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3" r:id="rId4"/>
    <p:sldMasterId id="214748369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Lato"/>
      <p:regular r:id="rId16"/>
      <p:bold r:id="rId17"/>
      <p:italic r:id="rId18"/>
      <p:boldItalic r:id="rId19"/>
    </p:embeddedFont>
    <p:embeddedFont>
      <p:font typeface="Arial Black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alBlack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19" Type="http://schemas.openxmlformats.org/officeDocument/2006/relationships/font" Target="fonts/Lato-boldItalic.fntdata"/><Relationship Id="rId18" Type="http://schemas.openxmlformats.org/officeDocument/2006/relationships/font" Target="fonts/Lato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acc55ea1e_0_19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acc55ea1e_0_19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35acc55ea1e_0_198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acc55ea1e_0_1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acc55ea1e_0_1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5acc55ea1e_0_19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5acc55ea1e_0_19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35acc55ea1e_0_199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acc55ea1e_0_3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acc55ea1e_0_3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5acc55ea1e_0_24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g35acc55ea1e_0_2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5acc55ea1e_0_24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g35acc55ea1e_0_2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5acc55ea1e_0_25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g35acc55ea1e_0_2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acc55ea1e_0_28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5" name="Google Shape;765;g35acc55ea1e_0_28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35acc55ea1e_0_30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7" name="Google Shape;937;g35acc55ea1e_0_30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it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4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b="0" i="0" sz="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125" y="590575"/>
            <a:ext cx="2697025" cy="2190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01">
  <p:cSld name="Cover 0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364876" y="3131803"/>
            <a:ext cx="59199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algn="ctr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0" name="Google Shape;60;p15"/>
          <p:cNvSpPr txBox="1"/>
          <p:nvPr>
            <p:ph idx="2" type="body"/>
          </p:nvPr>
        </p:nvSpPr>
        <p:spPr>
          <a:xfrm>
            <a:off x="364876" y="4184597"/>
            <a:ext cx="36354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/>
            </a:lvl3pPr>
            <a:lvl4pPr indent="-2286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/>
            </a:lvl4pPr>
            <a:lvl5pPr indent="-2286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1" name="Google Shape;61;p15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5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b="0" i="0" sz="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5"/>
          <p:cNvSpPr txBox="1"/>
          <p:nvPr>
            <p:ph type="title"/>
          </p:nvPr>
        </p:nvSpPr>
        <p:spPr>
          <a:xfrm>
            <a:off x="364875" y="664213"/>
            <a:ext cx="6708900" cy="23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25" lIns="45725" spcFirstLastPara="1" rIns="45725" wrap="square" tIns="45725">
            <a:noAutofit/>
          </a:bodyPr>
          <a:lstStyle>
            <a:lvl1pPr indent="0" lvl="0" mar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lvl="2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lvl="3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lvl="4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lvl="5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lvl="6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lvl="7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lvl="8">
              <a:lnSpc>
                <a:spcPct val="105000"/>
              </a:lnSpc>
              <a:spcBef>
                <a:spcPts val="500"/>
              </a:spcBef>
              <a:spcAft>
                <a:spcPts val="50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-use layout">
  <p:cSld name="Multi-use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6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b="0" i="0" sz="600" u="none" cap="none" strike="noStrike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6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6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70" name="Google Shape;70;p16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Tea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7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7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idx="1" type="body"/>
          </p:nvPr>
        </p:nvSpPr>
        <p:spPr>
          <a:xfrm>
            <a:off x="932329" y="839972"/>
            <a:ext cx="6446700" cy="3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b="1">
                <a:solidFill>
                  <a:schemeClr val="dk1"/>
                </a:solidFill>
              </a:defRPr>
            </a:lvl2pPr>
            <a:lvl3pPr indent="-3238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b="1"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b="1"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b="1">
                <a:solidFill>
                  <a:schemeClr val="dk1"/>
                </a:solidFill>
              </a:defRPr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77" name="Google Shape;77;p18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8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354558" y="363560"/>
            <a:ext cx="8370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b="1"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01 (No Graphics)">
  <p:cSld name="Divider 01 (No Graphics)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9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9"/>
          <p:cNvSpPr txBox="1"/>
          <p:nvPr>
            <p:ph type="ctrTitle"/>
          </p:nvPr>
        </p:nvSpPr>
        <p:spPr>
          <a:xfrm>
            <a:off x="352600" y="1156626"/>
            <a:ext cx="6817800" cy="14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59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 Layout w Titles">
  <p:cSld name="Three Column Layout w Title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0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0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0"/>
          <p:cNvSpPr txBox="1"/>
          <p:nvPr>
            <p:ph idx="1" type="body"/>
          </p:nvPr>
        </p:nvSpPr>
        <p:spPr>
          <a:xfrm>
            <a:off x="354558" y="1354041"/>
            <a:ext cx="25791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sz="1800">
                <a:solidFill>
                  <a:schemeClr val="dk2"/>
                </a:solidFill>
              </a:defRPr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2" type="body"/>
          </p:nvPr>
        </p:nvSpPr>
        <p:spPr>
          <a:xfrm>
            <a:off x="3178606" y="1355610"/>
            <a:ext cx="26841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sz="1800">
                <a:solidFill>
                  <a:schemeClr val="dk2"/>
                </a:solidFill>
              </a:defRPr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3" type="body"/>
          </p:nvPr>
        </p:nvSpPr>
        <p:spPr>
          <a:xfrm>
            <a:off x="6107841" y="1354041"/>
            <a:ext cx="26172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sz="1800">
                <a:solidFill>
                  <a:schemeClr val="dk2"/>
                </a:solidFill>
              </a:defRPr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4" type="body"/>
          </p:nvPr>
        </p:nvSpPr>
        <p:spPr>
          <a:xfrm>
            <a:off x="354558" y="1764770"/>
            <a:ext cx="2579100" cy="29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2" name="Google Shape;92;p20"/>
          <p:cNvSpPr txBox="1"/>
          <p:nvPr>
            <p:ph idx="5" type="body"/>
          </p:nvPr>
        </p:nvSpPr>
        <p:spPr>
          <a:xfrm>
            <a:off x="3178605" y="1764770"/>
            <a:ext cx="2682300" cy="29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3" name="Google Shape;93;p20"/>
          <p:cNvSpPr txBox="1"/>
          <p:nvPr>
            <p:ph idx="6" type="body"/>
          </p:nvPr>
        </p:nvSpPr>
        <p:spPr>
          <a:xfrm>
            <a:off x="6107843" y="1764430"/>
            <a:ext cx="2617200" cy="29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7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96" name="Google Shape;96;p20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03">
  <p:cSld name="Divider 0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1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1"/>
          <p:cNvSpPr txBox="1"/>
          <p:nvPr>
            <p:ph type="ctrTitle"/>
          </p:nvPr>
        </p:nvSpPr>
        <p:spPr>
          <a:xfrm>
            <a:off x="352600" y="1156626"/>
            <a:ext cx="6817800" cy="14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59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02">
  <p:cSld name="Divider 0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2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"/>
          <p:cNvSpPr txBox="1"/>
          <p:nvPr>
            <p:ph type="ctrTitle"/>
          </p:nvPr>
        </p:nvSpPr>
        <p:spPr>
          <a:xfrm>
            <a:off x="352600" y="1156626"/>
            <a:ext cx="6817800" cy="14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59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04">
  <p:cSld name="Divider 0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3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3"/>
          <p:cNvSpPr txBox="1"/>
          <p:nvPr>
            <p:ph type="ctrTitle"/>
          </p:nvPr>
        </p:nvSpPr>
        <p:spPr>
          <a:xfrm>
            <a:off x="352600" y="1156626"/>
            <a:ext cx="6817800" cy="14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59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05">
  <p:cSld name="Divider 0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4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4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4"/>
          <p:cNvSpPr txBox="1"/>
          <p:nvPr>
            <p:ph type="ctrTitle"/>
          </p:nvPr>
        </p:nvSpPr>
        <p:spPr>
          <a:xfrm>
            <a:off x="352600" y="1156625"/>
            <a:ext cx="5583900" cy="14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59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-use layout w/ 2-Line Title">
  <p:cSld name="Multi-use layout w/ 2-Line Title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5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5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5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5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5"/>
          <p:cNvSpPr txBox="1"/>
          <p:nvPr>
            <p:ph idx="1" type="subTitle"/>
          </p:nvPr>
        </p:nvSpPr>
        <p:spPr>
          <a:xfrm>
            <a:off x="365760" y="1017445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lvl="2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lvl="3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lvl="4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9" name="Google Shape;119;p25"/>
          <p:cNvSpPr/>
          <p:nvPr/>
        </p:nvSpPr>
        <p:spPr>
          <a:xfrm>
            <a:off x="0" y="343805"/>
            <a:ext cx="137100" cy="76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-use layout_image">
  <p:cSld name="Multi-use layout_image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6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6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6"/>
          <p:cNvSpPr txBox="1"/>
          <p:nvPr>
            <p:ph idx="1" type="body"/>
          </p:nvPr>
        </p:nvSpPr>
        <p:spPr>
          <a:xfrm>
            <a:off x="457196" y="1225550"/>
            <a:ext cx="8267700" cy="3480000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5" name="Google Shape;125;p26"/>
          <p:cNvSpPr txBox="1"/>
          <p:nvPr>
            <p:ph idx="2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126" name="Google Shape;126;p26"/>
          <p:cNvSpPr txBox="1"/>
          <p:nvPr>
            <p:ph type="title"/>
          </p:nvPr>
        </p:nvSpPr>
        <p:spPr>
          <a:xfrm>
            <a:off x="365763" y="274563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/>
            </a:lvl1pPr>
            <a:lvl2pPr lvl="1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5000"/>
              </a:lnSpc>
              <a:spcBef>
                <a:spcPts val="1000"/>
              </a:spcBef>
              <a:spcAft>
                <a:spcPts val="100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6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Layout">
  <p:cSld name="One Column Layou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/>
          <p:nvPr>
            <p:ph idx="1" type="body"/>
          </p:nvPr>
        </p:nvSpPr>
        <p:spPr>
          <a:xfrm>
            <a:off x="354558" y="1417638"/>
            <a:ext cx="6134100" cy="3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30" name="Google Shape;130;p27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7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7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7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4" name="Google Shape;134;p27"/>
          <p:cNvSpPr txBox="1"/>
          <p:nvPr>
            <p:ph idx="2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135" name="Google Shape;135;p27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Layout_image">
  <p:cSld name="One Column Layout_image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8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8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8"/>
          <p:cNvSpPr txBox="1"/>
          <p:nvPr>
            <p:ph idx="1" type="body"/>
          </p:nvPr>
        </p:nvSpPr>
        <p:spPr>
          <a:xfrm>
            <a:off x="4686300" y="1417298"/>
            <a:ext cx="4038600" cy="3288000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41" name="Google Shape;141;p28"/>
          <p:cNvSpPr txBox="1"/>
          <p:nvPr>
            <p:ph idx="2" type="body"/>
          </p:nvPr>
        </p:nvSpPr>
        <p:spPr>
          <a:xfrm>
            <a:off x="354559" y="1417638"/>
            <a:ext cx="4000500" cy="3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42" name="Google Shape;142;p28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43" name="Google Shape;143;p28"/>
          <p:cNvSpPr txBox="1"/>
          <p:nvPr>
            <p:ph idx="3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144" name="Google Shape;144;p28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Layout">
  <p:cSld name="Two Column Layou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9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9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9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9"/>
          <p:cNvSpPr txBox="1"/>
          <p:nvPr>
            <p:ph idx="1" type="body"/>
          </p:nvPr>
        </p:nvSpPr>
        <p:spPr>
          <a:xfrm>
            <a:off x="354559" y="1417638"/>
            <a:ext cx="4000500" cy="3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3429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50" name="Google Shape;150;p29"/>
          <p:cNvSpPr txBox="1"/>
          <p:nvPr>
            <p:ph idx="2" type="body"/>
          </p:nvPr>
        </p:nvSpPr>
        <p:spPr>
          <a:xfrm>
            <a:off x="4686299" y="1417298"/>
            <a:ext cx="4038600" cy="3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3429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51" name="Google Shape;151;p29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52" name="Google Shape;152;p29"/>
          <p:cNvSpPr txBox="1"/>
          <p:nvPr>
            <p:ph idx="3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153" name="Google Shape;153;p29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Layout w/ Titles">
  <p:cSld name="Two Column Layout w/ Titles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30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30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30"/>
          <p:cNvSpPr txBox="1"/>
          <p:nvPr>
            <p:ph idx="1" type="body"/>
          </p:nvPr>
        </p:nvSpPr>
        <p:spPr>
          <a:xfrm>
            <a:off x="354558" y="1346357"/>
            <a:ext cx="40149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sz="1800">
                <a:solidFill>
                  <a:schemeClr val="dk2"/>
                </a:solidFill>
              </a:defRPr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59" name="Google Shape;159;p30"/>
          <p:cNvSpPr txBox="1"/>
          <p:nvPr>
            <p:ph idx="2" type="body"/>
          </p:nvPr>
        </p:nvSpPr>
        <p:spPr>
          <a:xfrm>
            <a:off x="4690139" y="1346357"/>
            <a:ext cx="40347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sz="1800">
                <a:solidFill>
                  <a:schemeClr val="dk2"/>
                </a:solidFill>
              </a:defRPr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60" name="Google Shape;160;p30"/>
          <p:cNvSpPr txBox="1"/>
          <p:nvPr>
            <p:ph idx="3" type="body"/>
          </p:nvPr>
        </p:nvSpPr>
        <p:spPr>
          <a:xfrm>
            <a:off x="354558" y="1741731"/>
            <a:ext cx="40005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3429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61" name="Google Shape;161;p30"/>
          <p:cNvSpPr txBox="1"/>
          <p:nvPr>
            <p:ph idx="4" type="body"/>
          </p:nvPr>
        </p:nvSpPr>
        <p:spPr>
          <a:xfrm>
            <a:off x="4686301" y="1741390"/>
            <a:ext cx="4038600" cy="29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3429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62" name="Google Shape;162;p30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63" name="Google Shape;163;p30"/>
          <p:cNvSpPr txBox="1"/>
          <p:nvPr>
            <p:ph idx="5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164" name="Google Shape;164;p30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 Layout">
  <p:cSld name="Three Column Layou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1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1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1"/>
          <p:cNvSpPr txBox="1"/>
          <p:nvPr>
            <p:ph idx="1" type="body"/>
          </p:nvPr>
        </p:nvSpPr>
        <p:spPr>
          <a:xfrm>
            <a:off x="354558" y="1416357"/>
            <a:ext cx="2579100" cy="3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3429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70" name="Google Shape;170;p31"/>
          <p:cNvSpPr txBox="1"/>
          <p:nvPr>
            <p:ph idx="2" type="body"/>
          </p:nvPr>
        </p:nvSpPr>
        <p:spPr>
          <a:xfrm>
            <a:off x="3179607" y="1416357"/>
            <a:ext cx="2682300" cy="3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3429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71" name="Google Shape;171;p31"/>
          <p:cNvSpPr txBox="1"/>
          <p:nvPr>
            <p:ph idx="3" type="body"/>
          </p:nvPr>
        </p:nvSpPr>
        <p:spPr>
          <a:xfrm>
            <a:off x="6107843" y="1416017"/>
            <a:ext cx="2617200" cy="3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3429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72" name="Google Shape;172;p31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73" name="Google Shape;173;p31"/>
          <p:cNvSpPr txBox="1"/>
          <p:nvPr>
            <p:ph idx="4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174" name="Google Shape;174;p31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+image">
  <p:cSld name="Two Column +image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/>
          <p:nvPr>
            <p:ph idx="1" type="body"/>
          </p:nvPr>
        </p:nvSpPr>
        <p:spPr>
          <a:xfrm>
            <a:off x="354558" y="1414463"/>
            <a:ext cx="2579100" cy="3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77" name="Google Shape;177;p32"/>
          <p:cNvSpPr txBox="1"/>
          <p:nvPr>
            <p:ph idx="2" type="body"/>
          </p:nvPr>
        </p:nvSpPr>
        <p:spPr>
          <a:xfrm>
            <a:off x="3184114" y="1414463"/>
            <a:ext cx="2682300" cy="3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78" name="Google Shape;178;p32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2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2"/>
          <p:cNvSpPr txBox="1"/>
          <p:nvPr>
            <p:ph idx="3" type="body"/>
          </p:nvPr>
        </p:nvSpPr>
        <p:spPr>
          <a:xfrm>
            <a:off x="6116857" y="1417298"/>
            <a:ext cx="2608200" cy="3288000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82" name="Google Shape;182;p32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83" name="Google Shape;183;p32"/>
          <p:cNvSpPr txBox="1"/>
          <p:nvPr>
            <p:ph idx="4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184" name="Google Shape;184;p32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 Layout">
  <p:cSld name="Four Column Layou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3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3"/>
          <p:cNvSpPr txBox="1"/>
          <p:nvPr>
            <p:ph idx="1" type="body"/>
          </p:nvPr>
        </p:nvSpPr>
        <p:spPr>
          <a:xfrm>
            <a:off x="354558" y="1425322"/>
            <a:ext cx="18669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sz="1400"/>
            </a:lvl1pPr>
            <a:lvl2pPr indent="-3048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29210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3pPr>
            <a:lvl4pPr indent="-2921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4pPr>
            <a:lvl5pPr indent="-2921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90" name="Google Shape;190;p33"/>
          <p:cNvSpPr txBox="1"/>
          <p:nvPr>
            <p:ph idx="2" type="body"/>
          </p:nvPr>
        </p:nvSpPr>
        <p:spPr>
          <a:xfrm>
            <a:off x="2516821" y="1425322"/>
            <a:ext cx="18669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sz="1400"/>
            </a:lvl1pPr>
            <a:lvl2pPr indent="-3048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29210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3pPr>
            <a:lvl4pPr indent="-2921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4pPr>
            <a:lvl5pPr indent="-2921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91" name="Google Shape;191;p33"/>
          <p:cNvSpPr txBox="1"/>
          <p:nvPr>
            <p:ph idx="3" type="body"/>
          </p:nvPr>
        </p:nvSpPr>
        <p:spPr>
          <a:xfrm>
            <a:off x="4679083" y="1425322"/>
            <a:ext cx="18948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sz="1400"/>
            </a:lvl1pPr>
            <a:lvl2pPr indent="-3048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29210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3pPr>
            <a:lvl4pPr indent="-2921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4pPr>
            <a:lvl5pPr indent="-2921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92" name="Google Shape;192;p33"/>
          <p:cNvSpPr txBox="1"/>
          <p:nvPr>
            <p:ph idx="4" type="body"/>
          </p:nvPr>
        </p:nvSpPr>
        <p:spPr>
          <a:xfrm>
            <a:off x="6869236" y="1425322"/>
            <a:ext cx="18567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sz="1400"/>
            </a:lvl1pPr>
            <a:lvl2pPr indent="-3048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29210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3pPr>
            <a:lvl4pPr indent="-2921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4pPr>
            <a:lvl5pPr indent="-2921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93" name="Google Shape;193;p33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94" name="Google Shape;194;p33"/>
          <p:cNvSpPr txBox="1"/>
          <p:nvPr>
            <p:ph idx="5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195" name="Google Shape;195;p33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 Layout w titles">
  <p:cSld name="Four Column Layout w titles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4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4"/>
          <p:cNvSpPr txBox="1"/>
          <p:nvPr/>
        </p:nvSpPr>
        <p:spPr>
          <a:xfrm>
            <a:off x="8334250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4"/>
          <p:cNvSpPr txBox="1"/>
          <p:nvPr>
            <p:ph idx="1" type="body"/>
          </p:nvPr>
        </p:nvSpPr>
        <p:spPr>
          <a:xfrm>
            <a:off x="354558" y="1364480"/>
            <a:ext cx="18756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1400">
                <a:solidFill>
                  <a:schemeClr val="dk2"/>
                </a:solidFill>
              </a:defRPr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01" name="Google Shape;201;p34"/>
          <p:cNvSpPr txBox="1"/>
          <p:nvPr>
            <p:ph idx="2" type="body"/>
          </p:nvPr>
        </p:nvSpPr>
        <p:spPr>
          <a:xfrm>
            <a:off x="2506191" y="1364480"/>
            <a:ext cx="18762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1400">
                <a:solidFill>
                  <a:schemeClr val="dk2"/>
                </a:solidFill>
              </a:defRPr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02" name="Google Shape;202;p34"/>
          <p:cNvSpPr txBox="1"/>
          <p:nvPr>
            <p:ph idx="3" type="body"/>
          </p:nvPr>
        </p:nvSpPr>
        <p:spPr>
          <a:xfrm>
            <a:off x="4658784" y="1364480"/>
            <a:ext cx="19230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1400">
                <a:solidFill>
                  <a:schemeClr val="dk2"/>
                </a:solidFill>
              </a:defRPr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03" name="Google Shape;203;p34"/>
          <p:cNvSpPr txBox="1"/>
          <p:nvPr>
            <p:ph idx="4" type="body"/>
          </p:nvPr>
        </p:nvSpPr>
        <p:spPr>
          <a:xfrm>
            <a:off x="6857999" y="1364480"/>
            <a:ext cx="18669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1" sz="1400">
                <a:solidFill>
                  <a:schemeClr val="dk2"/>
                </a:solidFill>
              </a:defRPr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04" name="Google Shape;204;p34"/>
          <p:cNvSpPr txBox="1"/>
          <p:nvPr>
            <p:ph idx="5" type="body"/>
          </p:nvPr>
        </p:nvSpPr>
        <p:spPr>
          <a:xfrm>
            <a:off x="354558" y="1763184"/>
            <a:ext cx="1866900" cy="29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sz="1400"/>
            </a:lvl1pPr>
            <a:lvl2pPr indent="-3048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29210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3pPr>
            <a:lvl4pPr indent="-2921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4pPr>
            <a:lvl5pPr indent="-2921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05" name="Google Shape;205;p34"/>
          <p:cNvSpPr txBox="1"/>
          <p:nvPr>
            <p:ph idx="6" type="body"/>
          </p:nvPr>
        </p:nvSpPr>
        <p:spPr>
          <a:xfrm>
            <a:off x="2506192" y="1763184"/>
            <a:ext cx="1866900" cy="29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sz="1400"/>
            </a:lvl1pPr>
            <a:lvl2pPr indent="-3048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29210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3pPr>
            <a:lvl4pPr indent="-2921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4pPr>
            <a:lvl5pPr indent="-2921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06" name="Google Shape;206;p34"/>
          <p:cNvSpPr txBox="1"/>
          <p:nvPr>
            <p:ph idx="7" type="body"/>
          </p:nvPr>
        </p:nvSpPr>
        <p:spPr>
          <a:xfrm>
            <a:off x="4658784" y="1763184"/>
            <a:ext cx="1885200" cy="29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sz="1400"/>
            </a:lvl1pPr>
            <a:lvl2pPr indent="-3048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29210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3pPr>
            <a:lvl4pPr indent="-2921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4pPr>
            <a:lvl5pPr indent="-2921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07" name="Google Shape;207;p34"/>
          <p:cNvSpPr txBox="1"/>
          <p:nvPr>
            <p:ph idx="8" type="body"/>
          </p:nvPr>
        </p:nvSpPr>
        <p:spPr>
          <a:xfrm>
            <a:off x="6857999" y="1763184"/>
            <a:ext cx="1856700" cy="29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 sz="1400"/>
            </a:lvl1pPr>
            <a:lvl2pPr indent="-3048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29210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3pPr>
            <a:lvl4pPr indent="-2921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4pPr>
            <a:lvl5pPr indent="-2921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 sz="1000"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08" name="Google Shape;208;p34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09" name="Google Shape;209;p34"/>
          <p:cNvSpPr txBox="1"/>
          <p:nvPr>
            <p:ph idx="9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210" name="Google Shape;210;p34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Layout">
  <p:cSld name="Split Layout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/>
          <p:nvPr/>
        </p:nvSpPr>
        <p:spPr>
          <a:xfrm>
            <a:off x="4675160" y="0"/>
            <a:ext cx="4468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5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5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5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5"/>
          <p:cNvSpPr txBox="1"/>
          <p:nvPr>
            <p:ph idx="1" type="body"/>
          </p:nvPr>
        </p:nvSpPr>
        <p:spPr>
          <a:xfrm>
            <a:off x="457200" y="1544638"/>
            <a:ext cx="4000500" cy="3160800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17" name="Google Shape;217;p35"/>
          <p:cNvSpPr txBox="1"/>
          <p:nvPr>
            <p:ph idx="2" type="body"/>
          </p:nvPr>
        </p:nvSpPr>
        <p:spPr>
          <a:xfrm>
            <a:off x="5025683" y="1544638"/>
            <a:ext cx="3814500" cy="31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18" name="Google Shape;218;p35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5"/>
          <p:cNvSpPr txBox="1"/>
          <p:nvPr>
            <p:ph type="title"/>
          </p:nvPr>
        </p:nvSpPr>
        <p:spPr>
          <a:xfrm>
            <a:off x="365760" y="274320"/>
            <a:ext cx="4091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20" name="Google Shape;220;p35"/>
          <p:cNvSpPr txBox="1"/>
          <p:nvPr>
            <p:ph idx="3" type="subTitle"/>
          </p:nvPr>
        </p:nvSpPr>
        <p:spPr>
          <a:xfrm>
            <a:off x="365760" y="655868"/>
            <a:ext cx="41031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White">
  <p:cSld name="Quote - White">
    <p:bg>
      <p:bgPr>
        <a:solidFill>
          <a:schemeClr val="lt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ctrTitle"/>
          </p:nvPr>
        </p:nvSpPr>
        <p:spPr>
          <a:xfrm>
            <a:off x="352603" y="2137940"/>
            <a:ext cx="8009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91450" spcFirstLastPara="1" rIns="91450" wrap="square" tIns="9145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23" name="Google Shape;223;p36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6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2024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5" name="Google Shape;225;p36"/>
          <p:cNvGrpSpPr/>
          <p:nvPr/>
        </p:nvGrpSpPr>
        <p:grpSpPr>
          <a:xfrm>
            <a:off x="457209" y="474130"/>
            <a:ext cx="1177786" cy="857849"/>
            <a:chOff x="865451" y="2114550"/>
            <a:chExt cx="3399093" cy="2475755"/>
          </a:xfrm>
        </p:grpSpPr>
        <p:sp>
          <p:nvSpPr>
            <p:cNvPr id="226" name="Google Shape;226;p36"/>
            <p:cNvSpPr/>
            <p:nvPr/>
          </p:nvSpPr>
          <p:spPr>
            <a:xfrm>
              <a:off x="865451" y="2114550"/>
              <a:ext cx="1571381" cy="2475755"/>
            </a:xfrm>
            <a:custGeom>
              <a:rect b="b" l="l" r="r" t="t"/>
              <a:pathLst>
                <a:path extrusionOk="0" h="5757569" w="3654375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36"/>
            <p:cNvSpPr/>
            <p:nvPr/>
          </p:nvSpPr>
          <p:spPr>
            <a:xfrm>
              <a:off x="2693163" y="2114550"/>
              <a:ext cx="1571381" cy="2475755"/>
            </a:xfrm>
            <a:custGeom>
              <a:rect b="b" l="l" r="r" t="t"/>
              <a:pathLst>
                <a:path extrusionOk="0" h="5757569" w="3654375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8" name="Google Shape;228;p36"/>
          <p:cNvSpPr txBox="1"/>
          <p:nvPr>
            <p:ph idx="1" type="subTitle"/>
          </p:nvPr>
        </p:nvSpPr>
        <p:spPr>
          <a:xfrm>
            <a:off x="364877" y="4041210"/>
            <a:ext cx="57327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algn="ctr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29" name="Google Shape;229;p36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1919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1919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59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 0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7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37"/>
          <p:cNvSpPr txBox="1"/>
          <p:nvPr>
            <p:ph type="title"/>
          </p:nvPr>
        </p:nvSpPr>
        <p:spPr>
          <a:xfrm>
            <a:off x="364875" y="664213"/>
            <a:ext cx="6708900" cy="23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25" lIns="45725" spcFirstLastPara="1" rIns="45725" wrap="square" tIns="45725">
            <a:noAutofit/>
          </a:bodyPr>
          <a:lstStyle>
            <a:lvl1pPr indent="0" lvl="0" mar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lvl="2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lvl="3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lvl="4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lvl="5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lvl="6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lvl="7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lvl="8">
              <a:lnSpc>
                <a:spcPct val="105000"/>
              </a:lnSpc>
              <a:spcBef>
                <a:spcPts val="500"/>
              </a:spcBef>
              <a:spcAft>
                <a:spcPts val="500"/>
              </a:spcAft>
              <a:buClr>
                <a:schemeClr val="lt1"/>
              </a:buClr>
              <a:buSzPts val="4400"/>
              <a:buFont typeface="Arial Black"/>
              <a:buNone/>
              <a:defRPr b="0" sz="4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59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-use layout w/ 2-Line Title_image">
  <p:cSld name="Multi-use layout w/ 2-Line Title_image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38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8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4686300" y="1478621"/>
            <a:ext cx="4038600" cy="3226800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39" name="Google Shape;239;p38"/>
          <p:cNvSpPr txBox="1"/>
          <p:nvPr>
            <p:ph idx="2" type="subTitle"/>
          </p:nvPr>
        </p:nvSpPr>
        <p:spPr>
          <a:xfrm>
            <a:off x="365760" y="1123365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240" name="Google Shape;240;p38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41" name="Google Shape;241;p38"/>
          <p:cNvSpPr/>
          <p:nvPr/>
        </p:nvSpPr>
        <p:spPr>
          <a:xfrm>
            <a:off x="0" y="343805"/>
            <a:ext cx="137100" cy="76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-use layout w/ Dotted Lines 01">
  <p:cSld name="Multi-use layout w/ Dotted Lines 0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39"/>
          <p:cNvGrpSpPr/>
          <p:nvPr/>
        </p:nvGrpSpPr>
        <p:grpSpPr>
          <a:xfrm>
            <a:off x="4" y="3761953"/>
            <a:ext cx="9143997" cy="1371564"/>
            <a:chOff x="-10" y="3735321"/>
            <a:chExt cx="9139427" cy="1408177"/>
          </a:xfrm>
        </p:grpSpPr>
        <p:pic>
          <p:nvPicPr>
            <p:cNvPr id="244" name="Google Shape;244;p39"/>
            <p:cNvPicPr preferRelativeResize="0"/>
            <p:nvPr/>
          </p:nvPicPr>
          <p:blipFill rotWithShape="1">
            <a:blip r:embed="rId2">
              <a:alphaModFix amt="29000"/>
            </a:blip>
            <a:srcRect b="139" l="0" r="0" t="139"/>
            <a:stretch/>
          </p:blipFill>
          <p:spPr>
            <a:xfrm>
              <a:off x="-10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5" name="Google Shape;245;p39"/>
            <p:cNvPicPr preferRelativeResize="0"/>
            <p:nvPr/>
          </p:nvPicPr>
          <p:blipFill rotWithShape="1">
            <a:blip r:embed="rId3">
              <a:alphaModFix amt="29000"/>
            </a:blip>
            <a:srcRect b="139" l="0" r="0" t="139"/>
            <a:stretch/>
          </p:blipFill>
          <p:spPr>
            <a:xfrm>
              <a:off x="3049515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6" name="Google Shape;246;p39"/>
            <p:cNvPicPr preferRelativeResize="0"/>
            <p:nvPr/>
          </p:nvPicPr>
          <p:blipFill rotWithShape="1">
            <a:blip r:embed="rId4">
              <a:alphaModFix amt="29000"/>
            </a:blip>
            <a:srcRect b="139" l="0" r="0" t="139"/>
            <a:stretch/>
          </p:blipFill>
          <p:spPr>
            <a:xfrm>
              <a:off x="6094465" y="3735321"/>
              <a:ext cx="3044952" cy="140817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7" name="Google Shape;247;p39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39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9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39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51" name="Google Shape;251;p39"/>
          <p:cNvSpPr txBox="1"/>
          <p:nvPr>
            <p:ph idx="1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252" name="Google Shape;252;p39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-use layout w/ Dotted Lines 02">
  <p:cSld name="Multi-use layout w/ Dotted Lines 02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oogle Shape;254;p40"/>
          <p:cNvGrpSpPr/>
          <p:nvPr/>
        </p:nvGrpSpPr>
        <p:grpSpPr>
          <a:xfrm>
            <a:off x="0" y="4370577"/>
            <a:ext cx="9144001" cy="772925"/>
            <a:chOff x="0" y="4370576"/>
            <a:chExt cx="9144001" cy="772925"/>
          </a:xfrm>
        </p:grpSpPr>
        <p:pic>
          <p:nvPicPr>
            <p:cNvPr id="255" name="Google Shape;255;p40"/>
            <p:cNvPicPr preferRelativeResize="0"/>
            <p:nvPr/>
          </p:nvPicPr>
          <p:blipFill rotWithShape="1">
            <a:blip r:embed="rId2">
              <a:alphaModFix amt="29000"/>
            </a:blip>
            <a:srcRect b="43663" l="0" r="0" t="140"/>
            <a:stretch/>
          </p:blipFill>
          <p:spPr>
            <a:xfrm>
              <a:off x="0" y="4370576"/>
              <a:ext cx="3046476" cy="772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6" name="Google Shape;256;p40"/>
            <p:cNvPicPr preferRelativeResize="0"/>
            <p:nvPr/>
          </p:nvPicPr>
          <p:blipFill rotWithShape="1">
            <a:blip r:embed="rId3">
              <a:alphaModFix amt="29000"/>
            </a:blip>
            <a:srcRect b="43663" l="0" r="0" t="140"/>
            <a:stretch/>
          </p:blipFill>
          <p:spPr>
            <a:xfrm>
              <a:off x="3051050" y="4370576"/>
              <a:ext cx="3046476" cy="772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7" name="Google Shape;257;p40"/>
            <p:cNvPicPr preferRelativeResize="0"/>
            <p:nvPr/>
          </p:nvPicPr>
          <p:blipFill rotWithShape="1">
            <a:blip r:embed="rId4">
              <a:alphaModFix amt="29000"/>
            </a:blip>
            <a:srcRect b="43663" l="0" r="0" t="140"/>
            <a:stretch/>
          </p:blipFill>
          <p:spPr>
            <a:xfrm>
              <a:off x="6097525" y="4370576"/>
              <a:ext cx="3046476" cy="7729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8" name="Google Shape;258;p40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40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40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40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62" name="Google Shape;262;p40"/>
          <p:cNvSpPr txBox="1"/>
          <p:nvPr>
            <p:ph idx="1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263" name="Google Shape;263;p40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-use layout w/ Dotted Arrows">
  <p:cSld name="Multi-use layout w/ Dotted Arrows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41"/>
          <p:cNvPicPr preferRelativeResize="0"/>
          <p:nvPr/>
        </p:nvPicPr>
        <p:blipFill rotWithShape="1">
          <a:blip r:embed="rId2">
            <a:alphaModFix/>
          </a:blip>
          <a:srcRect b="0" l="22839" r="0" t="0"/>
          <a:stretch/>
        </p:blipFill>
        <p:spPr>
          <a:xfrm flipH="1">
            <a:off x="7782375" y="2935676"/>
            <a:ext cx="1368150" cy="1931223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1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41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41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41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i="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70" name="Google Shape;270;p41"/>
          <p:cNvSpPr txBox="1"/>
          <p:nvPr>
            <p:ph idx="1" type="subTitle"/>
          </p:nvPr>
        </p:nvSpPr>
        <p:spPr>
          <a:xfrm>
            <a:off x="365760" y="655868"/>
            <a:ext cx="8344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5B5B5B"/>
              </a:buClr>
              <a:buSzPts val="1400"/>
              <a:buNone/>
              <a:defRPr>
                <a:solidFill>
                  <a:srgbClr val="5B5B5B"/>
                </a:solidFill>
              </a:defRPr>
            </a:lvl9pPr>
          </a:lstStyle>
          <a:p/>
        </p:txBody>
      </p:sp>
      <p:sp>
        <p:nvSpPr>
          <p:cNvPr id="271" name="Google Shape;271;p41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rk Blue Left Bar">
  <p:cSld name="Dark Blue Left Bar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/>
          <p:nvPr/>
        </p:nvSpPr>
        <p:spPr>
          <a:xfrm>
            <a:off x="0" y="0"/>
            <a:ext cx="2731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2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2"/>
          <p:cNvSpPr txBox="1"/>
          <p:nvPr/>
        </p:nvSpPr>
        <p:spPr>
          <a:xfrm>
            <a:off x="8334250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2"/>
          <p:cNvSpPr txBox="1"/>
          <p:nvPr>
            <p:ph idx="1" type="body"/>
          </p:nvPr>
        </p:nvSpPr>
        <p:spPr>
          <a:xfrm>
            <a:off x="457196" y="1527328"/>
            <a:ext cx="2133600" cy="29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77" name="Google Shape;277;p42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2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42"/>
          <p:cNvSpPr txBox="1"/>
          <p:nvPr>
            <p:ph type="title"/>
          </p:nvPr>
        </p:nvSpPr>
        <p:spPr>
          <a:xfrm>
            <a:off x="354558" y="363560"/>
            <a:ext cx="23769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50" spcFirstLastPara="1" rIns="91450" wrap="square" tIns="91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b="1"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80" name="Google Shape;280;p42"/>
          <p:cNvSpPr/>
          <p:nvPr/>
        </p:nvSpPr>
        <p:spPr>
          <a:xfrm>
            <a:off x="0" y="343806"/>
            <a:ext cx="1371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footer only)">
  <p:cSld name="Blank (footer only)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3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43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600"/>
              <a:buFont typeface="Arial"/>
              <a:buNone/>
            </a:pP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rgbClr val="929292"/>
                </a:solidFill>
              </a:rPr>
              <a:t>5</a:t>
            </a:r>
            <a:r>
              <a:rPr b="0"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43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w customer logo">
  <p:cSld name="Cover w customer logo">
    <p:bg>
      <p:bgPr>
        <a:solidFill>
          <a:schemeClr val="accen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/>
          <p:nvPr/>
        </p:nvSpPr>
        <p:spPr>
          <a:xfrm>
            <a:off x="6097525" y="0"/>
            <a:ext cx="30465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6097588" y="0"/>
            <a:ext cx="3046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900"/>
              <a:buNone/>
              <a:defRPr/>
            </a:lvl1pPr>
            <a:lvl2pPr indent="-28575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88" name="Google Shape;288;p44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44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44"/>
          <p:cNvSpPr txBox="1"/>
          <p:nvPr>
            <p:ph idx="2" type="subTitle"/>
          </p:nvPr>
        </p:nvSpPr>
        <p:spPr>
          <a:xfrm>
            <a:off x="364878" y="2759085"/>
            <a:ext cx="49626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algn="ctr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91" name="Google Shape;291;p44"/>
          <p:cNvSpPr txBox="1"/>
          <p:nvPr>
            <p:ph idx="3" type="body"/>
          </p:nvPr>
        </p:nvSpPr>
        <p:spPr>
          <a:xfrm>
            <a:off x="364876" y="3811879"/>
            <a:ext cx="36354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91450" spcFirstLastPara="1" rIns="45725" wrap="square" tIns="2285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/>
            </a:lvl3pPr>
            <a:lvl4pPr indent="-228600" lvl="3" marL="18288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/>
            </a:lvl4pPr>
            <a:lvl5pPr indent="-228600" lvl="4" marL="228600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/>
            </a:lvl5pPr>
            <a:lvl6pPr indent="-28575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292" name="Google Shape;292;p44"/>
          <p:cNvSpPr txBox="1"/>
          <p:nvPr>
            <p:ph type="ctrTitle"/>
          </p:nvPr>
        </p:nvSpPr>
        <p:spPr>
          <a:xfrm>
            <a:off x="352600" y="1156625"/>
            <a:ext cx="5466600" cy="14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50" spcFirstLastPara="1" rIns="45725" wrap="square" tIns="228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Dk Blue">
  <p:cSld name="Quote - Dk Blue">
    <p:bg>
      <p:bgPr>
        <a:solidFill>
          <a:schemeClr val="dk2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5"/>
          <p:cNvSpPr txBox="1"/>
          <p:nvPr>
            <p:ph type="ctrTitle"/>
          </p:nvPr>
        </p:nvSpPr>
        <p:spPr>
          <a:xfrm>
            <a:off x="352603" y="2137940"/>
            <a:ext cx="8009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91450" spcFirstLastPara="1" rIns="91450" wrap="square" tIns="9145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95" name="Google Shape;295;p45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45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7" name="Google Shape;297;p45"/>
          <p:cNvGrpSpPr/>
          <p:nvPr/>
        </p:nvGrpSpPr>
        <p:grpSpPr>
          <a:xfrm>
            <a:off x="457209" y="474130"/>
            <a:ext cx="1177786" cy="857849"/>
            <a:chOff x="865451" y="2114550"/>
            <a:chExt cx="3399093" cy="2475755"/>
          </a:xfrm>
        </p:grpSpPr>
        <p:sp>
          <p:nvSpPr>
            <p:cNvPr id="298" name="Google Shape;298;p45"/>
            <p:cNvSpPr/>
            <p:nvPr/>
          </p:nvSpPr>
          <p:spPr>
            <a:xfrm>
              <a:off x="865451" y="2114550"/>
              <a:ext cx="1571381" cy="2475755"/>
            </a:xfrm>
            <a:custGeom>
              <a:rect b="b" l="l" r="r" t="t"/>
              <a:pathLst>
                <a:path extrusionOk="0" h="5757569" w="3654375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45"/>
            <p:cNvSpPr/>
            <p:nvPr/>
          </p:nvSpPr>
          <p:spPr>
            <a:xfrm>
              <a:off x="2693163" y="2114550"/>
              <a:ext cx="1571381" cy="2475755"/>
            </a:xfrm>
            <a:custGeom>
              <a:rect b="b" l="l" r="r" t="t"/>
              <a:pathLst>
                <a:path extrusionOk="0" h="5757569" w="3654375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0" name="Google Shape;300;p45"/>
          <p:cNvSpPr txBox="1"/>
          <p:nvPr>
            <p:ph idx="1" type="subTitle"/>
          </p:nvPr>
        </p:nvSpPr>
        <p:spPr>
          <a:xfrm>
            <a:off x="364877" y="4041210"/>
            <a:ext cx="57327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91450" spcFirstLastPara="1" rIns="45725" wrap="square" tIns="2285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algn="ctr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01" name="Google Shape;301;p45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59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Dk Blue w photo">
  <p:cSld name="Quote - Dk Blue w photo">
    <p:bg>
      <p:bgPr>
        <a:solidFill>
          <a:schemeClr val="dk2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>
            <p:ph type="ctrTitle"/>
          </p:nvPr>
        </p:nvSpPr>
        <p:spPr>
          <a:xfrm>
            <a:off x="352603" y="1956685"/>
            <a:ext cx="5193000" cy="11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91450" spcFirstLastPara="1" rIns="91450" wrap="square" tIns="9145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304" name="Google Shape;304;p46"/>
          <p:cNvSpPr/>
          <p:nvPr/>
        </p:nvSpPr>
        <p:spPr>
          <a:xfrm>
            <a:off x="457195" y="4846320"/>
            <a:ext cx="135250" cy="128588"/>
          </a:xfrm>
          <a:custGeom>
            <a:rect b="b" l="l" r="r" t="t"/>
            <a:pathLst>
              <a:path extrusionOk="0" h="5143500" w="5409981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46"/>
          <p:cNvSpPr/>
          <p:nvPr/>
        </p:nvSpPr>
        <p:spPr>
          <a:xfrm>
            <a:off x="660651" y="4866916"/>
            <a:ext cx="16812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202</a:t>
            </a:r>
            <a:r>
              <a:rPr lang="en" sz="600">
                <a:solidFill>
                  <a:schemeClr val="lt1"/>
                </a:solidFill>
              </a:rPr>
              <a:t>5</a:t>
            </a:r>
            <a:r>
              <a:rPr b="0"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Snowflake Inc. All Rights Reserved</a:t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6" name="Google Shape;306;p46"/>
          <p:cNvGrpSpPr/>
          <p:nvPr/>
        </p:nvGrpSpPr>
        <p:grpSpPr>
          <a:xfrm>
            <a:off x="457209" y="474130"/>
            <a:ext cx="1177786" cy="857849"/>
            <a:chOff x="865451" y="2114550"/>
            <a:chExt cx="3399093" cy="2475755"/>
          </a:xfrm>
        </p:grpSpPr>
        <p:sp>
          <p:nvSpPr>
            <p:cNvPr id="307" name="Google Shape;307;p46"/>
            <p:cNvSpPr/>
            <p:nvPr/>
          </p:nvSpPr>
          <p:spPr>
            <a:xfrm>
              <a:off x="865451" y="2114550"/>
              <a:ext cx="1571381" cy="2475755"/>
            </a:xfrm>
            <a:custGeom>
              <a:rect b="b" l="l" r="r" t="t"/>
              <a:pathLst>
                <a:path extrusionOk="0" h="5757569" w="3654375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46"/>
            <p:cNvSpPr/>
            <p:nvPr/>
          </p:nvSpPr>
          <p:spPr>
            <a:xfrm>
              <a:off x="2693163" y="2114550"/>
              <a:ext cx="1571381" cy="2475755"/>
            </a:xfrm>
            <a:custGeom>
              <a:rect b="b" l="l" r="r" t="t"/>
              <a:pathLst>
                <a:path extrusionOk="0" h="5757569" w="3654375">
                  <a:moveTo>
                    <a:pt x="3448790" y="0"/>
                  </a:moveTo>
                  <a:lnTo>
                    <a:pt x="3458290" y="1432474"/>
                  </a:lnTo>
                  <a:cubicBezTo>
                    <a:pt x="2772941" y="1684660"/>
                    <a:pt x="2415542" y="1991333"/>
                    <a:pt x="2248907" y="2449965"/>
                  </a:cubicBezTo>
                  <a:cubicBezTo>
                    <a:pt x="3226484" y="2526039"/>
                    <a:pt x="3654376" y="3276319"/>
                    <a:pt x="3654376" y="4068726"/>
                  </a:cubicBezTo>
                  <a:cubicBezTo>
                    <a:pt x="3654376" y="5007004"/>
                    <a:pt x="2925326" y="5757569"/>
                    <a:pt x="1987935" y="5757569"/>
                  </a:cubicBezTo>
                  <a:cubicBezTo>
                    <a:pt x="1050544" y="5757569"/>
                    <a:pt x="14541" y="5150119"/>
                    <a:pt x="196" y="3782402"/>
                  </a:cubicBezTo>
                  <a:cubicBezTo>
                    <a:pt x="-30015" y="843186"/>
                    <a:pt x="3448790" y="0"/>
                    <a:pt x="3448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9" name="Google Shape;309;p46"/>
          <p:cNvSpPr txBox="1"/>
          <p:nvPr>
            <p:ph idx="1" type="subTitle"/>
          </p:nvPr>
        </p:nvSpPr>
        <p:spPr>
          <a:xfrm>
            <a:off x="1362753" y="4041210"/>
            <a:ext cx="57327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>
            <a:lvl1pPr lvl="0" algn="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algn="ctr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10" name="Google Shape;310;p46"/>
          <p:cNvSpPr txBox="1"/>
          <p:nvPr/>
        </p:nvSpPr>
        <p:spPr>
          <a:xfrm>
            <a:off x="8326876" y="4825493"/>
            <a:ext cx="566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" sz="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i="0"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59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z_LAST LAYOUT">
  <p:cSld name="LAST LAYOUT">
    <p:bg>
      <p:bgPr>
        <a:solidFill>
          <a:schemeClr val="dk1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7"/>
          <p:cNvSpPr/>
          <p:nvPr/>
        </p:nvSpPr>
        <p:spPr>
          <a:xfrm>
            <a:off x="793489" y="639558"/>
            <a:ext cx="7557000" cy="3864300"/>
          </a:xfrm>
          <a:prstGeom prst="rect">
            <a:avLst/>
          </a:prstGeom>
          <a:noFill/>
          <a:ln cap="flat" cmpd="sng" w="152400">
            <a:solidFill>
              <a:srgbClr val="A2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2850" lIns="731525" spcFirstLastPara="1" rIns="731525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LAST LAYOUT</a:t>
            </a:r>
            <a:endParaRPr sz="7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 order for your template to work properly, layouts appearing after this one should be deleted. Make sure your deck is using the Snowflake Summit 2</a:t>
            </a:r>
            <a:r>
              <a:rPr lang="en" sz="1800">
                <a:solidFill>
                  <a:schemeClr val="lt1"/>
                </a:solidFill>
              </a:rPr>
              <a:t>5</a:t>
            </a: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template by applying any of the above layouts to your slides, then </a:t>
            </a:r>
            <a:r>
              <a:rPr b="1" lang="en" sz="1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delete any rogue layouts </a:t>
            </a: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that appear below. </a:t>
            </a:r>
            <a:endParaRPr sz="7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65760" y="274320"/>
            <a:ext cx="83211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sp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b="1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70013"/>
            <a:ext cx="7886700" cy="3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>
            <a:lvl1pPr indent="-228600" lvl="0" marL="45720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/>
        </p:nvSpPr>
        <p:spPr>
          <a:xfrm>
            <a:off x="3886200" y="-1159933"/>
            <a:ext cx="5257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rgbClr val="C8C8C8"/>
                </a:solidFill>
                <a:latin typeface="Arial"/>
                <a:ea typeface="Arial"/>
                <a:cs typeface="Arial"/>
                <a:sym typeface="Arial"/>
              </a:rPr>
              <a:t>SNOWFLAKE SUMMIT 2</a:t>
            </a:r>
            <a:r>
              <a:rPr lang="en" sz="900">
                <a:solidFill>
                  <a:srgbClr val="C8C8C8"/>
                </a:solidFill>
              </a:rPr>
              <a:t>5</a:t>
            </a:r>
            <a:endParaRPr sz="900">
              <a:solidFill>
                <a:srgbClr val="C8C8C8"/>
              </a:solidFill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rgbClr val="C8C8C8"/>
                </a:solidFill>
                <a:latin typeface="Arial"/>
                <a:ea typeface="Arial"/>
                <a:cs typeface="Arial"/>
                <a:sym typeface="Arial"/>
              </a:rPr>
              <a:t>v1.</a:t>
            </a:r>
            <a:r>
              <a:rPr lang="en" sz="900">
                <a:solidFill>
                  <a:srgbClr val="C8C8C8"/>
                </a:solidFill>
              </a:rPr>
              <a:t>1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pos="5496">
          <p15:clr>
            <a:srgbClr val="F26B43"/>
          </p15:clr>
        </p15:guide>
        <p15:guide id="4" pos="288">
          <p15:clr>
            <a:srgbClr val="F26B43"/>
          </p15:clr>
        </p15:guide>
        <p15:guide id="5" pos="4152">
          <p15:clr>
            <a:srgbClr val="F26B43"/>
          </p15:clr>
        </p15:guide>
        <p15:guide id="6" orient="horz" pos="2964">
          <p15:clr>
            <a:srgbClr val="F26B43"/>
          </p15:clr>
        </p15:guide>
        <p15:guide id="7" pos="4320">
          <p15:clr>
            <a:srgbClr val="F26B43"/>
          </p15:clr>
        </p15:guide>
        <p15:guide id="8" pos="2952">
          <p15:clr>
            <a:srgbClr val="F26B43"/>
          </p15:clr>
        </p15:guide>
        <p15:guide id="9" pos="2808">
          <p15:clr>
            <a:srgbClr val="F26B43"/>
          </p15:clr>
        </p15:guide>
        <p15:guide id="10" pos="1632">
          <p15:clr>
            <a:srgbClr val="F26B43"/>
          </p15:clr>
        </p15:guide>
        <p15:guide id="11" pos="1464">
          <p15:clr>
            <a:srgbClr val="F26B43"/>
          </p15:clr>
        </p15:guide>
        <p15:guide id="12" orient="horz" pos="3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13.png"/><Relationship Id="rId8" Type="http://schemas.openxmlformats.org/officeDocument/2006/relationships/image" Target="../media/image12.png"/><Relationship Id="rId11" Type="http://schemas.openxmlformats.org/officeDocument/2006/relationships/image" Target="../media/image21.png"/><Relationship Id="rId10" Type="http://schemas.openxmlformats.org/officeDocument/2006/relationships/image" Target="../media/image8.png"/><Relationship Id="rId13" Type="http://schemas.openxmlformats.org/officeDocument/2006/relationships/image" Target="../media/image16.png"/><Relationship Id="rId12" Type="http://schemas.openxmlformats.org/officeDocument/2006/relationships/image" Target="../media/image15.png"/><Relationship Id="rId15" Type="http://schemas.openxmlformats.org/officeDocument/2006/relationships/image" Target="../media/image24.png"/><Relationship Id="rId14" Type="http://schemas.openxmlformats.org/officeDocument/2006/relationships/image" Target="../media/image14.png"/><Relationship Id="rId17" Type="http://schemas.openxmlformats.org/officeDocument/2006/relationships/image" Target="../media/image17.png"/><Relationship Id="rId16" Type="http://schemas.openxmlformats.org/officeDocument/2006/relationships/image" Target="../media/image18.png"/><Relationship Id="rId19" Type="http://schemas.openxmlformats.org/officeDocument/2006/relationships/image" Target="../media/image19.png"/><Relationship Id="rId18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8"/>
          <p:cNvSpPr txBox="1"/>
          <p:nvPr>
            <p:ph idx="1" type="subTitle"/>
          </p:nvPr>
        </p:nvSpPr>
        <p:spPr>
          <a:xfrm>
            <a:off x="364876" y="3131803"/>
            <a:ext cx="5919900" cy="409200"/>
          </a:xfrm>
          <a:prstGeom prst="rect">
            <a:avLst/>
          </a:prstGeom>
        </p:spPr>
        <p:txBody>
          <a:bodyPr anchorCtr="0" anchor="t" bIns="22850" lIns="91450" spcFirstLastPara="1" rIns="45725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62626"/>
                </a:solidFill>
              </a:rPr>
              <a:t>Enter Team Name</a:t>
            </a:r>
            <a:endParaRPr>
              <a:solidFill>
                <a:srgbClr val="262626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AutoNum type="arabicPeriod"/>
            </a:pPr>
            <a:r>
              <a:rPr lang="en">
                <a:solidFill>
                  <a:srgbClr val="262626"/>
                </a:solidFill>
              </a:rPr>
              <a:t>Team Member 1</a:t>
            </a:r>
            <a:endParaRPr>
              <a:solidFill>
                <a:srgbClr val="262626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AutoNum type="arabicPeriod"/>
            </a:pPr>
            <a:r>
              <a:rPr lang="en">
                <a:solidFill>
                  <a:srgbClr val="262626"/>
                </a:solidFill>
              </a:rPr>
              <a:t>Team Member 2</a:t>
            </a:r>
            <a:endParaRPr>
              <a:solidFill>
                <a:srgbClr val="262626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AutoNum type="arabicPeriod"/>
            </a:pPr>
            <a:r>
              <a:rPr lang="en">
                <a:solidFill>
                  <a:srgbClr val="262626"/>
                </a:solidFill>
              </a:rPr>
              <a:t>…</a:t>
            </a:r>
            <a:endParaRPr>
              <a:solidFill>
                <a:srgbClr val="262626"/>
              </a:solidFill>
            </a:endParaRPr>
          </a:p>
        </p:txBody>
      </p:sp>
      <p:sp>
        <p:nvSpPr>
          <p:cNvPr id="319" name="Google Shape;319;p48"/>
          <p:cNvSpPr txBox="1"/>
          <p:nvPr>
            <p:ph type="title"/>
          </p:nvPr>
        </p:nvSpPr>
        <p:spPr>
          <a:xfrm>
            <a:off x="364875" y="1367148"/>
            <a:ext cx="6708900" cy="1883100"/>
          </a:xfrm>
          <a:prstGeom prst="rect">
            <a:avLst/>
          </a:prstGeom>
        </p:spPr>
        <p:txBody>
          <a:bodyPr anchorCtr="0" anchor="b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SUMMIT 25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DATA FOR GOOD HACKATHON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9"/>
          <p:cNvSpPr txBox="1"/>
          <p:nvPr>
            <p:ph type="title"/>
          </p:nvPr>
        </p:nvSpPr>
        <p:spPr>
          <a:xfrm>
            <a:off x="354558" y="363560"/>
            <a:ext cx="2376900" cy="365700"/>
          </a:xfrm>
          <a:prstGeom prst="rect">
            <a:avLst/>
          </a:prstGeom>
        </p:spPr>
        <p:txBody>
          <a:bodyPr anchorCtr="0" anchor="t" bIns="0" lIns="91450" spcFirstLastPara="1" rIns="91450" wrap="square" tIns="91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</a:t>
            </a:r>
            <a:endParaRPr/>
          </a:p>
        </p:txBody>
      </p:sp>
      <p:sp>
        <p:nvSpPr>
          <p:cNvPr id="325" name="Google Shape;325;p49"/>
          <p:cNvSpPr txBox="1"/>
          <p:nvPr>
            <p:ph idx="1" type="body"/>
          </p:nvPr>
        </p:nvSpPr>
        <p:spPr>
          <a:xfrm>
            <a:off x="457196" y="1527328"/>
            <a:ext cx="2133600" cy="2940600"/>
          </a:xfrm>
          <a:prstGeom prst="rect">
            <a:avLst/>
          </a:prstGeom>
        </p:spPr>
        <p:txBody>
          <a:bodyPr anchorCtr="0" anchor="t" bIns="22850" lIns="91450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9"/>
          <p:cNvSpPr txBox="1"/>
          <p:nvPr/>
        </p:nvSpPr>
        <p:spPr>
          <a:xfrm>
            <a:off x="3034425" y="625225"/>
            <a:ext cx="4801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Char char="●"/>
            </a:pPr>
            <a:r>
              <a:rPr lang="en" sz="1800">
                <a:solidFill>
                  <a:srgbClr val="5B5B5B"/>
                </a:solidFill>
              </a:rPr>
              <a:t>Details here</a:t>
            </a:r>
            <a:endParaRPr sz="1800">
              <a:solidFill>
                <a:srgbClr val="5B5B5B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0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</p:spPr>
        <p:txBody>
          <a:bodyPr anchorCtr="0" anchor="t" bIns="91450" lIns="91450" spcFirstLastPara="1" rIns="91450" wrap="square" tIns="91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 / Architecture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1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</p:spPr>
        <p:txBody>
          <a:bodyPr anchorCtr="0" anchor="t" bIns="91450" lIns="91450" spcFirstLastPara="1" rIns="91450" wrap="square" tIns="91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 &amp; Recommendations</a:t>
            </a:r>
            <a:endParaRPr/>
          </a:p>
        </p:txBody>
      </p:sp>
      <p:sp>
        <p:nvSpPr>
          <p:cNvPr id="338" name="Google Shape;338;p51"/>
          <p:cNvSpPr txBox="1"/>
          <p:nvPr>
            <p:ph idx="2" type="subTitle"/>
          </p:nvPr>
        </p:nvSpPr>
        <p:spPr>
          <a:xfrm>
            <a:off x="365760" y="1123365"/>
            <a:ext cx="8344800" cy="366000"/>
          </a:xfrm>
          <a:prstGeom prst="rect">
            <a:avLst/>
          </a:prstGeom>
        </p:spPr>
        <p:txBody>
          <a:bodyPr anchorCtr="0" anchor="t" bIns="91450" lIns="91450" spcFirstLastPara="1" rIns="91450" wrap="square" tIns="91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51"/>
          <p:cNvSpPr txBox="1"/>
          <p:nvPr>
            <p:ph idx="1" type="body"/>
          </p:nvPr>
        </p:nvSpPr>
        <p:spPr>
          <a:xfrm>
            <a:off x="4686300" y="1478621"/>
            <a:ext cx="4038600" cy="3226800"/>
          </a:xfrm>
          <a:prstGeom prst="rect">
            <a:avLst/>
          </a:prstGeom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Insert Chart / Graph here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2"/>
          <p:cNvSpPr txBox="1"/>
          <p:nvPr>
            <p:ph type="ctrTitle"/>
          </p:nvPr>
        </p:nvSpPr>
        <p:spPr>
          <a:xfrm>
            <a:off x="352600" y="1156626"/>
            <a:ext cx="6817800" cy="1490400"/>
          </a:xfrm>
          <a:prstGeom prst="rect">
            <a:avLst/>
          </a:prstGeom>
        </p:spPr>
        <p:txBody>
          <a:bodyPr anchorCtr="0" anchor="b" bIns="0" lIns="91450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SNOWFLAKE </a:t>
            </a:r>
            <a:br>
              <a:rPr lang="en"/>
            </a:br>
            <a:r>
              <a:rPr lang="en">
                <a:solidFill>
                  <a:schemeClr val="accent1"/>
                </a:solidFill>
              </a:rPr>
              <a:t>ICONS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3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en"/>
              <a:t>Snowflake Icons:  Industries</a:t>
            </a:r>
            <a:endParaRPr/>
          </a:p>
        </p:txBody>
      </p:sp>
      <p:sp>
        <p:nvSpPr>
          <p:cNvPr id="350" name="Google Shape;350;p53"/>
          <p:cNvSpPr/>
          <p:nvPr/>
        </p:nvSpPr>
        <p:spPr>
          <a:xfrm>
            <a:off x="424969" y="984775"/>
            <a:ext cx="412894" cy="412969"/>
          </a:xfrm>
          <a:custGeom>
            <a:rect b="b" l="l" r="r" t="t"/>
            <a:pathLst>
              <a:path extrusionOk="0" h="6882822" w="6881567">
                <a:moveTo>
                  <a:pt x="5232396" y="4025153"/>
                </a:moveTo>
                <a:lnTo>
                  <a:pt x="5073123" y="4025153"/>
                </a:lnTo>
                <a:lnTo>
                  <a:pt x="5073123" y="2969006"/>
                </a:lnTo>
                <a:cubicBezTo>
                  <a:pt x="5154306" y="2963593"/>
                  <a:pt x="5215386" y="2893235"/>
                  <a:pt x="5209974" y="2812052"/>
                </a:cubicBezTo>
                <a:cubicBezTo>
                  <a:pt x="5206881" y="2765662"/>
                  <a:pt x="5182140" y="2723911"/>
                  <a:pt x="5143482" y="2698397"/>
                </a:cubicBezTo>
                <a:lnTo>
                  <a:pt x="3510551" y="1639157"/>
                </a:lnTo>
                <a:cubicBezTo>
                  <a:pt x="3461841" y="1607457"/>
                  <a:pt x="3399214" y="1607457"/>
                  <a:pt x="3349732" y="1639157"/>
                </a:cubicBezTo>
                <a:lnTo>
                  <a:pt x="1716801" y="2698397"/>
                </a:lnTo>
                <a:cubicBezTo>
                  <a:pt x="1648762" y="2742467"/>
                  <a:pt x="1629433" y="2833701"/>
                  <a:pt x="1673503" y="2902513"/>
                </a:cubicBezTo>
                <a:cubicBezTo>
                  <a:pt x="1699018" y="2941171"/>
                  <a:pt x="1740769" y="2965913"/>
                  <a:pt x="1787159" y="2969006"/>
                </a:cubicBezTo>
                <a:lnTo>
                  <a:pt x="1787159" y="4025153"/>
                </a:lnTo>
                <a:lnTo>
                  <a:pt x="1671184" y="4025153"/>
                </a:lnTo>
                <a:cubicBezTo>
                  <a:pt x="1590001" y="4025153"/>
                  <a:pt x="1523509" y="4090872"/>
                  <a:pt x="1523509" y="4172828"/>
                </a:cubicBezTo>
                <a:lnTo>
                  <a:pt x="1523509" y="4647553"/>
                </a:lnTo>
                <a:cubicBezTo>
                  <a:pt x="1523509" y="4728736"/>
                  <a:pt x="1589228" y="4795228"/>
                  <a:pt x="1671184" y="4795228"/>
                </a:cubicBezTo>
                <a:cubicBezTo>
                  <a:pt x="1671184" y="4795228"/>
                  <a:pt x="1671184" y="4795228"/>
                  <a:pt x="1671184" y="4795228"/>
                </a:cubicBezTo>
                <a:lnTo>
                  <a:pt x="5232396" y="4795228"/>
                </a:lnTo>
                <a:cubicBezTo>
                  <a:pt x="5313578" y="4795228"/>
                  <a:pt x="5379298" y="4728736"/>
                  <a:pt x="5379298" y="4647553"/>
                </a:cubicBezTo>
                <a:lnTo>
                  <a:pt x="5379298" y="4172828"/>
                </a:lnTo>
                <a:cubicBezTo>
                  <a:pt x="5379298" y="4091645"/>
                  <a:pt x="5313578" y="4025926"/>
                  <a:pt x="5232396" y="4025153"/>
                </a:cubicBezTo>
                <a:close/>
                <a:moveTo>
                  <a:pt x="3430141" y="1938373"/>
                </a:moveTo>
                <a:lnTo>
                  <a:pt x="4565152" y="2674428"/>
                </a:lnTo>
                <a:lnTo>
                  <a:pt x="2295131" y="2674428"/>
                </a:lnTo>
                <a:lnTo>
                  <a:pt x="3430141" y="1938373"/>
                </a:lnTo>
                <a:close/>
                <a:moveTo>
                  <a:pt x="4778546" y="2969779"/>
                </a:moveTo>
                <a:lnTo>
                  <a:pt x="4778546" y="4025926"/>
                </a:lnTo>
                <a:lnTo>
                  <a:pt x="4325470" y="4025926"/>
                </a:lnTo>
                <a:lnTo>
                  <a:pt x="4325470" y="2969779"/>
                </a:lnTo>
                <a:lnTo>
                  <a:pt x="4778546" y="2969779"/>
                </a:lnTo>
                <a:close/>
                <a:moveTo>
                  <a:pt x="4030892" y="2969779"/>
                </a:moveTo>
                <a:lnTo>
                  <a:pt x="4030892" y="4025926"/>
                </a:lnTo>
                <a:lnTo>
                  <a:pt x="3577816" y="4025926"/>
                </a:lnTo>
                <a:lnTo>
                  <a:pt x="3577816" y="2969779"/>
                </a:lnTo>
                <a:lnTo>
                  <a:pt x="4030892" y="2969779"/>
                </a:lnTo>
                <a:close/>
                <a:moveTo>
                  <a:pt x="3283239" y="2969779"/>
                </a:moveTo>
                <a:lnTo>
                  <a:pt x="3283239" y="4025926"/>
                </a:lnTo>
                <a:lnTo>
                  <a:pt x="2830163" y="4025926"/>
                </a:lnTo>
                <a:lnTo>
                  <a:pt x="2830163" y="2969779"/>
                </a:lnTo>
                <a:lnTo>
                  <a:pt x="3283239" y="2969779"/>
                </a:lnTo>
                <a:close/>
                <a:moveTo>
                  <a:pt x="2081736" y="2969779"/>
                </a:moveTo>
                <a:lnTo>
                  <a:pt x="2534813" y="2969779"/>
                </a:lnTo>
                <a:lnTo>
                  <a:pt x="2534813" y="4025926"/>
                </a:lnTo>
                <a:lnTo>
                  <a:pt x="2081736" y="4025926"/>
                </a:lnTo>
                <a:lnTo>
                  <a:pt x="2081736" y="2969779"/>
                </a:lnTo>
                <a:close/>
                <a:moveTo>
                  <a:pt x="1818086" y="4500651"/>
                </a:moveTo>
                <a:lnTo>
                  <a:pt x="1818086" y="4320503"/>
                </a:lnTo>
                <a:lnTo>
                  <a:pt x="5084721" y="4320503"/>
                </a:lnTo>
                <a:lnTo>
                  <a:pt x="5084721" y="4500651"/>
                </a:lnTo>
                <a:lnTo>
                  <a:pt x="1818086" y="4500651"/>
                </a:lnTo>
                <a:close/>
                <a:moveTo>
                  <a:pt x="3605650" y="2370574"/>
                </a:moveTo>
                <a:cubicBezTo>
                  <a:pt x="3605650" y="2468766"/>
                  <a:pt x="3526014" y="2548402"/>
                  <a:pt x="3427822" y="2548402"/>
                </a:cubicBezTo>
                <a:cubicBezTo>
                  <a:pt x="3329629" y="2548402"/>
                  <a:pt x="3249993" y="2468766"/>
                  <a:pt x="3249993" y="2370574"/>
                </a:cubicBezTo>
                <a:cubicBezTo>
                  <a:pt x="3249993" y="2272381"/>
                  <a:pt x="3329629" y="2192745"/>
                  <a:pt x="3427822" y="2192745"/>
                </a:cubicBezTo>
                <a:cubicBezTo>
                  <a:pt x="3526014" y="2192745"/>
                  <a:pt x="3605650" y="2272381"/>
                  <a:pt x="3605650" y="2370574"/>
                </a:cubicBezTo>
                <a:close/>
                <a:moveTo>
                  <a:pt x="6612501" y="2106150"/>
                </a:moveTo>
                <a:cubicBezTo>
                  <a:pt x="5874898" y="354924"/>
                  <a:pt x="3857703" y="-466953"/>
                  <a:pt x="2106478" y="270649"/>
                </a:cubicBezTo>
                <a:cubicBezTo>
                  <a:pt x="355252" y="1008251"/>
                  <a:pt x="-466626" y="3025447"/>
                  <a:pt x="270204" y="4776673"/>
                </a:cubicBezTo>
                <a:cubicBezTo>
                  <a:pt x="1007033" y="6527898"/>
                  <a:pt x="3025001" y="7349775"/>
                  <a:pt x="4776227" y="6612173"/>
                </a:cubicBezTo>
                <a:cubicBezTo>
                  <a:pt x="6051954" y="6074821"/>
                  <a:pt x="6881563" y="4825382"/>
                  <a:pt x="6881563" y="3441411"/>
                </a:cubicBezTo>
                <a:cubicBezTo>
                  <a:pt x="6882337" y="2982922"/>
                  <a:pt x="6791102" y="2528300"/>
                  <a:pt x="6612501" y="2106150"/>
                </a:cubicBezTo>
                <a:close/>
                <a:moveTo>
                  <a:pt x="6343438" y="4663017"/>
                </a:moveTo>
                <a:lnTo>
                  <a:pt x="6343438" y="4663017"/>
                </a:lnTo>
                <a:cubicBezTo>
                  <a:pt x="5668463" y="6265794"/>
                  <a:pt x="3822137" y="7018860"/>
                  <a:pt x="2219360" y="6343884"/>
                </a:cubicBezTo>
                <a:cubicBezTo>
                  <a:pt x="616583" y="5668908"/>
                  <a:pt x="-136483" y="3823356"/>
                  <a:pt x="538493" y="2219806"/>
                </a:cubicBezTo>
                <a:cubicBezTo>
                  <a:pt x="1213468" y="616255"/>
                  <a:pt x="3059020" y="-136037"/>
                  <a:pt x="4662571" y="538938"/>
                </a:cubicBezTo>
                <a:cubicBezTo>
                  <a:pt x="5830828" y="1030673"/>
                  <a:pt x="6590079" y="2174189"/>
                  <a:pt x="6590079" y="3441411"/>
                </a:cubicBezTo>
                <a:cubicBezTo>
                  <a:pt x="6590079" y="3861241"/>
                  <a:pt x="6506577" y="4276433"/>
                  <a:pt x="6343438" y="46630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53"/>
          <p:cNvSpPr/>
          <p:nvPr/>
        </p:nvSpPr>
        <p:spPr>
          <a:xfrm>
            <a:off x="424969" y="3167178"/>
            <a:ext cx="417464" cy="418161"/>
          </a:xfrm>
          <a:custGeom>
            <a:rect b="b" l="l" r="r" t="t"/>
            <a:pathLst>
              <a:path extrusionOk="0" h="1371019" w="1368735">
                <a:moveTo>
                  <a:pt x="685800" y="1371019"/>
                </a:moveTo>
                <a:cubicBezTo>
                  <a:pt x="306793" y="1370709"/>
                  <a:pt x="-309" y="1063143"/>
                  <a:pt x="0" y="684136"/>
                </a:cubicBezTo>
                <a:cubicBezTo>
                  <a:pt x="155" y="408734"/>
                  <a:pt x="165149" y="160083"/>
                  <a:pt x="418748" y="52767"/>
                </a:cubicBezTo>
                <a:cubicBezTo>
                  <a:pt x="768684" y="-92743"/>
                  <a:pt x="1170422" y="73024"/>
                  <a:pt x="1315932" y="422960"/>
                </a:cubicBezTo>
                <a:cubicBezTo>
                  <a:pt x="1460360" y="770112"/>
                  <a:pt x="1298459" y="1168912"/>
                  <a:pt x="952853" y="1317051"/>
                </a:cubicBezTo>
                <a:cubicBezTo>
                  <a:pt x="868268" y="1352772"/>
                  <a:pt x="777498" y="1371173"/>
                  <a:pt x="685800" y="1371019"/>
                </a:cubicBezTo>
                <a:close/>
                <a:moveTo>
                  <a:pt x="685800" y="57251"/>
                </a:moveTo>
                <a:cubicBezTo>
                  <a:pt x="339112" y="57406"/>
                  <a:pt x="58142" y="338530"/>
                  <a:pt x="58297" y="685218"/>
                </a:cubicBezTo>
                <a:cubicBezTo>
                  <a:pt x="58452" y="937271"/>
                  <a:pt x="209374" y="1164892"/>
                  <a:pt x="441479" y="1263084"/>
                </a:cubicBezTo>
                <a:cubicBezTo>
                  <a:pt x="760952" y="1398079"/>
                  <a:pt x="1129135" y="1248549"/>
                  <a:pt x="1264130" y="929076"/>
                </a:cubicBezTo>
                <a:cubicBezTo>
                  <a:pt x="1399125" y="609603"/>
                  <a:pt x="1249594" y="241420"/>
                  <a:pt x="930121" y="106425"/>
                </a:cubicBezTo>
                <a:cubicBezTo>
                  <a:pt x="852805" y="73797"/>
                  <a:pt x="769766" y="57097"/>
                  <a:pt x="685800" y="57251"/>
                </a:cubicBezTo>
                <a:lnTo>
                  <a:pt x="685800" y="57251"/>
                </a:lnTo>
                <a:close/>
                <a:moveTo>
                  <a:pt x="739922" y="1093915"/>
                </a:moveTo>
                <a:lnTo>
                  <a:pt x="631679" y="1093915"/>
                </a:lnTo>
                <a:cubicBezTo>
                  <a:pt x="617298" y="1093915"/>
                  <a:pt x="605082" y="1083555"/>
                  <a:pt x="602607" y="1069328"/>
                </a:cubicBezTo>
                <a:lnTo>
                  <a:pt x="588381" y="985672"/>
                </a:lnTo>
                <a:cubicBezTo>
                  <a:pt x="572299" y="980414"/>
                  <a:pt x="556681" y="973919"/>
                  <a:pt x="541527" y="966188"/>
                </a:cubicBezTo>
                <a:lnTo>
                  <a:pt x="472870" y="1015516"/>
                </a:lnTo>
                <a:cubicBezTo>
                  <a:pt x="461118" y="1024021"/>
                  <a:pt x="445036" y="1022629"/>
                  <a:pt x="434830" y="1012423"/>
                </a:cubicBezTo>
                <a:lnTo>
                  <a:pt x="358286" y="935880"/>
                </a:lnTo>
                <a:cubicBezTo>
                  <a:pt x="348080" y="925674"/>
                  <a:pt x="346843" y="909592"/>
                  <a:pt x="355194" y="897840"/>
                </a:cubicBezTo>
                <a:lnTo>
                  <a:pt x="404367" y="829337"/>
                </a:lnTo>
                <a:cubicBezTo>
                  <a:pt x="396635" y="814338"/>
                  <a:pt x="390141" y="798565"/>
                  <a:pt x="384883" y="782483"/>
                </a:cubicBezTo>
                <a:lnTo>
                  <a:pt x="301226" y="768257"/>
                </a:lnTo>
                <a:cubicBezTo>
                  <a:pt x="287000" y="765783"/>
                  <a:pt x="276640" y="753567"/>
                  <a:pt x="276640" y="739186"/>
                </a:cubicBezTo>
                <a:lnTo>
                  <a:pt x="276640" y="630942"/>
                </a:lnTo>
                <a:cubicBezTo>
                  <a:pt x="276640" y="616561"/>
                  <a:pt x="287000" y="604345"/>
                  <a:pt x="301226" y="601871"/>
                </a:cubicBezTo>
                <a:lnTo>
                  <a:pt x="384883" y="587645"/>
                </a:lnTo>
                <a:cubicBezTo>
                  <a:pt x="389986" y="571717"/>
                  <a:pt x="396481" y="556254"/>
                  <a:pt x="404058" y="541255"/>
                </a:cubicBezTo>
                <a:lnTo>
                  <a:pt x="355039" y="471979"/>
                </a:lnTo>
                <a:cubicBezTo>
                  <a:pt x="346689" y="460227"/>
                  <a:pt x="348080" y="444299"/>
                  <a:pt x="358286" y="434093"/>
                </a:cubicBezTo>
                <a:lnTo>
                  <a:pt x="434830" y="357550"/>
                </a:lnTo>
                <a:cubicBezTo>
                  <a:pt x="445036" y="347344"/>
                  <a:pt x="460963" y="346107"/>
                  <a:pt x="472715" y="354303"/>
                </a:cubicBezTo>
                <a:lnTo>
                  <a:pt x="541991" y="403321"/>
                </a:lnTo>
                <a:cubicBezTo>
                  <a:pt x="556990" y="395590"/>
                  <a:pt x="572763" y="389095"/>
                  <a:pt x="588845" y="383838"/>
                </a:cubicBezTo>
                <a:lnTo>
                  <a:pt x="602607" y="300490"/>
                </a:lnTo>
                <a:cubicBezTo>
                  <a:pt x="604927" y="286264"/>
                  <a:pt x="617298" y="275749"/>
                  <a:pt x="631679" y="275749"/>
                </a:cubicBezTo>
                <a:lnTo>
                  <a:pt x="739922" y="275749"/>
                </a:lnTo>
                <a:cubicBezTo>
                  <a:pt x="754303" y="275749"/>
                  <a:pt x="766674" y="286264"/>
                  <a:pt x="768993" y="300490"/>
                </a:cubicBezTo>
                <a:lnTo>
                  <a:pt x="782756" y="383838"/>
                </a:lnTo>
                <a:cubicBezTo>
                  <a:pt x="798837" y="389095"/>
                  <a:pt x="814610" y="395435"/>
                  <a:pt x="829610" y="403167"/>
                </a:cubicBezTo>
                <a:lnTo>
                  <a:pt x="898885" y="354148"/>
                </a:lnTo>
                <a:cubicBezTo>
                  <a:pt x="910637" y="345798"/>
                  <a:pt x="926719" y="347189"/>
                  <a:pt x="936925" y="357395"/>
                </a:cubicBezTo>
                <a:lnTo>
                  <a:pt x="1013469" y="433939"/>
                </a:lnTo>
                <a:cubicBezTo>
                  <a:pt x="1023675" y="444145"/>
                  <a:pt x="1024912" y="460072"/>
                  <a:pt x="1016716" y="471824"/>
                </a:cubicBezTo>
                <a:lnTo>
                  <a:pt x="967697" y="540945"/>
                </a:lnTo>
                <a:cubicBezTo>
                  <a:pt x="975429" y="556099"/>
                  <a:pt x="981769" y="571717"/>
                  <a:pt x="987027" y="587799"/>
                </a:cubicBezTo>
                <a:lnTo>
                  <a:pt x="1070374" y="601562"/>
                </a:lnTo>
                <a:cubicBezTo>
                  <a:pt x="1084600" y="603881"/>
                  <a:pt x="1095115" y="616252"/>
                  <a:pt x="1095115" y="630633"/>
                </a:cubicBezTo>
                <a:lnTo>
                  <a:pt x="1095115" y="738876"/>
                </a:lnTo>
                <a:cubicBezTo>
                  <a:pt x="1095115" y="753257"/>
                  <a:pt x="1084600" y="765628"/>
                  <a:pt x="1070374" y="767947"/>
                </a:cubicBezTo>
                <a:lnTo>
                  <a:pt x="987027" y="781710"/>
                </a:lnTo>
                <a:cubicBezTo>
                  <a:pt x="981769" y="798101"/>
                  <a:pt x="975274" y="813874"/>
                  <a:pt x="967388" y="829182"/>
                </a:cubicBezTo>
                <a:lnTo>
                  <a:pt x="1016561" y="897685"/>
                </a:lnTo>
                <a:cubicBezTo>
                  <a:pt x="1024912" y="909437"/>
                  <a:pt x="1023675" y="925519"/>
                  <a:pt x="1013469" y="935725"/>
                </a:cubicBezTo>
                <a:lnTo>
                  <a:pt x="936771" y="1012423"/>
                </a:lnTo>
                <a:cubicBezTo>
                  <a:pt x="926565" y="1022629"/>
                  <a:pt x="910483" y="1023866"/>
                  <a:pt x="898731" y="1015516"/>
                </a:cubicBezTo>
                <a:lnTo>
                  <a:pt x="830073" y="966188"/>
                </a:lnTo>
                <a:cubicBezTo>
                  <a:pt x="815074" y="973919"/>
                  <a:pt x="799301" y="980414"/>
                  <a:pt x="783219" y="985672"/>
                </a:cubicBezTo>
                <a:lnTo>
                  <a:pt x="768993" y="1069328"/>
                </a:lnTo>
                <a:cubicBezTo>
                  <a:pt x="766519" y="1083555"/>
                  <a:pt x="754303" y="1093915"/>
                  <a:pt x="739922" y="1093915"/>
                </a:cubicBezTo>
                <a:close/>
                <a:moveTo>
                  <a:pt x="656574" y="1034845"/>
                </a:moveTo>
                <a:lnTo>
                  <a:pt x="715181" y="1034845"/>
                </a:lnTo>
                <a:lnTo>
                  <a:pt x="728325" y="957528"/>
                </a:lnTo>
                <a:cubicBezTo>
                  <a:pt x="730335" y="946085"/>
                  <a:pt x="738840" y="936807"/>
                  <a:pt x="749973" y="933869"/>
                </a:cubicBezTo>
                <a:cubicBezTo>
                  <a:pt x="773632" y="927839"/>
                  <a:pt x="796209" y="918406"/>
                  <a:pt x="817084" y="906035"/>
                </a:cubicBezTo>
                <a:cubicBezTo>
                  <a:pt x="827135" y="900004"/>
                  <a:pt x="839815" y="900623"/>
                  <a:pt x="849248" y="907427"/>
                </a:cubicBezTo>
                <a:lnTo>
                  <a:pt x="912648" y="952889"/>
                </a:lnTo>
                <a:lnTo>
                  <a:pt x="953780" y="911757"/>
                </a:lnTo>
                <a:lnTo>
                  <a:pt x="908318" y="848357"/>
                </a:lnTo>
                <a:cubicBezTo>
                  <a:pt x="901514" y="838770"/>
                  <a:pt x="900896" y="826090"/>
                  <a:pt x="906926" y="816038"/>
                </a:cubicBezTo>
                <a:cubicBezTo>
                  <a:pt x="919452" y="795008"/>
                  <a:pt x="928884" y="772123"/>
                  <a:pt x="934915" y="748309"/>
                </a:cubicBezTo>
                <a:cubicBezTo>
                  <a:pt x="937853" y="736866"/>
                  <a:pt x="947131" y="728361"/>
                  <a:pt x="958729" y="726506"/>
                </a:cubicBezTo>
                <a:lnTo>
                  <a:pt x="1035736" y="713826"/>
                </a:lnTo>
                <a:lnTo>
                  <a:pt x="1035736" y="655529"/>
                </a:lnTo>
                <a:lnTo>
                  <a:pt x="958729" y="642849"/>
                </a:lnTo>
                <a:cubicBezTo>
                  <a:pt x="947131" y="640993"/>
                  <a:pt x="937853" y="632334"/>
                  <a:pt x="934915" y="621046"/>
                </a:cubicBezTo>
                <a:cubicBezTo>
                  <a:pt x="929039" y="597387"/>
                  <a:pt x="919761" y="574810"/>
                  <a:pt x="907390" y="553935"/>
                </a:cubicBezTo>
                <a:cubicBezTo>
                  <a:pt x="901514" y="543883"/>
                  <a:pt x="901978" y="531358"/>
                  <a:pt x="908782" y="521925"/>
                </a:cubicBezTo>
                <a:lnTo>
                  <a:pt x="954090" y="457907"/>
                </a:lnTo>
                <a:lnTo>
                  <a:pt x="912648" y="416465"/>
                </a:lnTo>
                <a:lnTo>
                  <a:pt x="848629" y="462082"/>
                </a:lnTo>
                <a:cubicBezTo>
                  <a:pt x="839197" y="468886"/>
                  <a:pt x="826517" y="469350"/>
                  <a:pt x="816466" y="463474"/>
                </a:cubicBezTo>
                <a:cubicBezTo>
                  <a:pt x="795435" y="451103"/>
                  <a:pt x="772859" y="441825"/>
                  <a:pt x="749200" y="435794"/>
                </a:cubicBezTo>
                <a:cubicBezTo>
                  <a:pt x="737912" y="432856"/>
                  <a:pt x="729252" y="423578"/>
                  <a:pt x="727397" y="411981"/>
                </a:cubicBezTo>
                <a:lnTo>
                  <a:pt x="714717" y="334973"/>
                </a:lnTo>
                <a:lnTo>
                  <a:pt x="656420" y="334973"/>
                </a:lnTo>
                <a:lnTo>
                  <a:pt x="643740" y="411981"/>
                </a:lnTo>
                <a:cubicBezTo>
                  <a:pt x="641884" y="423578"/>
                  <a:pt x="633225" y="432856"/>
                  <a:pt x="621937" y="435794"/>
                </a:cubicBezTo>
                <a:cubicBezTo>
                  <a:pt x="598278" y="441825"/>
                  <a:pt x="575701" y="451103"/>
                  <a:pt x="554826" y="463474"/>
                </a:cubicBezTo>
                <a:cubicBezTo>
                  <a:pt x="544774" y="469350"/>
                  <a:pt x="532249" y="468886"/>
                  <a:pt x="522816" y="462082"/>
                </a:cubicBezTo>
                <a:lnTo>
                  <a:pt x="458953" y="416620"/>
                </a:lnTo>
                <a:lnTo>
                  <a:pt x="417511" y="458062"/>
                </a:lnTo>
                <a:lnTo>
                  <a:pt x="462819" y="522080"/>
                </a:lnTo>
                <a:cubicBezTo>
                  <a:pt x="469468" y="531513"/>
                  <a:pt x="470086" y="544193"/>
                  <a:pt x="464210" y="554089"/>
                </a:cubicBezTo>
                <a:cubicBezTo>
                  <a:pt x="451840" y="574965"/>
                  <a:pt x="442562" y="597387"/>
                  <a:pt x="436531" y="620736"/>
                </a:cubicBezTo>
                <a:cubicBezTo>
                  <a:pt x="433593" y="632024"/>
                  <a:pt x="424469" y="640529"/>
                  <a:pt x="412872" y="642385"/>
                </a:cubicBezTo>
                <a:lnTo>
                  <a:pt x="335555" y="655529"/>
                </a:lnTo>
                <a:lnTo>
                  <a:pt x="335555" y="713980"/>
                </a:lnTo>
                <a:lnTo>
                  <a:pt x="412872" y="727124"/>
                </a:lnTo>
                <a:cubicBezTo>
                  <a:pt x="424315" y="728980"/>
                  <a:pt x="433593" y="737485"/>
                  <a:pt x="436531" y="748773"/>
                </a:cubicBezTo>
                <a:cubicBezTo>
                  <a:pt x="442562" y="772432"/>
                  <a:pt x="451994" y="795008"/>
                  <a:pt x="464365" y="815884"/>
                </a:cubicBezTo>
                <a:cubicBezTo>
                  <a:pt x="470396" y="825935"/>
                  <a:pt x="469777" y="838615"/>
                  <a:pt x="462973" y="848202"/>
                </a:cubicBezTo>
                <a:lnTo>
                  <a:pt x="417511" y="911602"/>
                </a:lnTo>
                <a:lnTo>
                  <a:pt x="458643" y="952735"/>
                </a:lnTo>
                <a:lnTo>
                  <a:pt x="522043" y="907272"/>
                </a:lnTo>
                <a:cubicBezTo>
                  <a:pt x="531631" y="900468"/>
                  <a:pt x="544311" y="899850"/>
                  <a:pt x="554362" y="905881"/>
                </a:cubicBezTo>
                <a:cubicBezTo>
                  <a:pt x="575237" y="918251"/>
                  <a:pt x="597814" y="927684"/>
                  <a:pt x="621473" y="933715"/>
                </a:cubicBezTo>
                <a:cubicBezTo>
                  <a:pt x="632761" y="936653"/>
                  <a:pt x="641420" y="945931"/>
                  <a:pt x="643276" y="957374"/>
                </a:cubicBezTo>
                <a:lnTo>
                  <a:pt x="656574" y="1034845"/>
                </a:lnTo>
                <a:close/>
                <a:moveTo>
                  <a:pt x="614978" y="407033"/>
                </a:moveTo>
                <a:lnTo>
                  <a:pt x="614978" y="407033"/>
                </a:lnTo>
                <a:close/>
                <a:moveTo>
                  <a:pt x="685800" y="839234"/>
                </a:moveTo>
                <a:cubicBezTo>
                  <a:pt x="600597" y="839234"/>
                  <a:pt x="531476" y="770112"/>
                  <a:pt x="531476" y="684909"/>
                </a:cubicBezTo>
                <a:cubicBezTo>
                  <a:pt x="531476" y="599706"/>
                  <a:pt x="600597" y="530585"/>
                  <a:pt x="685800" y="530585"/>
                </a:cubicBezTo>
                <a:cubicBezTo>
                  <a:pt x="771003" y="530585"/>
                  <a:pt x="840125" y="599706"/>
                  <a:pt x="840125" y="684909"/>
                </a:cubicBezTo>
                <a:lnTo>
                  <a:pt x="840125" y="684909"/>
                </a:lnTo>
                <a:cubicBezTo>
                  <a:pt x="839970" y="770112"/>
                  <a:pt x="771003" y="839079"/>
                  <a:pt x="685800" y="839234"/>
                </a:cubicBezTo>
                <a:close/>
                <a:moveTo>
                  <a:pt x="685800" y="589500"/>
                </a:moveTo>
                <a:cubicBezTo>
                  <a:pt x="633070" y="589500"/>
                  <a:pt x="590391" y="632179"/>
                  <a:pt x="590391" y="684909"/>
                </a:cubicBezTo>
                <a:cubicBezTo>
                  <a:pt x="590391" y="737639"/>
                  <a:pt x="633070" y="780318"/>
                  <a:pt x="685800" y="780318"/>
                </a:cubicBezTo>
                <a:cubicBezTo>
                  <a:pt x="738530" y="780318"/>
                  <a:pt x="781209" y="737639"/>
                  <a:pt x="781209" y="684909"/>
                </a:cubicBezTo>
                <a:lnTo>
                  <a:pt x="781209" y="684909"/>
                </a:lnTo>
                <a:cubicBezTo>
                  <a:pt x="781055" y="632179"/>
                  <a:pt x="738376" y="589500"/>
                  <a:pt x="685800" y="5895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53"/>
          <p:cNvSpPr/>
          <p:nvPr/>
        </p:nvSpPr>
        <p:spPr>
          <a:xfrm>
            <a:off x="4822302" y="3140885"/>
            <a:ext cx="415646" cy="415722"/>
          </a:xfrm>
          <a:custGeom>
            <a:rect b="b" l="l" r="r" t="t"/>
            <a:pathLst>
              <a:path extrusionOk="0" h="1101251" w="1101050">
                <a:moveTo>
                  <a:pt x="1058000" y="336984"/>
                </a:moveTo>
                <a:cubicBezTo>
                  <a:pt x="939984" y="56788"/>
                  <a:pt x="617233" y="-74713"/>
                  <a:pt x="337036" y="43304"/>
                </a:cubicBezTo>
                <a:cubicBezTo>
                  <a:pt x="56840" y="161320"/>
                  <a:pt x="-74660" y="484071"/>
                  <a:pt x="43233" y="764268"/>
                </a:cubicBezTo>
                <a:cubicBezTo>
                  <a:pt x="161125" y="1044464"/>
                  <a:pt x="484000" y="1175964"/>
                  <a:pt x="764196" y="1057948"/>
                </a:cubicBezTo>
                <a:cubicBezTo>
                  <a:pt x="968313" y="971971"/>
                  <a:pt x="1101050" y="772061"/>
                  <a:pt x="1101050" y="550626"/>
                </a:cubicBezTo>
                <a:cubicBezTo>
                  <a:pt x="1101174" y="477268"/>
                  <a:pt x="1086576" y="404528"/>
                  <a:pt x="1058000" y="336984"/>
                </a:cubicBezTo>
                <a:close/>
                <a:moveTo>
                  <a:pt x="1014950" y="746083"/>
                </a:moveTo>
                <a:cubicBezTo>
                  <a:pt x="906954" y="1002527"/>
                  <a:pt x="611542" y="1123018"/>
                  <a:pt x="355098" y="1015021"/>
                </a:cubicBezTo>
                <a:cubicBezTo>
                  <a:pt x="98653" y="907025"/>
                  <a:pt x="-21837" y="611737"/>
                  <a:pt x="86159" y="355169"/>
                </a:cubicBezTo>
                <a:cubicBezTo>
                  <a:pt x="194155" y="98601"/>
                  <a:pt x="489443" y="-21766"/>
                  <a:pt x="746011" y="86230"/>
                </a:cubicBezTo>
                <a:cubicBezTo>
                  <a:pt x="932932" y="164908"/>
                  <a:pt x="1054413" y="347870"/>
                  <a:pt x="1054413" y="550626"/>
                </a:cubicBezTo>
                <a:cubicBezTo>
                  <a:pt x="1054413" y="617799"/>
                  <a:pt x="1041052" y="684229"/>
                  <a:pt x="1014950" y="746083"/>
                </a:cubicBezTo>
                <a:lnTo>
                  <a:pt x="1014950" y="746083"/>
                </a:lnTo>
                <a:close/>
                <a:moveTo>
                  <a:pt x="736115" y="440898"/>
                </a:moveTo>
                <a:lnTo>
                  <a:pt x="736115" y="322139"/>
                </a:lnTo>
                <a:cubicBezTo>
                  <a:pt x="736115" y="305810"/>
                  <a:pt x="728321" y="292202"/>
                  <a:pt x="715332" y="285646"/>
                </a:cubicBezTo>
                <a:cubicBezTo>
                  <a:pt x="702343" y="279089"/>
                  <a:pt x="685890" y="280821"/>
                  <a:pt x="673519" y="289852"/>
                </a:cubicBezTo>
                <a:cubicBezTo>
                  <a:pt x="663623" y="296532"/>
                  <a:pt x="545854" y="366674"/>
                  <a:pt x="472495" y="410218"/>
                </a:cubicBezTo>
                <a:lnTo>
                  <a:pt x="323181" y="410218"/>
                </a:lnTo>
                <a:cubicBezTo>
                  <a:pt x="304007" y="410218"/>
                  <a:pt x="286069" y="420115"/>
                  <a:pt x="275925" y="436444"/>
                </a:cubicBezTo>
                <a:lnTo>
                  <a:pt x="264420" y="436444"/>
                </a:lnTo>
                <a:cubicBezTo>
                  <a:pt x="232875" y="436444"/>
                  <a:pt x="207268" y="462052"/>
                  <a:pt x="207144" y="493597"/>
                </a:cubicBezTo>
                <a:lnTo>
                  <a:pt x="207144" y="555450"/>
                </a:lnTo>
                <a:cubicBezTo>
                  <a:pt x="207144" y="586996"/>
                  <a:pt x="232751" y="612603"/>
                  <a:pt x="264420" y="612727"/>
                </a:cubicBezTo>
                <a:lnTo>
                  <a:pt x="275801" y="612727"/>
                </a:lnTo>
                <a:cubicBezTo>
                  <a:pt x="284337" y="626582"/>
                  <a:pt x="298440" y="636107"/>
                  <a:pt x="314645" y="638705"/>
                </a:cubicBezTo>
                <a:cubicBezTo>
                  <a:pt x="326150" y="688683"/>
                  <a:pt x="346809" y="777752"/>
                  <a:pt x="349283" y="785050"/>
                </a:cubicBezTo>
                <a:lnTo>
                  <a:pt x="349531" y="786040"/>
                </a:lnTo>
                <a:cubicBezTo>
                  <a:pt x="352252" y="794328"/>
                  <a:pt x="360417" y="819441"/>
                  <a:pt x="395797" y="819441"/>
                </a:cubicBezTo>
                <a:lnTo>
                  <a:pt x="423755" y="819441"/>
                </a:lnTo>
                <a:cubicBezTo>
                  <a:pt x="438971" y="819441"/>
                  <a:pt x="450723" y="814493"/>
                  <a:pt x="458764" y="804967"/>
                </a:cubicBezTo>
                <a:cubicBezTo>
                  <a:pt x="467300" y="794823"/>
                  <a:pt x="470021" y="781215"/>
                  <a:pt x="466929" y="764391"/>
                </a:cubicBezTo>
                <a:cubicBezTo>
                  <a:pt x="466434" y="761546"/>
                  <a:pt x="465692" y="758082"/>
                  <a:pt x="464949" y="754247"/>
                </a:cubicBezTo>
                <a:cubicBezTo>
                  <a:pt x="460496" y="731485"/>
                  <a:pt x="451589" y="686827"/>
                  <a:pt x="453568" y="639571"/>
                </a:cubicBezTo>
                <a:lnTo>
                  <a:pt x="469898" y="639571"/>
                </a:lnTo>
                <a:lnTo>
                  <a:pt x="470887" y="640190"/>
                </a:lnTo>
                <a:cubicBezTo>
                  <a:pt x="544122" y="683611"/>
                  <a:pt x="663499" y="754742"/>
                  <a:pt x="673395" y="761422"/>
                </a:cubicBezTo>
                <a:cubicBezTo>
                  <a:pt x="680570" y="766742"/>
                  <a:pt x="689230" y="769587"/>
                  <a:pt x="698137" y="769587"/>
                </a:cubicBezTo>
                <a:cubicBezTo>
                  <a:pt x="704075" y="769587"/>
                  <a:pt x="709889" y="768226"/>
                  <a:pt x="715208" y="765628"/>
                </a:cubicBezTo>
                <a:cubicBezTo>
                  <a:pt x="728198" y="759072"/>
                  <a:pt x="735991" y="745464"/>
                  <a:pt x="735991" y="729135"/>
                </a:cubicBezTo>
                <a:lnTo>
                  <a:pt x="735991" y="598500"/>
                </a:lnTo>
                <a:cubicBezTo>
                  <a:pt x="779536" y="578707"/>
                  <a:pt x="798711" y="527369"/>
                  <a:pt x="778917" y="483824"/>
                </a:cubicBezTo>
                <a:cubicBezTo>
                  <a:pt x="770258" y="464773"/>
                  <a:pt x="755042" y="449557"/>
                  <a:pt x="736115" y="440898"/>
                </a:cubicBezTo>
                <a:lnTo>
                  <a:pt x="736115" y="440898"/>
                </a:lnTo>
                <a:close/>
                <a:moveTo>
                  <a:pt x="264420" y="561883"/>
                </a:moveTo>
                <a:cubicBezTo>
                  <a:pt x="261080" y="561883"/>
                  <a:pt x="258235" y="559038"/>
                  <a:pt x="258235" y="555698"/>
                </a:cubicBezTo>
                <a:lnTo>
                  <a:pt x="258235" y="493844"/>
                </a:lnTo>
                <a:cubicBezTo>
                  <a:pt x="258235" y="490504"/>
                  <a:pt x="261080" y="487659"/>
                  <a:pt x="264420" y="487659"/>
                </a:cubicBezTo>
                <a:lnTo>
                  <a:pt x="267513" y="487659"/>
                </a:lnTo>
                <a:lnTo>
                  <a:pt x="267513" y="561883"/>
                </a:lnTo>
                <a:lnTo>
                  <a:pt x="264420" y="561883"/>
                </a:lnTo>
                <a:close/>
                <a:moveTo>
                  <a:pt x="397405" y="768474"/>
                </a:moveTo>
                <a:cubicBezTo>
                  <a:pt x="394436" y="757464"/>
                  <a:pt x="379220" y="692023"/>
                  <a:pt x="367097" y="639571"/>
                </a:cubicBezTo>
                <a:lnTo>
                  <a:pt x="402601" y="639571"/>
                </a:lnTo>
                <a:cubicBezTo>
                  <a:pt x="400745" y="691899"/>
                  <a:pt x="410147" y="739650"/>
                  <a:pt x="415095" y="764144"/>
                </a:cubicBezTo>
                <a:cubicBezTo>
                  <a:pt x="415343" y="765628"/>
                  <a:pt x="415714" y="767113"/>
                  <a:pt x="415961" y="768474"/>
                </a:cubicBezTo>
                <a:lnTo>
                  <a:pt x="397405" y="768474"/>
                </a:lnTo>
                <a:close/>
                <a:moveTo>
                  <a:pt x="323181" y="588480"/>
                </a:moveTo>
                <a:cubicBezTo>
                  <a:pt x="320583" y="588480"/>
                  <a:pt x="318604" y="586377"/>
                  <a:pt x="318480" y="583779"/>
                </a:cubicBezTo>
                <a:lnTo>
                  <a:pt x="318480" y="465887"/>
                </a:lnTo>
                <a:cubicBezTo>
                  <a:pt x="318480" y="463289"/>
                  <a:pt x="320583" y="461309"/>
                  <a:pt x="323181" y="461186"/>
                </a:cubicBezTo>
                <a:lnTo>
                  <a:pt x="458393" y="461186"/>
                </a:lnTo>
                <a:lnTo>
                  <a:pt x="458393" y="588233"/>
                </a:lnTo>
                <a:lnTo>
                  <a:pt x="323181" y="588480"/>
                </a:lnTo>
                <a:close/>
                <a:moveTo>
                  <a:pt x="685024" y="708600"/>
                </a:moveTo>
                <a:cubicBezTo>
                  <a:pt x="646798" y="685343"/>
                  <a:pt x="560204" y="633757"/>
                  <a:pt x="509484" y="603696"/>
                </a:cubicBezTo>
                <a:lnTo>
                  <a:pt x="509484" y="447825"/>
                </a:lnTo>
                <a:cubicBezTo>
                  <a:pt x="560204" y="417641"/>
                  <a:pt x="646798" y="366179"/>
                  <a:pt x="685024" y="342922"/>
                </a:cubicBezTo>
                <a:lnTo>
                  <a:pt x="685024" y="708600"/>
                </a:lnTo>
                <a:close/>
                <a:moveTo>
                  <a:pt x="735991" y="562625"/>
                </a:moveTo>
                <a:lnTo>
                  <a:pt x="735991" y="476773"/>
                </a:lnTo>
                <a:cubicBezTo>
                  <a:pt x="759743" y="496566"/>
                  <a:pt x="762836" y="531822"/>
                  <a:pt x="743042" y="555574"/>
                </a:cubicBezTo>
                <a:cubicBezTo>
                  <a:pt x="740939" y="558172"/>
                  <a:pt x="738589" y="560522"/>
                  <a:pt x="735991" y="562625"/>
                </a:cubicBezTo>
                <a:lnTo>
                  <a:pt x="735991" y="562625"/>
                </a:lnTo>
                <a:close/>
                <a:moveTo>
                  <a:pt x="871821" y="506091"/>
                </a:moveTo>
                <a:lnTo>
                  <a:pt x="817390" y="506091"/>
                </a:lnTo>
                <a:cubicBezTo>
                  <a:pt x="808978" y="506091"/>
                  <a:pt x="802051" y="512895"/>
                  <a:pt x="802051" y="521431"/>
                </a:cubicBezTo>
                <a:cubicBezTo>
                  <a:pt x="802051" y="529843"/>
                  <a:pt x="808854" y="536771"/>
                  <a:pt x="817390" y="536771"/>
                </a:cubicBezTo>
                <a:cubicBezTo>
                  <a:pt x="817390" y="536771"/>
                  <a:pt x="817390" y="536771"/>
                  <a:pt x="817390" y="536771"/>
                </a:cubicBezTo>
                <a:lnTo>
                  <a:pt x="871821" y="536771"/>
                </a:lnTo>
                <a:cubicBezTo>
                  <a:pt x="880233" y="536771"/>
                  <a:pt x="887161" y="529967"/>
                  <a:pt x="887161" y="521431"/>
                </a:cubicBezTo>
                <a:cubicBezTo>
                  <a:pt x="887161" y="512895"/>
                  <a:pt x="880357" y="506091"/>
                  <a:pt x="871821" y="506091"/>
                </a:cubicBezTo>
                <a:cubicBezTo>
                  <a:pt x="871821" y="506091"/>
                  <a:pt x="871821" y="506091"/>
                  <a:pt x="871821" y="506091"/>
                </a:cubicBezTo>
                <a:close/>
                <a:moveTo>
                  <a:pt x="782010" y="449805"/>
                </a:moveTo>
                <a:cubicBezTo>
                  <a:pt x="786092" y="449805"/>
                  <a:pt x="790051" y="448196"/>
                  <a:pt x="792896" y="445228"/>
                </a:cubicBezTo>
                <a:lnTo>
                  <a:pt x="831245" y="406507"/>
                </a:lnTo>
                <a:cubicBezTo>
                  <a:pt x="837183" y="400446"/>
                  <a:pt x="837183" y="390796"/>
                  <a:pt x="831122" y="384859"/>
                </a:cubicBezTo>
                <a:cubicBezTo>
                  <a:pt x="825060" y="378921"/>
                  <a:pt x="815411" y="378921"/>
                  <a:pt x="809473" y="384982"/>
                </a:cubicBezTo>
                <a:lnTo>
                  <a:pt x="771124" y="423703"/>
                </a:lnTo>
                <a:cubicBezTo>
                  <a:pt x="765186" y="429764"/>
                  <a:pt x="765186" y="439413"/>
                  <a:pt x="771248" y="445351"/>
                </a:cubicBezTo>
                <a:cubicBezTo>
                  <a:pt x="774093" y="448196"/>
                  <a:pt x="777928" y="449805"/>
                  <a:pt x="782010" y="449805"/>
                </a:cubicBezTo>
                <a:lnTo>
                  <a:pt x="782010" y="449805"/>
                </a:lnTo>
                <a:close/>
                <a:moveTo>
                  <a:pt x="792896" y="597511"/>
                </a:moveTo>
                <a:cubicBezTo>
                  <a:pt x="786958" y="591449"/>
                  <a:pt x="777185" y="591449"/>
                  <a:pt x="771248" y="597387"/>
                </a:cubicBezTo>
                <a:cubicBezTo>
                  <a:pt x="765310" y="603325"/>
                  <a:pt x="765186" y="613098"/>
                  <a:pt x="771124" y="619036"/>
                </a:cubicBezTo>
                <a:lnTo>
                  <a:pt x="771124" y="619036"/>
                </a:lnTo>
                <a:lnTo>
                  <a:pt x="809473" y="657756"/>
                </a:lnTo>
                <a:cubicBezTo>
                  <a:pt x="815411" y="663818"/>
                  <a:pt x="825060" y="663818"/>
                  <a:pt x="831122" y="657880"/>
                </a:cubicBezTo>
                <a:cubicBezTo>
                  <a:pt x="837183" y="651942"/>
                  <a:pt x="837183" y="642293"/>
                  <a:pt x="831245" y="636231"/>
                </a:cubicBezTo>
                <a:lnTo>
                  <a:pt x="831245" y="636231"/>
                </a:lnTo>
                <a:lnTo>
                  <a:pt x="792896" y="5975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53"/>
          <p:cNvSpPr/>
          <p:nvPr/>
        </p:nvSpPr>
        <p:spPr>
          <a:xfrm>
            <a:off x="2614810" y="985103"/>
            <a:ext cx="415897" cy="415923"/>
          </a:xfrm>
          <a:custGeom>
            <a:rect b="b" l="l" r="r" t="t"/>
            <a:pathLst>
              <a:path extrusionOk="0" h="914116" w="914059">
                <a:moveTo>
                  <a:pt x="458025" y="914115"/>
                </a:moveTo>
                <a:cubicBezTo>
                  <a:pt x="204941" y="913909"/>
                  <a:pt x="-103" y="708865"/>
                  <a:pt x="0" y="456194"/>
                </a:cubicBezTo>
                <a:cubicBezTo>
                  <a:pt x="103" y="272592"/>
                  <a:pt x="110202" y="106825"/>
                  <a:pt x="279681" y="35178"/>
                </a:cubicBezTo>
                <a:cubicBezTo>
                  <a:pt x="513384" y="-61829"/>
                  <a:pt x="781621" y="48683"/>
                  <a:pt x="878834" y="281973"/>
                </a:cubicBezTo>
                <a:cubicBezTo>
                  <a:pt x="975223" y="513408"/>
                  <a:pt x="867082" y="779275"/>
                  <a:pt x="636369" y="878034"/>
                </a:cubicBezTo>
                <a:cubicBezTo>
                  <a:pt x="579979" y="901951"/>
                  <a:pt x="519260" y="914218"/>
                  <a:pt x="458025" y="914115"/>
                </a:cubicBezTo>
                <a:close/>
                <a:moveTo>
                  <a:pt x="458025" y="38271"/>
                </a:moveTo>
                <a:cubicBezTo>
                  <a:pt x="226487" y="38374"/>
                  <a:pt x="38865" y="225790"/>
                  <a:pt x="38968" y="456915"/>
                </a:cubicBezTo>
                <a:cubicBezTo>
                  <a:pt x="39071" y="624951"/>
                  <a:pt x="139789" y="776698"/>
                  <a:pt x="294938" y="842159"/>
                </a:cubicBezTo>
                <a:cubicBezTo>
                  <a:pt x="508229" y="932156"/>
                  <a:pt x="754200" y="832469"/>
                  <a:pt x="844300" y="619487"/>
                </a:cubicBezTo>
                <a:cubicBezTo>
                  <a:pt x="934399" y="406505"/>
                  <a:pt x="834506" y="161153"/>
                  <a:pt x="621215" y="71156"/>
                </a:cubicBezTo>
                <a:cubicBezTo>
                  <a:pt x="569567" y="49301"/>
                  <a:pt x="514105" y="38168"/>
                  <a:pt x="458025" y="38271"/>
                </a:cubicBezTo>
                <a:lnTo>
                  <a:pt x="458025" y="38271"/>
                </a:lnTo>
                <a:close/>
                <a:moveTo>
                  <a:pt x="537919" y="708556"/>
                </a:moveTo>
                <a:lnTo>
                  <a:pt x="378028" y="708556"/>
                </a:lnTo>
                <a:cubicBezTo>
                  <a:pt x="367203" y="708556"/>
                  <a:pt x="358338" y="699793"/>
                  <a:pt x="358338" y="688866"/>
                </a:cubicBezTo>
                <a:lnTo>
                  <a:pt x="358338" y="556293"/>
                </a:lnTo>
                <a:lnTo>
                  <a:pt x="225765" y="556293"/>
                </a:lnTo>
                <a:cubicBezTo>
                  <a:pt x="214941" y="556293"/>
                  <a:pt x="206075" y="547531"/>
                  <a:pt x="206075" y="536603"/>
                </a:cubicBezTo>
                <a:lnTo>
                  <a:pt x="206075" y="376712"/>
                </a:lnTo>
                <a:cubicBezTo>
                  <a:pt x="206075" y="365888"/>
                  <a:pt x="214838" y="357022"/>
                  <a:pt x="225765" y="357022"/>
                </a:cubicBezTo>
                <a:lnTo>
                  <a:pt x="358338" y="357022"/>
                </a:lnTo>
                <a:lnTo>
                  <a:pt x="358338" y="224450"/>
                </a:lnTo>
                <a:cubicBezTo>
                  <a:pt x="358338" y="213625"/>
                  <a:pt x="367100" y="204760"/>
                  <a:pt x="378028" y="204760"/>
                </a:cubicBezTo>
                <a:lnTo>
                  <a:pt x="537919" y="204760"/>
                </a:lnTo>
                <a:cubicBezTo>
                  <a:pt x="548743" y="204760"/>
                  <a:pt x="557609" y="213522"/>
                  <a:pt x="557609" y="224450"/>
                </a:cubicBezTo>
                <a:lnTo>
                  <a:pt x="557609" y="357022"/>
                </a:lnTo>
                <a:lnTo>
                  <a:pt x="690181" y="357022"/>
                </a:lnTo>
                <a:cubicBezTo>
                  <a:pt x="701006" y="357022"/>
                  <a:pt x="709871" y="365785"/>
                  <a:pt x="709871" y="376609"/>
                </a:cubicBezTo>
                <a:cubicBezTo>
                  <a:pt x="709871" y="376609"/>
                  <a:pt x="709871" y="376609"/>
                  <a:pt x="709871" y="376609"/>
                </a:cubicBezTo>
                <a:lnTo>
                  <a:pt x="709871" y="536500"/>
                </a:lnTo>
                <a:cubicBezTo>
                  <a:pt x="709871" y="547324"/>
                  <a:pt x="701109" y="556190"/>
                  <a:pt x="690181" y="556190"/>
                </a:cubicBezTo>
                <a:lnTo>
                  <a:pt x="557609" y="556190"/>
                </a:lnTo>
                <a:lnTo>
                  <a:pt x="557609" y="688763"/>
                </a:lnTo>
                <a:cubicBezTo>
                  <a:pt x="557609" y="699793"/>
                  <a:pt x="548846" y="708556"/>
                  <a:pt x="537919" y="708556"/>
                </a:cubicBezTo>
                <a:cubicBezTo>
                  <a:pt x="538022" y="708556"/>
                  <a:pt x="538022" y="708556"/>
                  <a:pt x="537919" y="708556"/>
                </a:cubicBezTo>
                <a:close/>
                <a:moveTo>
                  <a:pt x="397718" y="669279"/>
                </a:moveTo>
                <a:lnTo>
                  <a:pt x="518332" y="669279"/>
                </a:lnTo>
                <a:lnTo>
                  <a:pt x="518332" y="536603"/>
                </a:lnTo>
                <a:cubicBezTo>
                  <a:pt x="518332" y="525779"/>
                  <a:pt x="527094" y="516913"/>
                  <a:pt x="538022" y="516913"/>
                </a:cubicBezTo>
                <a:cubicBezTo>
                  <a:pt x="538022" y="516913"/>
                  <a:pt x="538022" y="516913"/>
                  <a:pt x="538022" y="516913"/>
                </a:cubicBezTo>
                <a:lnTo>
                  <a:pt x="670594" y="516913"/>
                </a:lnTo>
                <a:lnTo>
                  <a:pt x="670594" y="396299"/>
                </a:lnTo>
                <a:lnTo>
                  <a:pt x="537919" y="396299"/>
                </a:lnTo>
                <a:cubicBezTo>
                  <a:pt x="527094" y="396299"/>
                  <a:pt x="518229" y="387536"/>
                  <a:pt x="518229" y="376609"/>
                </a:cubicBezTo>
                <a:cubicBezTo>
                  <a:pt x="518229" y="376609"/>
                  <a:pt x="518229" y="376609"/>
                  <a:pt x="518229" y="376609"/>
                </a:cubicBezTo>
                <a:lnTo>
                  <a:pt x="518229" y="244140"/>
                </a:lnTo>
                <a:lnTo>
                  <a:pt x="397615" y="244140"/>
                </a:lnTo>
                <a:lnTo>
                  <a:pt x="397615" y="376712"/>
                </a:lnTo>
                <a:cubicBezTo>
                  <a:pt x="397615" y="387536"/>
                  <a:pt x="388852" y="396402"/>
                  <a:pt x="378028" y="396402"/>
                </a:cubicBezTo>
                <a:cubicBezTo>
                  <a:pt x="378028" y="396402"/>
                  <a:pt x="378028" y="396402"/>
                  <a:pt x="378028" y="396402"/>
                </a:cubicBezTo>
                <a:lnTo>
                  <a:pt x="245455" y="396402"/>
                </a:lnTo>
                <a:lnTo>
                  <a:pt x="245455" y="517016"/>
                </a:lnTo>
                <a:lnTo>
                  <a:pt x="378028" y="517016"/>
                </a:lnTo>
                <a:cubicBezTo>
                  <a:pt x="388852" y="517016"/>
                  <a:pt x="397718" y="525779"/>
                  <a:pt x="397718" y="536706"/>
                </a:cubicBezTo>
                <a:lnTo>
                  <a:pt x="397718" y="669279"/>
                </a:ln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53"/>
          <p:cNvSpPr/>
          <p:nvPr/>
        </p:nvSpPr>
        <p:spPr>
          <a:xfrm>
            <a:off x="7014228" y="985131"/>
            <a:ext cx="416239" cy="416193"/>
          </a:xfrm>
          <a:custGeom>
            <a:rect b="b" l="l" r="r" t="t"/>
            <a:pathLst>
              <a:path extrusionOk="0" h="914709" w="914812">
                <a:moveTo>
                  <a:pt x="612658" y="569258"/>
                </a:moveTo>
                <a:lnTo>
                  <a:pt x="358131" y="569258"/>
                </a:lnTo>
                <a:cubicBezTo>
                  <a:pt x="349987" y="569258"/>
                  <a:pt x="342771" y="564310"/>
                  <a:pt x="339782" y="556681"/>
                </a:cubicBezTo>
                <a:lnTo>
                  <a:pt x="245661" y="314731"/>
                </a:lnTo>
                <a:lnTo>
                  <a:pt x="214528" y="314731"/>
                </a:lnTo>
                <a:lnTo>
                  <a:pt x="214528" y="329782"/>
                </a:lnTo>
                <a:cubicBezTo>
                  <a:pt x="214528" y="340606"/>
                  <a:pt x="205766" y="349472"/>
                  <a:pt x="194838" y="349472"/>
                </a:cubicBezTo>
                <a:cubicBezTo>
                  <a:pt x="184014" y="349472"/>
                  <a:pt x="175148" y="340709"/>
                  <a:pt x="175148" y="329782"/>
                </a:cubicBezTo>
                <a:cubicBezTo>
                  <a:pt x="175148" y="329782"/>
                  <a:pt x="175148" y="329782"/>
                  <a:pt x="175148" y="329782"/>
                </a:cubicBezTo>
                <a:lnTo>
                  <a:pt x="175148" y="295041"/>
                </a:lnTo>
                <a:cubicBezTo>
                  <a:pt x="175148" y="284217"/>
                  <a:pt x="183911" y="275351"/>
                  <a:pt x="194838" y="275351"/>
                </a:cubicBezTo>
                <a:lnTo>
                  <a:pt x="259063" y="275351"/>
                </a:lnTo>
                <a:cubicBezTo>
                  <a:pt x="267207" y="275351"/>
                  <a:pt x="274423" y="280299"/>
                  <a:pt x="277413" y="287825"/>
                </a:cubicBezTo>
                <a:lnTo>
                  <a:pt x="371636" y="529878"/>
                </a:lnTo>
                <a:lnTo>
                  <a:pt x="599154" y="529878"/>
                </a:lnTo>
                <a:lnTo>
                  <a:pt x="659770" y="371945"/>
                </a:lnTo>
                <a:lnTo>
                  <a:pt x="336895" y="371945"/>
                </a:lnTo>
                <a:cubicBezTo>
                  <a:pt x="326071" y="371945"/>
                  <a:pt x="317205" y="363183"/>
                  <a:pt x="317205" y="352255"/>
                </a:cubicBezTo>
                <a:cubicBezTo>
                  <a:pt x="317205" y="341431"/>
                  <a:pt x="325968" y="332565"/>
                  <a:pt x="336895" y="332565"/>
                </a:cubicBezTo>
                <a:cubicBezTo>
                  <a:pt x="336895" y="332565"/>
                  <a:pt x="336895" y="332565"/>
                  <a:pt x="336895" y="332565"/>
                </a:cubicBezTo>
                <a:lnTo>
                  <a:pt x="688326" y="332565"/>
                </a:lnTo>
                <a:cubicBezTo>
                  <a:pt x="699150" y="332565"/>
                  <a:pt x="708016" y="341328"/>
                  <a:pt x="708016" y="352255"/>
                </a:cubicBezTo>
                <a:cubicBezTo>
                  <a:pt x="708016" y="354626"/>
                  <a:pt x="707603" y="356997"/>
                  <a:pt x="706676" y="359265"/>
                </a:cubicBezTo>
                <a:lnTo>
                  <a:pt x="631008" y="556578"/>
                </a:lnTo>
                <a:cubicBezTo>
                  <a:pt x="628122" y="564206"/>
                  <a:pt x="620802" y="569258"/>
                  <a:pt x="612658" y="569258"/>
                </a:cubicBezTo>
                <a:close/>
                <a:moveTo>
                  <a:pt x="418542" y="607504"/>
                </a:moveTo>
                <a:cubicBezTo>
                  <a:pt x="434108" y="607504"/>
                  <a:pt x="446788" y="620184"/>
                  <a:pt x="446788" y="635750"/>
                </a:cubicBezTo>
                <a:cubicBezTo>
                  <a:pt x="446788" y="651317"/>
                  <a:pt x="434108" y="663997"/>
                  <a:pt x="418542" y="663997"/>
                </a:cubicBezTo>
                <a:cubicBezTo>
                  <a:pt x="402975" y="663997"/>
                  <a:pt x="390295" y="651317"/>
                  <a:pt x="390295" y="635750"/>
                </a:cubicBezTo>
                <a:lnTo>
                  <a:pt x="390295" y="635750"/>
                </a:lnTo>
                <a:cubicBezTo>
                  <a:pt x="390295" y="620081"/>
                  <a:pt x="402975" y="607504"/>
                  <a:pt x="418542" y="607504"/>
                </a:cubicBezTo>
                <a:moveTo>
                  <a:pt x="418542" y="582350"/>
                </a:moveTo>
                <a:cubicBezTo>
                  <a:pt x="389058" y="582350"/>
                  <a:pt x="365141" y="606267"/>
                  <a:pt x="365038" y="635750"/>
                </a:cubicBezTo>
                <a:cubicBezTo>
                  <a:pt x="365038" y="665234"/>
                  <a:pt x="388955" y="689150"/>
                  <a:pt x="418439" y="689253"/>
                </a:cubicBezTo>
                <a:cubicBezTo>
                  <a:pt x="447922" y="689253"/>
                  <a:pt x="471839" y="665337"/>
                  <a:pt x="471942" y="635853"/>
                </a:cubicBezTo>
                <a:cubicBezTo>
                  <a:pt x="471942" y="635853"/>
                  <a:pt x="471942" y="635853"/>
                  <a:pt x="471942" y="635853"/>
                </a:cubicBezTo>
                <a:cubicBezTo>
                  <a:pt x="471942" y="606267"/>
                  <a:pt x="448025" y="582350"/>
                  <a:pt x="418542" y="582350"/>
                </a:cubicBezTo>
                <a:close/>
                <a:moveTo>
                  <a:pt x="552248" y="607504"/>
                </a:moveTo>
                <a:cubicBezTo>
                  <a:pt x="567815" y="607504"/>
                  <a:pt x="580495" y="620184"/>
                  <a:pt x="580495" y="635750"/>
                </a:cubicBezTo>
                <a:cubicBezTo>
                  <a:pt x="580495" y="651317"/>
                  <a:pt x="567815" y="663997"/>
                  <a:pt x="552248" y="663997"/>
                </a:cubicBezTo>
                <a:cubicBezTo>
                  <a:pt x="536682" y="663997"/>
                  <a:pt x="524002" y="651317"/>
                  <a:pt x="524002" y="635750"/>
                </a:cubicBezTo>
                <a:lnTo>
                  <a:pt x="524002" y="635750"/>
                </a:lnTo>
                <a:cubicBezTo>
                  <a:pt x="524002" y="620081"/>
                  <a:pt x="536682" y="607504"/>
                  <a:pt x="552248" y="607504"/>
                </a:cubicBezTo>
                <a:moveTo>
                  <a:pt x="552248" y="582350"/>
                </a:moveTo>
                <a:cubicBezTo>
                  <a:pt x="522765" y="582350"/>
                  <a:pt x="498848" y="606267"/>
                  <a:pt x="498848" y="635750"/>
                </a:cubicBezTo>
                <a:cubicBezTo>
                  <a:pt x="498848" y="665234"/>
                  <a:pt x="522765" y="689150"/>
                  <a:pt x="552248" y="689150"/>
                </a:cubicBezTo>
                <a:cubicBezTo>
                  <a:pt x="581732" y="689150"/>
                  <a:pt x="605648" y="665234"/>
                  <a:pt x="605648" y="635750"/>
                </a:cubicBezTo>
                <a:cubicBezTo>
                  <a:pt x="605648" y="606267"/>
                  <a:pt x="581732" y="582350"/>
                  <a:pt x="552248" y="582350"/>
                </a:cubicBezTo>
                <a:close/>
                <a:moveTo>
                  <a:pt x="572969" y="500291"/>
                </a:moveTo>
                <a:lnTo>
                  <a:pt x="393800" y="500291"/>
                </a:lnTo>
                <a:cubicBezTo>
                  <a:pt x="389470" y="500497"/>
                  <a:pt x="385862" y="497095"/>
                  <a:pt x="385656" y="492766"/>
                </a:cubicBezTo>
                <a:cubicBezTo>
                  <a:pt x="385450" y="488436"/>
                  <a:pt x="388852" y="484828"/>
                  <a:pt x="393182" y="484622"/>
                </a:cubicBezTo>
                <a:cubicBezTo>
                  <a:pt x="393388" y="484622"/>
                  <a:pt x="393594" y="484622"/>
                  <a:pt x="393800" y="484622"/>
                </a:cubicBezTo>
                <a:lnTo>
                  <a:pt x="572969" y="484622"/>
                </a:lnTo>
                <a:cubicBezTo>
                  <a:pt x="577299" y="484416"/>
                  <a:pt x="580907" y="487817"/>
                  <a:pt x="581113" y="492147"/>
                </a:cubicBezTo>
                <a:cubicBezTo>
                  <a:pt x="581319" y="496477"/>
                  <a:pt x="577917" y="500085"/>
                  <a:pt x="573588" y="500291"/>
                </a:cubicBezTo>
                <a:cubicBezTo>
                  <a:pt x="573381" y="500291"/>
                  <a:pt x="573175" y="500291"/>
                  <a:pt x="572969" y="500291"/>
                </a:cubicBezTo>
                <a:close/>
                <a:moveTo>
                  <a:pt x="588639" y="456788"/>
                </a:moveTo>
                <a:lnTo>
                  <a:pt x="376791" y="456788"/>
                </a:lnTo>
                <a:cubicBezTo>
                  <a:pt x="372461" y="456581"/>
                  <a:pt x="369059" y="452973"/>
                  <a:pt x="369265" y="448644"/>
                </a:cubicBezTo>
                <a:cubicBezTo>
                  <a:pt x="369368" y="444520"/>
                  <a:pt x="372770" y="441221"/>
                  <a:pt x="376791" y="441118"/>
                </a:cubicBezTo>
                <a:lnTo>
                  <a:pt x="588639" y="441118"/>
                </a:lnTo>
                <a:cubicBezTo>
                  <a:pt x="592968" y="441324"/>
                  <a:pt x="596370" y="444932"/>
                  <a:pt x="596164" y="449262"/>
                </a:cubicBezTo>
                <a:cubicBezTo>
                  <a:pt x="596061" y="453283"/>
                  <a:pt x="592762" y="456581"/>
                  <a:pt x="588639" y="456788"/>
                </a:cubicBezTo>
                <a:close/>
                <a:moveTo>
                  <a:pt x="606164" y="413181"/>
                </a:moveTo>
                <a:lnTo>
                  <a:pt x="359781" y="413181"/>
                </a:lnTo>
                <a:cubicBezTo>
                  <a:pt x="355451" y="413387"/>
                  <a:pt x="351843" y="409985"/>
                  <a:pt x="351637" y="405655"/>
                </a:cubicBezTo>
                <a:cubicBezTo>
                  <a:pt x="351431" y="401326"/>
                  <a:pt x="354833" y="397718"/>
                  <a:pt x="359162" y="397511"/>
                </a:cubicBezTo>
                <a:cubicBezTo>
                  <a:pt x="359368" y="397511"/>
                  <a:pt x="359575" y="397511"/>
                  <a:pt x="359781" y="397511"/>
                </a:cubicBezTo>
                <a:lnTo>
                  <a:pt x="606164" y="397511"/>
                </a:lnTo>
                <a:cubicBezTo>
                  <a:pt x="610493" y="397718"/>
                  <a:pt x="613895" y="401326"/>
                  <a:pt x="613689" y="405655"/>
                </a:cubicBezTo>
                <a:cubicBezTo>
                  <a:pt x="613586" y="409779"/>
                  <a:pt x="610287" y="413078"/>
                  <a:pt x="606164" y="413181"/>
                </a:cubicBezTo>
                <a:close/>
                <a:moveTo>
                  <a:pt x="457406" y="914709"/>
                </a:moveTo>
                <a:cubicBezTo>
                  <a:pt x="205147" y="914709"/>
                  <a:pt x="0" y="709562"/>
                  <a:pt x="0" y="457406"/>
                </a:cubicBezTo>
                <a:cubicBezTo>
                  <a:pt x="0" y="205250"/>
                  <a:pt x="205147" y="0"/>
                  <a:pt x="457406" y="0"/>
                </a:cubicBezTo>
                <a:cubicBezTo>
                  <a:pt x="709665" y="0"/>
                  <a:pt x="914812" y="205147"/>
                  <a:pt x="914812" y="457406"/>
                </a:cubicBezTo>
                <a:cubicBezTo>
                  <a:pt x="914812" y="709665"/>
                  <a:pt x="709562" y="914709"/>
                  <a:pt x="457406" y="914709"/>
                </a:cubicBezTo>
                <a:close/>
                <a:moveTo>
                  <a:pt x="457406" y="38968"/>
                </a:moveTo>
                <a:cubicBezTo>
                  <a:pt x="226693" y="38968"/>
                  <a:pt x="38968" y="226693"/>
                  <a:pt x="38968" y="457406"/>
                </a:cubicBezTo>
                <a:cubicBezTo>
                  <a:pt x="38968" y="688120"/>
                  <a:pt x="226693" y="875845"/>
                  <a:pt x="457406" y="875845"/>
                </a:cubicBezTo>
                <a:cubicBezTo>
                  <a:pt x="688120" y="875845"/>
                  <a:pt x="875845" y="688120"/>
                  <a:pt x="875845" y="457406"/>
                </a:cubicBezTo>
                <a:cubicBezTo>
                  <a:pt x="875845" y="226693"/>
                  <a:pt x="688120" y="38968"/>
                  <a:pt x="457406" y="38968"/>
                </a:cubicBezTo>
                <a:lnTo>
                  <a:pt x="457406" y="38968"/>
                </a:lnTo>
                <a:close/>
              </a:path>
            </a:pathLst>
          </a:custGeom>
          <a:solidFill>
            <a:srgbClr val="2BB4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53"/>
          <p:cNvSpPr/>
          <p:nvPr/>
        </p:nvSpPr>
        <p:spPr>
          <a:xfrm>
            <a:off x="1044587" y="1565918"/>
            <a:ext cx="282562" cy="224839"/>
          </a:xfrm>
          <a:custGeom>
            <a:rect b="b" l="l" r="r" t="t"/>
            <a:pathLst>
              <a:path extrusionOk="0" h="1605993" w="1982894">
                <a:moveTo>
                  <a:pt x="1978757" y="412551"/>
                </a:moveTo>
                <a:cubicBezTo>
                  <a:pt x="1973021" y="398060"/>
                  <a:pt x="1961549" y="386588"/>
                  <a:pt x="1947057" y="380852"/>
                </a:cubicBezTo>
                <a:lnTo>
                  <a:pt x="1947057" y="380852"/>
                </a:lnTo>
                <a:lnTo>
                  <a:pt x="1012967" y="4076"/>
                </a:lnTo>
                <a:cubicBezTo>
                  <a:pt x="999079" y="-1359"/>
                  <a:pt x="983682" y="-1359"/>
                  <a:pt x="969795" y="4076"/>
                </a:cubicBezTo>
                <a:lnTo>
                  <a:pt x="36007" y="380550"/>
                </a:lnTo>
                <a:cubicBezTo>
                  <a:pt x="6420" y="392324"/>
                  <a:pt x="-7769" y="426137"/>
                  <a:pt x="4307" y="455422"/>
                </a:cubicBezTo>
                <a:cubicBezTo>
                  <a:pt x="10043" y="469913"/>
                  <a:pt x="21515" y="481385"/>
                  <a:pt x="36007" y="487122"/>
                </a:cubicBezTo>
                <a:lnTo>
                  <a:pt x="264246" y="579202"/>
                </a:lnTo>
                <a:lnTo>
                  <a:pt x="264246" y="1045342"/>
                </a:lnTo>
                <a:cubicBezTo>
                  <a:pt x="264246" y="1145574"/>
                  <a:pt x="354515" y="1222861"/>
                  <a:pt x="487655" y="1275996"/>
                </a:cubicBezTo>
                <a:lnTo>
                  <a:pt x="487655" y="1568239"/>
                </a:lnTo>
                <a:cubicBezTo>
                  <a:pt x="487051" y="1588467"/>
                  <a:pt x="503052" y="1605675"/>
                  <a:pt x="523279" y="1605977"/>
                </a:cubicBezTo>
                <a:cubicBezTo>
                  <a:pt x="543507" y="1606581"/>
                  <a:pt x="560715" y="1590580"/>
                  <a:pt x="561017" y="1570352"/>
                </a:cubicBezTo>
                <a:cubicBezTo>
                  <a:pt x="561017" y="1569748"/>
                  <a:pt x="561017" y="1568843"/>
                  <a:pt x="561017" y="1568239"/>
                </a:cubicBezTo>
                <a:lnTo>
                  <a:pt x="561017" y="1301658"/>
                </a:lnTo>
                <a:cubicBezTo>
                  <a:pt x="688420" y="1340302"/>
                  <a:pt x="841486" y="1360227"/>
                  <a:pt x="991230" y="1360227"/>
                </a:cubicBezTo>
                <a:cubicBezTo>
                  <a:pt x="1343854" y="1360227"/>
                  <a:pt x="1718516" y="1250033"/>
                  <a:pt x="1718516" y="1045644"/>
                </a:cubicBezTo>
                <a:lnTo>
                  <a:pt x="1718516" y="579504"/>
                </a:lnTo>
                <a:lnTo>
                  <a:pt x="1946755" y="487424"/>
                </a:lnTo>
                <a:cubicBezTo>
                  <a:pt x="1976342" y="475649"/>
                  <a:pt x="1990531" y="441836"/>
                  <a:pt x="1978757" y="412551"/>
                </a:cubicBezTo>
                <a:close/>
                <a:moveTo>
                  <a:pt x="487956" y="1151008"/>
                </a:moveTo>
                <a:cubicBezTo>
                  <a:pt x="418217" y="1116591"/>
                  <a:pt x="379573" y="1078249"/>
                  <a:pt x="379573" y="1045644"/>
                </a:cubicBezTo>
                <a:lnTo>
                  <a:pt x="379573" y="625997"/>
                </a:lnTo>
                <a:lnTo>
                  <a:pt x="487956" y="669773"/>
                </a:lnTo>
                <a:lnTo>
                  <a:pt x="487956" y="1151008"/>
                </a:lnTo>
                <a:close/>
                <a:moveTo>
                  <a:pt x="1603793" y="1045644"/>
                </a:moveTo>
                <a:cubicBezTo>
                  <a:pt x="1603793" y="1127158"/>
                  <a:pt x="1365289" y="1245202"/>
                  <a:pt x="991834" y="1245202"/>
                </a:cubicBezTo>
                <a:cubicBezTo>
                  <a:pt x="814012" y="1245202"/>
                  <a:pt x="666985" y="1218333"/>
                  <a:pt x="561621" y="1181500"/>
                </a:cubicBezTo>
                <a:lnTo>
                  <a:pt x="561621" y="699360"/>
                </a:lnTo>
                <a:lnTo>
                  <a:pt x="970097" y="864199"/>
                </a:lnTo>
                <a:cubicBezTo>
                  <a:pt x="977040" y="866917"/>
                  <a:pt x="984286" y="868426"/>
                  <a:pt x="991532" y="868426"/>
                </a:cubicBezTo>
                <a:cubicBezTo>
                  <a:pt x="998174" y="868426"/>
                  <a:pt x="1004816" y="866917"/>
                  <a:pt x="1010854" y="864803"/>
                </a:cubicBezTo>
                <a:cubicBezTo>
                  <a:pt x="1011457" y="864501"/>
                  <a:pt x="1012363" y="864803"/>
                  <a:pt x="1012967" y="864501"/>
                </a:cubicBezTo>
                <a:lnTo>
                  <a:pt x="1603491" y="626299"/>
                </a:lnTo>
                <a:lnTo>
                  <a:pt x="1603491" y="1045644"/>
                </a:lnTo>
                <a:close/>
                <a:moveTo>
                  <a:pt x="991532" y="748570"/>
                </a:moveTo>
                <a:lnTo>
                  <a:pt x="955907" y="734079"/>
                </a:lnTo>
                <a:lnTo>
                  <a:pt x="650984" y="610902"/>
                </a:lnTo>
                <a:lnTo>
                  <a:pt x="1005419" y="467800"/>
                </a:lnTo>
                <a:cubicBezTo>
                  <a:pt x="1024137" y="460252"/>
                  <a:pt x="1033496" y="438817"/>
                  <a:pt x="1025949" y="419797"/>
                </a:cubicBezTo>
                <a:cubicBezTo>
                  <a:pt x="1018401" y="401079"/>
                  <a:pt x="996966" y="391720"/>
                  <a:pt x="977946" y="399268"/>
                </a:cubicBezTo>
                <a:lnTo>
                  <a:pt x="552262" y="570749"/>
                </a:lnTo>
                <a:lnTo>
                  <a:pt x="546224" y="568334"/>
                </a:lnTo>
                <a:lnTo>
                  <a:pt x="211413" y="433383"/>
                </a:lnTo>
                <a:lnTo>
                  <a:pt x="991532" y="118799"/>
                </a:lnTo>
                <a:lnTo>
                  <a:pt x="1771349" y="433987"/>
                </a:lnTo>
                <a:lnTo>
                  <a:pt x="991532" y="74857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53"/>
          <p:cNvSpPr/>
          <p:nvPr/>
        </p:nvSpPr>
        <p:spPr>
          <a:xfrm>
            <a:off x="478002" y="1564845"/>
            <a:ext cx="258166" cy="226713"/>
          </a:xfrm>
          <a:custGeom>
            <a:rect b="b" l="l" r="r" t="t"/>
            <a:pathLst>
              <a:path extrusionOk="0" h="1778143" w="1985891">
                <a:moveTo>
                  <a:pt x="1984833" y="1484821"/>
                </a:moveTo>
                <a:cubicBezTo>
                  <a:pt x="1982909" y="1475749"/>
                  <a:pt x="1978785" y="1467227"/>
                  <a:pt x="1972737" y="1460355"/>
                </a:cubicBezTo>
                <a:lnTo>
                  <a:pt x="1972737" y="1460355"/>
                </a:lnTo>
                <a:cubicBezTo>
                  <a:pt x="1896864" y="1374859"/>
                  <a:pt x="1896864" y="1236033"/>
                  <a:pt x="1972737" y="1150538"/>
                </a:cubicBezTo>
                <a:cubicBezTo>
                  <a:pt x="1973287" y="1149988"/>
                  <a:pt x="1973287" y="1149438"/>
                  <a:pt x="1973837" y="1148888"/>
                </a:cubicBezTo>
                <a:cubicBezTo>
                  <a:pt x="1974387" y="1148338"/>
                  <a:pt x="1975211" y="1147789"/>
                  <a:pt x="1975761" y="1146964"/>
                </a:cubicBezTo>
                <a:cubicBezTo>
                  <a:pt x="1976311" y="1146139"/>
                  <a:pt x="1976586" y="1144490"/>
                  <a:pt x="1977411" y="1143390"/>
                </a:cubicBezTo>
                <a:cubicBezTo>
                  <a:pt x="1979885" y="1139542"/>
                  <a:pt x="1981809" y="1135693"/>
                  <a:pt x="1983184" y="1131294"/>
                </a:cubicBezTo>
                <a:cubicBezTo>
                  <a:pt x="1983733" y="1129370"/>
                  <a:pt x="1984283" y="1127171"/>
                  <a:pt x="1984833" y="1125247"/>
                </a:cubicBezTo>
                <a:cubicBezTo>
                  <a:pt x="1985658" y="1120848"/>
                  <a:pt x="1985933" y="1116450"/>
                  <a:pt x="1985383" y="1112051"/>
                </a:cubicBezTo>
                <a:cubicBezTo>
                  <a:pt x="1985383" y="1110402"/>
                  <a:pt x="1985383" y="1108752"/>
                  <a:pt x="1985108" y="1106828"/>
                </a:cubicBezTo>
                <a:cubicBezTo>
                  <a:pt x="1984283" y="1100780"/>
                  <a:pt x="1982084" y="1095007"/>
                  <a:pt x="1979060" y="1089784"/>
                </a:cubicBezTo>
                <a:lnTo>
                  <a:pt x="1978785" y="1089509"/>
                </a:lnTo>
                <a:cubicBezTo>
                  <a:pt x="1978235" y="1088684"/>
                  <a:pt x="1977686" y="1088409"/>
                  <a:pt x="1977136" y="1087585"/>
                </a:cubicBezTo>
                <a:cubicBezTo>
                  <a:pt x="1974112" y="1082911"/>
                  <a:pt x="1970538" y="1078788"/>
                  <a:pt x="1966140" y="1075214"/>
                </a:cubicBezTo>
                <a:cubicBezTo>
                  <a:pt x="1965590" y="1074664"/>
                  <a:pt x="1965315" y="1074114"/>
                  <a:pt x="1964765" y="1073564"/>
                </a:cubicBezTo>
                <a:lnTo>
                  <a:pt x="1430351" y="677153"/>
                </a:lnTo>
                <a:cubicBezTo>
                  <a:pt x="1471037" y="544924"/>
                  <a:pt x="1462240" y="414619"/>
                  <a:pt x="1426503" y="325550"/>
                </a:cubicBezTo>
                <a:cubicBezTo>
                  <a:pt x="1413857" y="292837"/>
                  <a:pt x="1395438" y="262322"/>
                  <a:pt x="1372072" y="235931"/>
                </a:cubicBezTo>
                <a:cubicBezTo>
                  <a:pt x="1384442" y="225485"/>
                  <a:pt x="1397638" y="215589"/>
                  <a:pt x="1411383" y="207066"/>
                </a:cubicBezTo>
                <a:cubicBezTo>
                  <a:pt x="1436674" y="193046"/>
                  <a:pt x="1445746" y="161157"/>
                  <a:pt x="1431726" y="135866"/>
                </a:cubicBezTo>
                <a:cubicBezTo>
                  <a:pt x="1428977" y="130918"/>
                  <a:pt x="1425403" y="126520"/>
                  <a:pt x="1421280" y="122671"/>
                </a:cubicBezTo>
                <a:cubicBezTo>
                  <a:pt x="1417431" y="119097"/>
                  <a:pt x="1323689" y="34702"/>
                  <a:pt x="1180463" y="54770"/>
                </a:cubicBezTo>
                <a:cubicBezTo>
                  <a:pt x="1085347" y="68515"/>
                  <a:pt x="1020744" y="133667"/>
                  <a:pt x="980333" y="193321"/>
                </a:cubicBezTo>
                <a:cubicBezTo>
                  <a:pt x="958341" y="132842"/>
                  <a:pt x="921504" y="60817"/>
                  <a:pt x="859650" y="7761"/>
                </a:cubicBezTo>
                <a:cubicBezTo>
                  <a:pt x="845355" y="-4060"/>
                  <a:pt x="824188" y="-2136"/>
                  <a:pt x="812367" y="11885"/>
                </a:cubicBezTo>
                <a:cubicBezTo>
                  <a:pt x="800821" y="25905"/>
                  <a:pt x="802195" y="46522"/>
                  <a:pt x="815666" y="58343"/>
                </a:cubicBezTo>
                <a:cubicBezTo>
                  <a:pt x="854977" y="92157"/>
                  <a:pt x="882467" y="136691"/>
                  <a:pt x="901711" y="179026"/>
                </a:cubicBezTo>
                <a:cubicBezTo>
                  <a:pt x="872296" y="169954"/>
                  <a:pt x="841507" y="165556"/>
                  <a:pt x="810717" y="166106"/>
                </a:cubicBezTo>
                <a:cubicBezTo>
                  <a:pt x="719174" y="166106"/>
                  <a:pt x="629281" y="231533"/>
                  <a:pt x="591619" y="325000"/>
                </a:cubicBezTo>
                <a:cubicBezTo>
                  <a:pt x="560005" y="404448"/>
                  <a:pt x="549558" y="516334"/>
                  <a:pt x="575949" y="632893"/>
                </a:cubicBezTo>
                <a:lnTo>
                  <a:pt x="185585" y="725536"/>
                </a:lnTo>
                <a:cubicBezTo>
                  <a:pt x="64352" y="749452"/>
                  <a:pt x="-17844" y="874809"/>
                  <a:pt x="3324" y="1005388"/>
                </a:cubicBezTo>
                <a:cubicBezTo>
                  <a:pt x="11571" y="1057895"/>
                  <a:pt x="36862" y="1106278"/>
                  <a:pt x="75074" y="1143115"/>
                </a:cubicBezTo>
                <a:lnTo>
                  <a:pt x="617735" y="1696772"/>
                </a:lnTo>
                <a:lnTo>
                  <a:pt x="618284" y="1697322"/>
                </a:lnTo>
                <a:cubicBezTo>
                  <a:pt x="631205" y="1712442"/>
                  <a:pt x="645775" y="1725637"/>
                  <a:pt x="661994" y="1737183"/>
                </a:cubicBezTo>
                <a:cubicBezTo>
                  <a:pt x="699106" y="1763574"/>
                  <a:pt x="743366" y="1777869"/>
                  <a:pt x="788725" y="1778144"/>
                </a:cubicBezTo>
                <a:cubicBezTo>
                  <a:pt x="802470" y="1778144"/>
                  <a:pt x="815940" y="1776769"/>
                  <a:pt x="829411" y="1774295"/>
                </a:cubicBezTo>
                <a:lnTo>
                  <a:pt x="1177439" y="1700621"/>
                </a:lnTo>
                <a:lnTo>
                  <a:pt x="1943872" y="1546675"/>
                </a:lnTo>
                <a:cubicBezTo>
                  <a:pt x="1972188" y="1540902"/>
                  <a:pt x="1990606" y="1513411"/>
                  <a:pt x="1984833" y="1484821"/>
                </a:cubicBezTo>
                <a:close/>
                <a:moveTo>
                  <a:pt x="1195858" y="158683"/>
                </a:moveTo>
                <a:cubicBezTo>
                  <a:pt x="1228022" y="154010"/>
                  <a:pt x="1260461" y="157034"/>
                  <a:pt x="1291250" y="167480"/>
                </a:cubicBezTo>
                <a:cubicBezTo>
                  <a:pt x="1280529" y="177377"/>
                  <a:pt x="1269258" y="188373"/>
                  <a:pt x="1257437" y="200469"/>
                </a:cubicBezTo>
                <a:cubicBezTo>
                  <a:pt x="1256062" y="201843"/>
                  <a:pt x="1254962" y="203218"/>
                  <a:pt x="1253863" y="204592"/>
                </a:cubicBezTo>
                <a:cubicBezTo>
                  <a:pt x="1243142" y="215314"/>
                  <a:pt x="1232145" y="226585"/>
                  <a:pt x="1221149" y="237306"/>
                </a:cubicBezTo>
                <a:cubicBezTo>
                  <a:pt x="1210153" y="248027"/>
                  <a:pt x="1198607" y="258748"/>
                  <a:pt x="1187336" y="268370"/>
                </a:cubicBezTo>
                <a:cubicBezTo>
                  <a:pt x="1173041" y="280466"/>
                  <a:pt x="1157097" y="290912"/>
                  <a:pt x="1140327" y="299159"/>
                </a:cubicBezTo>
                <a:cubicBezTo>
                  <a:pt x="1125208" y="306582"/>
                  <a:pt x="1109263" y="311805"/>
                  <a:pt x="1092769" y="314554"/>
                </a:cubicBezTo>
                <a:cubicBezTo>
                  <a:pt x="1083422" y="316203"/>
                  <a:pt x="1073801" y="316203"/>
                  <a:pt x="1064179" y="315104"/>
                </a:cubicBezTo>
                <a:cubicBezTo>
                  <a:pt x="1057581" y="314004"/>
                  <a:pt x="1051258" y="312080"/>
                  <a:pt x="1045211" y="308781"/>
                </a:cubicBezTo>
                <a:cubicBezTo>
                  <a:pt x="1043836" y="308231"/>
                  <a:pt x="1042736" y="307407"/>
                  <a:pt x="1041637" y="306857"/>
                </a:cubicBezTo>
                <a:cubicBezTo>
                  <a:pt x="1040537" y="306307"/>
                  <a:pt x="1039713" y="304932"/>
                  <a:pt x="1038888" y="304108"/>
                </a:cubicBezTo>
                <a:cubicBezTo>
                  <a:pt x="1059506" y="258748"/>
                  <a:pt x="1111188" y="170779"/>
                  <a:pt x="1195858" y="158683"/>
                </a:cubicBezTo>
                <a:close/>
                <a:moveTo>
                  <a:pt x="689759" y="364037"/>
                </a:moveTo>
                <a:cubicBezTo>
                  <a:pt x="714226" y="303008"/>
                  <a:pt x="769482" y="271119"/>
                  <a:pt x="811542" y="271119"/>
                </a:cubicBezTo>
                <a:cubicBezTo>
                  <a:pt x="889065" y="271119"/>
                  <a:pt x="908583" y="297510"/>
                  <a:pt x="927277" y="326925"/>
                </a:cubicBezTo>
                <a:cubicBezTo>
                  <a:pt x="928376" y="329124"/>
                  <a:pt x="929476" y="331323"/>
                  <a:pt x="930301" y="332973"/>
                </a:cubicBezTo>
                <a:lnTo>
                  <a:pt x="930850" y="334347"/>
                </a:lnTo>
                <a:cubicBezTo>
                  <a:pt x="932225" y="339295"/>
                  <a:pt x="934424" y="343969"/>
                  <a:pt x="937173" y="348092"/>
                </a:cubicBezTo>
                <a:cubicBezTo>
                  <a:pt x="947345" y="363212"/>
                  <a:pt x="960265" y="376682"/>
                  <a:pt x="974835" y="387404"/>
                </a:cubicBezTo>
                <a:cubicBezTo>
                  <a:pt x="978409" y="390153"/>
                  <a:pt x="981433" y="393177"/>
                  <a:pt x="985281" y="395651"/>
                </a:cubicBezTo>
                <a:cubicBezTo>
                  <a:pt x="985831" y="395926"/>
                  <a:pt x="986381" y="396201"/>
                  <a:pt x="986656" y="396475"/>
                </a:cubicBezTo>
                <a:cubicBezTo>
                  <a:pt x="995728" y="401974"/>
                  <a:pt x="1005350" y="406647"/>
                  <a:pt x="1015246" y="410496"/>
                </a:cubicBezTo>
                <a:lnTo>
                  <a:pt x="1015521" y="410496"/>
                </a:lnTo>
                <a:cubicBezTo>
                  <a:pt x="1026242" y="414344"/>
                  <a:pt x="1037513" y="417093"/>
                  <a:pt x="1048784" y="418743"/>
                </a:cubicBezTo>
                <a:lnTo>
                  <a:pt x="1049059" y="418743"/>
                </a:lnTo>
                <a:cubicBezTo>
                  <a:pt x="1057581" y="419842"/>
                  <a:pt x="1066378" y="420392"/>
                  <a:pt x="1074900" y="420667"/>
                </a:cubicBezTo>
                <a:lnTo>
                  <a:pt x="1075725" y="420667"/>
                </a:lnTo>
                <a:cubicBezTo>
                  <a:pt x="1083422" y="420667"/>
                  <a:pt x="1091395" y="420117"/>
                  <a:pt x="1099092" y="419293"/>
                </a:cubicBezTo>
                <a:cubicBezTo>
                  <a:pt x="1101291" y="419018"/>
                  <a:pt x="1103215" y="418468"/>
                  <a:pt x="1105415" y="418193"/>
                </a:cubicBezTo>
                <a:cubicBezTo>
                  <a:pt x="1111462" y="417368"/>
                  <a:pt x="1117510" y="416269"/>
                  <a:pt x="1123833" y="415169"/>
                </a:cubicBezTo>
                <a:cubicBezTo>
                  <a:pt x="1126857" y="414619"/>
                  <a:pt x="1130156" y="413520"/>
                  <a:pt x="1133180" y="412695"/>
                </a:cubicBezTo>
                <a:cubicBezTo>
                  <a:pt x="1138403" y="411320"/>
                  <a:pt x="1143626" y="409946"/>
                  <a:pt x="1148849" y="408296"/>
                </a:cubicBezTo>
                <a:cubicBezTo>
                  <a:pt x="1152148" y="407197"/>
                  <a:pt x="1155722" y="405822"/>
                  <a:pt x="1159021" y="404723"/>
                </a:cubicBezTo>
                <a:cubicBezTo>
                  <a:pt x="1163969" y="402798"/>
                  <a:pt x="1168918" y="400874"/>
                  <a:pt x="1173866" y="398675"/>
                </a:cubicBezTo>
                <a:cubicBezTo>
                  <a:pt x="1177165" y="397300"/>
                  <a:pt x="1180738" y="395651"/>
                  <a:pt x="1184037" y="394001"/>
                </a:cubicBezTo>
                <a:cubicBezTo>
                  <a:pt x="1188985" y="391527"/>
                  <a:pt x="1193934" y="389053"/>
                  <a:pt x="1198882" y="386304"/>
                </a:cubicBezTo>
                <a:cubicBezTo>
                  <a:pt x="1202181" y="384655"/>
                  <a:pt x="1205480" y="382730"/>
                  <a:pt x="1208504" y="380806"/>
                </a:cubicBezTo>
                <a:cubicBezTo>
                  <a:pt x="1213727" y="377782"/>
                  <a:pt x="1218950" y="374208"/>
                  <a:pt x="1224173" y="370909"/>
                </a:cubicBezTo>
                <a:cubicBezTo>
                  <a:pt x="1226922" y="368985"/>
                  <a:pt x="1229671" y="367336"/>
                  <a:pt x="1232420" y="365411"/>
                </a:cubicBezTo>
                <a:cubicBezTo>
                  <a:pt x="1239843" y="360188"/>
                  <a:pt x="1246990" y="354690"/>
                  <a:pt x="1254138" y="348642"/>
                </a:cubicBezTo>
                <a:cubicBezTo>
                  <a:pt x="1254413" y="348367"/>
                  <a:pt x="1254962" y="348092"/>
                  <a:pt x="1255237" y="347817"/>
                </a:cubicBezTo>
                <a:cubicBezTo>
                  <a:pt x="1256062" y="347268"/>
                  <a:pt x="1256612" y="346443"/>
                  <a:pt x="1257437" y="345618"/>
                </a:cubicBezTo>
                <a:cubicBezTo>
                  <a:pt x="1270907" y="334072"/>
                  <a:pt x="1283827" y="321976"/>
                  <a:pt x="1296473" y="309606"/>
                </a:cubicBezTo>
                <a:cubicBezTo>
                  <a:pt x="1296748" y="309331"/>
                  <a:pt x="1297298" y="308781"/>
                  <a:pt x="1297847" y="308506"/>
                </a:cubicBezTo>
                <a:cubicBezTo>
                  <a:pt x="1311043" y="325275"/>
                  <a:pt x="1321764" y="343969"/>
                  <a:pt x="1329187" y="364037"/>
                </a:cubicBezTo>
                <a:cubicBezTo>
                  <a:pt x="1369598" y="464377"/>
                  <a:pt x="1366024" y="631793"/>
                  <a:pt x="1267058" y="779142"/>
                </a:cubicBezTo>
                <a:cubicBezTo>
                  <a:pt x="1217576" y="853091"/>
                  <a:pt x="1169192" y="893777"/>
                  <a:pt x="1130431" y="893777"/>
                </a:cubicBezTo>
                <a:cubicBezTo>
                  <a:pt x="1097168" y="893777"/>
                  <a:pt x="1071876" y="861338"/>
                  <a:pt x="1069402" y="858040"/>
                </a:cubicBezTo>
                <a:cubicBezTo>
                  <a:pt x="1056207" y="837972"/>
                  <a:pt x="1033665" y="826151"/>
                  <a:pt x="1009473" y="826426"/>
                </a:cubicBezTo>
                <a:cubicBezTo>
                  <a:pt x="986106" y="826426"/>
                  <a:pt x="964114" y="837697"/>
                  <a:pt x="950644" y="856940"/>
                </a:cubicBezTo>
                <a:cubicBezTo>
                  <a:pt x="950369" y="857490"/>
                  <a:pt x="949819" y="858040"/>
                  <a:pt x="949544" y="858589"/>
                </a:cubicBezTo>
                <a:cubicBezTo>
                  <a:pt x="947070" y="861613"/>
                  <a:pt x="922328" y="894052"/>
                  <a:pt x="888515" y="894052"/>
                </a:cubicBezTo>
                <a:cubicBezTo>
                  <a:pt x="871471" y="894052"/>
                  <a:pt x="852503" y="886080"/>
                  <a:pt x="831610" y="870135"/>
                </a:cubicBezTo>
                <a:cubicBezTo>
                  <a:pt x="806319" y="850892"/>
                  <a:pt x="779653" y="820378"/>
                  <a:pt x="752163" y="779417"/>
                </a:cubicBezTo>
                <a:cubicBezTo>
                  <a:pt x="653472" y="632068"/>
                  <a:pt x="649623" y="464652"/>
                  <a:pt x="689759" y="364037"/>
                </a:cubicBezTo>
                <a:close/>
                <a:moveTo>
                  <a:pt x="1036139" y="917419"/>
                </a:moveTo>
                <a:cubicBezTo>
                  <a:pt x="1035589" y="918244"/>
                  <a:pt x="1035039" y="919068"/>
                  <a:pt x="1034489" y="919618"/>
                </a:cubicBezTo>
                <a:cubicBezTo>
                  <a:pt x="1035039" y="918793"/>
                  <a:pt x="1035589" y="917969"/>
                  <a:pt x="1036139" y="917419"/>
                </a:cubicBezTo>
                <a:lnTo>
                  <a:pt x="1036139" y="917419"/>
                </a:lnTo>
                <a:close/>
                <a:moveTo>
                  <a:pt x="608938" y="732958"/>
                </a:moveTo>
                <a:cubicBezTo>
                  <a:pt x="624332" y="769520"/>
                  <a:pt x="643026" y="804708"/>
                  <a:pt x="665293" y="837422"/>
                </a:cubicBezTo>
                <a:cubicBezTo>
                  <a:pt x="699106" y="887729"/>
                  <a:pt x="733744" y="926766"/>
                  <a:pt x="768107" y="952882"/>
                </a:cubicBezTo>
                <a:cubicBezTo>
                  <a:pt x="807419" y="983121"/>
                  <a:pt x="848104" y="998241"/>
                  <a:pt x="888515" y="998241"/>
                </a:cubicBezTo>
                <a:cubicBezTo>
                  <a:pt x="942396" y="998241"/>
                  <a:pt x="983632" y="971850"/>
                  <a:pt x="1009473" y="947383"/>
                </a:cubicBezTo>
                <a:cubicBezTo>
                  <a:pt x="1036414" y="972400"/>
                  <a:pt x="1078199" y="998241"/>
                  <a:pt x="1130706" y="998241"/>
                </a:cubicBezTo>
                <a:cubicBezTo>
                  <a:pt x="1207129" y="998241"/>
                  <a:pt x="1282178" y="944085"/>
                  <a:pt x="1353928" y="837147"/>
                </a:cubicBezTo>
                <a:cubicBezTo>
                  <a:pt x="1366849" y="817629"/>
                  <a:pt x="1378944" y="797561"/>
                  <a:pt x="1389391" y="776668"/>
                </a:cubicBezTo>
                <a:lnTo>
                  <a:pt x="1806970" y="1086760"/>
                </a:lnTo>
                <a:lnTo>
                  <a:pt x="771406" y="1289089"/>
                </a:lnTo>
                <a:lnTo>
                  <a:pt x="298571" y="806358"/>
                </a:lnTo>
                <a:lnTo>
                  <a:pt x="608938" y="732958"/>
                </a:lnTo>
                <a:close/>
                <a:moveTo>
                  <a:pt x="561379" y="1489495"/>
                </a:moveTo>
                <a:lnTo>
                  <a:pt x="148473" y="1068341"/>
                </a:lnTo>
                <a:cubicBezTo>
                  <a:pt x="126206" y="1047174"/>
                  <a:pt x="111361" y="1019133"/>
                  <a:pt x="106688" y="988619"/>
                </a:cubicBezTo>
                <a:cubicBezTo>
                  <a:pt x="96241" y="923742"/>
                  <a:pt x="128130" y="861613"/>
                  <a:pt x="181462" y="837147"/>
                </a:cubicBezTo>
                <a:lnTo>
                  <a:pt x="662819" y="1328676"/>
                </a:lnTo>
                <a:cubicBezTo>
                  <a:pt x="609762" y="1364688"/>
                  <a:pt x="572925" y="1423243"/>
                  <a:pt x="561379" y="1489495"/>
                </a:cubicBezTo>
                <a:close/>
                <a:moveTo>
                  <a:pt x="1156272" y="1597807"/>
                </a:moveTo>
                <a:lnTo>
                  <a:pt x="808793" y="1671481"/>
                </a:lnTo>
                <a:cubicBezTo>
                  <a:pt x="779378" y="1676979"/>
                  <a:pt x="748589" y="1670107"/>
                  <a:pt x="722198" y="1651413"/>
                </a:cubicBezTo>
                <a:cubicBezTo>
                  <a:pt x="691134" y="1629421"/>
                  <a:pt x="670241" y="1595607"/>
                  <a:pt x="664193" y="1557946"/>
                </a:cubicBezTo>
                <a:cubicBezTo>
                  <a:pt x="652098" y="1482622"/>
                  <a:pt x="696632" y="1410872"/>
                  <a:pt x="763709" y="1397951"/>
                </a:cubicBezTo>
                <a:lnTo>
                  <a:pt x="1831437" y="1189299"/>
                </a:lnTo>
                <a:cubicBezTo>
                  <a:pt x="1800922" y="1276719"/>
                  <a:pt x="1806145" y="1376234"/>
                  <a:pt x="1846831" y="1459255"/>
                </a:cubicBezTo>
                <a:lnTo>
                  <a:pt x="1156272" y="15978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53"/>
          <p:cNvSpPr/>
          <p:nvPr/>
        </p:nvSpPr>
        <p:spPr>
          <a:xfrm>
            <a:off x="1627935" y="1553789"/>
            <a:ext cx="230203" cy="249009"/>
          </a:xfrm>
          <a:custGeom>
            <a:rect b="b" l="l" r="r" t="t"/>
            <a:pathLst>
              <a:path extrusionOk="0" h="1422907" w="1315443">
                <a:moveTo>
                  <a:pt x="1262992" y="707826"/>
                </a:moveTo>
                <a:lnTo>
                  <a:pt x="1248945" y="707826"/>
                </a:lnTo>
                <a:lnTo>
                  <a:pt x="1098435" y="230455"/>
                </a:lnTo>
                <a:lnTo>
                  <a:pt x="1106984" y="230455"/>
                </a:lnTo>
                <a:cubicBezTo>
                  <a:pt x="1125516" y="229925"/>
                  <a:pt x="1140107" y="214472"/>
                  <a:pt x="1139577" y="195944"/>
                </a:cubicBezTo>
                <a:cubicBezTo>
                  <a:pt x="1139066" y="178157"/>
                  <a:pt x="1124768" y="163860"/>
                  <a:pt x="1106984" y="163351"/>
                </a:cubicBezTo>
                <a:lnTo>
                  <a:pt x="694628" y="163351"/>
                </a:lnTo>
                <a:lnTo>
                  <a:pt x="694628" y="32579"/>
                </a:lnTo>
                <a:cubicBezTo>
                  <a:pt x="694097" y="14064"/>
                  <a:pt x="678659" y="-517"/>
                  <a:pt x="660144" y="14"/>
                </a:cubicBezTo>
                <a:cubicBezTo>
                  <a:pt x="642374" y="523"/>
                  <a:pt x="628087" y="14809"/>
                  <a:pt x="627579" y="32579"/>
                </a:cubicBezTo>
                <a:lnTo>
                  <a:pt x="627579" y="163351"/>
                </a:lnTo>
                <a:lnTo>
                  <a:pt x="215223" y="163351"/>
                </a:lnTo>
                <a:cubicBezTo>
                  <a:pt x="196691" y="163882"/>
                  <a:pt x="182099" y="179334"/>
                  <a:pt x="182630" y="197863"/>
                </a:cubicBezTo>
                <a:cubicBezTo>
                  <a:pt x="183141" y="215649"/>
                  <a:pt x="197439" y="229947"/>
                  <a:pt x="215223" y="230455"/>
                </a:cubicBezTo>
                <a:lnTo>
                  <a:pt x="217009" y="230455"/>
                </a:lnTo>
                <a:lnTo>
                  <a:pt x="66444" y="707826"/>
                </a:lnTo>
                <a:lnTo>
                  <a:pt x="52424" y="707826"/>
                </a:lnTo>
                <a:cubicBezTo>
                  <a:pt x="23485" y="707810"/>
                  <a:pt x="17" y="731256"/>
                  <a:pt x="0" y="760196"/>
                </a:cubicBezTo>
                <a:cubicBezTo>
                  <a:pt x="0" y="760204"/>
                  <a:pt x="0" y="760215"/>
                  <a:pt x="0" y="760223"/>
                </a:cubicBezTo>
                <a:cubicBezTo>
                  <a:pt x="0" y="917386"/>
                  <a:pt x="105563" y="1022976"/>
                  <a:pt x="262671" y="1022976"/>
                </a:cubicBezTo>
                <a:cubicBezTo>
                  <a:pt x="419779" y="1022976"/>
                  <a:pt x="525397" y="917386"/>
                  <a:pt x="525397" y="760223"/>
                </a:cubicBezTo>
                <a:cubicBezTo>
                  <a:pt x="525397" y="731284"/>
                  <a:pt x="501939" y="707826"/>
                  <a:pt x="473000" y="707826"/>
                </a:cubicBezTo>
                <a:lnTo>
                  <a:pt x="458953" y="707826"/>
                </a:lnTo>
                <a:lnTo>
                  <a:pt x="308415" y="230455"/>
                </a:lnTo>
                <a:lnTo>
                  <a:pt x="627551" y="230455"/>
                </a:lnTo>
                <a:lnTo>
                  <a:pt x="627551" y="267320"/>
                </a:lnTo>
                <a:lnTo>
                  <a:pt x="628403" y="271636"/>
                </a:lnTo>
                <a:cubicBezTo>
                  <a:pt x="564054" y="289293"/>
                  <a:pt x="526205" y="355773"/>
                  <a:pt x="543862" y="420123"/>
                </a:cubicBezTo>
                <a:cubicBezTo>
                  <a:pt x="555065" y="460943"/>
                  <a:pt x="586813" y="492925"/>
                  <a:pt x="627551" y="504425"/>
                </a:cubicBezTo>
                <a:lnTo>
                  <a:pt x="627551" y="1109599"/>
                </a:lnTo>
                <a:cubicBezTo>
                  <a:pt x="489165" y="1123646"/>
                  <a:pt x="398391" y="1224839"/>
                  <a:pt x="398391" y="1370510"/>
                </a:cubicBezTo>
                <a:cubicBezTo>
                  <a:pt x="398391" y="1399450"/>
                  <a:pt x="421849" y="1422907"/>
                  <a:pt x="450788" y="1422907"/>
                </a:cubicBezTo>
                <a:lnTo>
                  <a:pt x="871391" y="1422907"/>
                </a:lnTo>
                <a:cubicBezTo>
                  <a:pt x="900330" y="1422907"/>
                  <a:pt x="923788" y="1399450"/>
                  <a:pt x="923788" y="1370510"/>
                </a:cubicBezTo>
                <a:cubicBezTo>
                  <a:pt x="923788" y="1224811"/>
                  <a:pt x="833070" y="1123646"/>
                  <a:pt x="694628" y="1109599"/>
                </a:cubicBezTo>
                <a:lnTo>
                  <a:pt x="694628" y="504425"/>
                </a:lnTo>
                <a:cubicBezTo>
                  <a:pt x="758846" y="486295"/>
                  <a:pt x="796208" y="419540"/>
                  <a:pt x="778078" y="355325"/>
                </a:cubicBezTo>
                <a:cubicBezTo>
                  <a:pt x="766579" y="314587"/>
                  <a:pt x="734596" y="282838"/>
                  <a:pt x="693776" y="271636"/>
                </a:cubicBezTo>
                <a:lnTo>
                  <a:pt x="694628" y="267320"/>
                </a:lnTo>
                <a:lnTo>
                  <a:pt x="694628" y="230455"/>
                </a:lnTo>
                <a:lnTo>
                  <a:pt x="1007001" y="230455"/>
                </a:lnTo>
                <a:lnTo>
                  <a:pt x="856519" y="707826"/>
                </a:lnTo>
                <a:lnTo>
                  <a:pt x="842499" y="707826"/>
                </a:lnTo>
                <a:cubicBezTo>
                  <a:pt x="813560" y="707826"/>
                  <a:pt x="790102" y="731284"/>
                  <a:pt x="790102" y="760223"/>
                </a:cubicBezTo>
                <a:cubicBezTo>
                  <a:pt x="790102" y="917386"/>
                  <a:pt x="895665" y="1022976"/>
                  <a:pt x="1052801" y="1022976"/>
                </a:cubicBezTo>
                <a:cubicBezTo>
                  <a:pt x="1209936" y="1022976"/>
                  <a:pt x="1315444" y="917386"/>
                  <a:pt x="1315444" y="760223"/>
                </a:cubicBezTo>
                <a:cubicBezTo>
                  <a:pt x="1315444" y="731284"/>
                  <a:pt x="1291986" y="707826"/>
                  <a:pt x="1263047" y="707826"/>
                </a:cubicBezTo>
                <a:cubicBezTo>
                  <a:pt x="1263028" y="707826"/>
                  <a:pt x="1263012" y="707826"/>
                  <a:pt x="1262992" y="707826"/>
                </a:cubicBezTo>
                <a:close/>
                <a:moveTo>
                  <a:pt x="262726" y="918183"/>
                </a:moveTo>
                <a:cubicBezTo>
                  <a:pt x="221848" y="918183"/>
                  <a:pt x="134373" y="906747"/>
                  <a:pt x="110814" y="812620"/>
                </a:cubicBezTo>
                <a:lnTo>
                  <a:pt x="414638" y="812620"/>
                </a:lnTo>
                <a:cubicBezTo>
                  <a:pt x="391079" y="906747"/>
                  <a:pt x="303549" y="918183"/>
                  <a:pt x="262726" y="918183"/>
                </a:cubicBezTo>
                <a:close/>
                <a:moveTo>
                  <a:pt x="388660" y="707826"/>
                </a:moveTo>
                <a:lnTo>
                  <a:pt x="136847" y="707826"/>
                </a:lnTo>
                <a:lnTo>
                  <a:pt x="262726" y="308473"/>
                </a:lnTo>
                <a:close/>
                <a:moveTo>
                  <a:pt x="813084" y="1318114"/>
                </a:moveTo>
                <a:lnTo>
                  <a:pt x="509123" y="1318114"/>
                </a:lnTo>
                <a:cubicBezTo>
                  <a:pt x="532682" y="1224014"/>
                  <a:pt x="620211" y="1212605"/>
                  <a:pt x="661062" y="1212605"/>
                </a:cubicBezTo>
                <a:cubicBezTo>
                  <a:pt x="701913" y="1212605"/>
                  <a:pt x="789470" y="1223986"/>
                  <a:pt x="813029" y="1318086"/>
                </a:cubicBezTo>
                <a:close/>
                <a:moveTo>
                  <a:pt x="715576" y="388168"/>
                </a:moveTo>
                <a:cubicBezTo>
                  <a:pt x="715592" y="418275"/>
                  <a:pt x="691197" y="442692"/>
                  <a:pt x="661090" y="442709"/>
                </a:cubicBezTo>
                <a:cubicBezTo>
                  <a:pt x="630982" y="442725"/>
                  <a:pt x="606565" y="418330"/>
                  <a:pt x="606549" y="388223"/>
                </a:cubicBezTo>
                <a:cubicBezTo>
                  <a:pt x="606532" y="358115"/>
                  <a:pt x="630927" y="333698"/>
                  <a:pt x="661035" y="333682"/>
                </a:cubicBezTo>
                <a:cubicBezTo>
                  <a:pt x="661043" y="333682"/>
                  <a:pt x="661054" y="333682"/>
                  <a:pt x="661062" y="333682"/>
                </a:cubicBezTo>
                <a:cubicBezTo>
                  <a:pt x="691145" y="333712"/>
                  <a:pt x="715532" y="358085"/>
                  <a:pt x="715576" y="388168"/>
                </a:cubicBezTo>
                <a:close/>
                <a:moveTo>
                  <a:pt x="1052746" y="308446"/>
                </a:moveTo>
                <a:lnTo>
                  <a:pt x="1178624" y="707799"/>
                </a:lnTo>
                <a:lnTo>
                  <a:pt x="926812" y="707799"/>
                </a:lnTo>
                <a:close/>
                <a:moveTo>
                  <a:pt x="1052746" y="918155"/>
                </a:moveTo>
                <a:cubicBezTo>
                  <a:pt x="1011867" y="918155"/>
                  <a:pt x="924338" y="906720"/>
                  <a:pt x="900778" y="812592"/>
                </a:cubicBezTo>
                <a:lnTo>
                  <a:pt x="1204658" y="812592"/>
                </a:lnTo>
                <a:cubicBezTo>
                  <a:pt x="1181098" y="906747"/>
                  <a:pt x="1093596" y="918183"/>
                  <a:pt x="1052746" y="91818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53"/>
          <p:cNvSpPr/>
          <p:nvPr/>
        </p:nvSpPr>
        <p:spPr>
          <a:xfrm>
            <a:off x="761048" y="2143856"/>
            <a:ext cx="235151" cy="276577"/>
          </a:xfrm>
          <a:custGeom>
            <a:rect b="b" l="l" r="r" t="t"/>
            <a:pathLst>
              <a:path extrusionOk="0" h="1940892" w="1710188">
                <a:moveTo>
                  <a:pt x="586803" y="882943"/>
                </a:moveTo>
                <a:lnTo>
                  <a:pt x="470842" y="882943"/>
                </a:lnTo>
                <a:lnTo>
                  <a:pt x="470842" y="727720"/>
                </a:lnTo>
                <a:cubicBezTo>
                  <a:pt x="470842" y="590759"/>
                  <a:pt x="573411" y="495191"/>
                  <a:pt x="720111" y="495191"/>
                </a:cubicBezTo>
                <a:cubicBezTo>
                  <a:pt x="735634" y="495191"/>
                  <a:pt x="750852" y="501582"/>
                  <a:pt x="761809" y="512843"/>
                </a:cubicBezTo>
                <a:lnTo>
                  <a:pt x="854029" y="607195"/>
                </a:lnTo>
                <a:lnTo>
                  <a:pt x="938032" y="514365"/>
                </a:lnTo>
                <a:cubicBezTo>
                  <a:pt x="948989" y="502191"/>
                  <a:pt x="964511" y="495191"/>
                  <a:pt x="980946" y="495191"/>
                </a:cubicBezTo>
                <a:cubicBezTo>
                  <a:pt x="1130691" y="495191"/>
                  <a:pt x="1239651" y="592890"/>
                  <a:pt x="1239651" y="727720"/>
                </a:cubicBezTo>
                <a:lnTo>
                  <a:pt x="1239651" y="882943"/>
                </a:lnTo>
                <a:lnTo>
                  <a:pt x="1123691" y="882943"/>
                </a:lnTo>
                <a:lnTo>
                  <a:pt x="1123691" y="727720"/>
                </a:lnTo>
                <a:cubicBezTo>
                  <a:pt x="1123691" y="652240"/>
                  <a:pt x="1064341" y="619673"/>
                  <a:pt x="1005295" y="612673"/>
                </a:cubicBezTo>
                <a:lnTo>
                  <a:pt x="898161" y="730764"/>
                </a:lnTo>
                <a:cubicBezTo>
                  <a:pt x="887508" y="742634"/>
                  <a:pt x="872291" y="749634"/>
                  <a:pt x="856160" y="749634"/>
                </a:cubicBezTo>
                <a:cubicBezTo>
                  <a:pt x="840333" y="749634"/>
                  <a:pt x="824811" y="743547"/>
                  <a:pt x="813549" y="732286"/>
                </a:cubicBezTo>
                <a:lnTo>
                  <a:pt x="696676" y="612673"/>
                </a:lnTo>
                <a:cubicBezTo>
                  <a:pt x="654674" y="617543"/>
                  <a:pt x="586498" y="639457"/>
                  <a:pt x="586498" y="727720"/>
                </a:cubicBezTo>
                <a:lnTo>
                  <a:pt x="586803" y="882943"/>
                </a:lnTo>
                <a:close/>
                <a:moveTo>
                  <a:pt x="1710189" y="1000121"/>
                </a:moveTo>
                <a:lnTo>
                  <a:pt x="1710189" y="1147735"/>
                </a:lnTo>
                <a:cubicBezTo>
                  <a:pt x="1710189" y="1168735"/>
                  <a:pt x="1698927" y="1188214"/>
                  <a:pt x="1680362" y="1198258"/>
                </a:cubicBezTo>
                <a:lnTo>
                  <a:pt x="1374177" y="1369308"/>
                </a:lnTo>
                <a:lnTo>
                  <a:pt x="1374177" y="1882760"/>
                </a:lnTo>
                <a:cubicBezTo>
                  <a:pt x="1374177" y="1882760"/>
                  <a:pt x="1374177" y="1882760"/>
                  <a:pt x="1374177" y="1882760"/>
                </a:cubicBezTo>
                <a:cubicBezTo>
                  <a:pt x="1374177" y="1914717"/>
                  <a:pt x="1348307" y="1940892"/>
                  <a:pt x="1316045" y="1940892"/>
                </a:cubicBezTo>
                <a:cubicBezTo>
                  <a:pt x="1284087" y="1940892"/>
                  <a:pt x="1257912" y="1915022"/>
                  <a:pt x="1257912" y="1882760"/>
                </a:cubicBezTo>
                <a:lnTo>
                  <a:pt x="1257912" y="1182736"/>
                </a:lnTo>
                <a:cubicBezTo>
                  <a:pt x="1257912" y="1182736"/>
                  <a:pt x="1257912" y="1182736"/>
                  <a:pt x="1257912" y="1182736"/>
                </a:cubicBezTo>
                <a:cubicBezTo>
                  <a:pt x="1257912" y="1150778"/>
                  <a:pt x="1283783" y="1124603"/>
                  <a:pt x="1316045" y="1124603"/>
                </a:cubicBezTo>
                <a:cubicBezTo>
                  <a:pt x="1348002" y="1124603"/>
                  <a:pt x="1374177" y="1150474"/>
                  <a:pt x="1374177" y="1182736"/>
                </a:cubicBezTo>
                <a:lnTo>
                  <a:pt x="1374177" y="1236303"/>
                </a:lnTo>
                <a:lnTo>
                  <a:pt x="1594228" y="1113342"/>
                </a:lnTo>
                <a:lnTo>
                  <a:pt x="1594228" y="1057645"/>
                </a:lnTo>
                <a:lnTo>
                  <a:pt x="116265" y="1057645"/>
                </a:lnTo>
                <a:lnTo>
                  <a:pt x="116265" y="1113342"/>
                </a:lnTo>
                <a:lnTo>
                  <a:pt x="336011" y="1235999"/>
                </a:lnTo>
                <a:lnTo>
                  <a:pt x="336011" y="1182736"/>
                </a:lnTo>
                <a:cubicBezTo>
                  <a:pt x="336620" y="1151691"/>
                  <a:pt x="361578" y="1126734"/>
                  <a:pt x="392622" y="1126125"/>
                </a:cubicBezTo>
                <a:cubicBezTo>
                  <a:pt x="424580" y="1125517"/>
                  <a:pt x="451363" y="1150778"/>
                  <a:pt x="451972" y="1182736"/>
                </a:cubicBezTo>
                <a:lnTo>
                  <a:pt x="451972" y="1882760"/>
                </a:lnTo>
                <a:cubicBezTo>
                  <a:pt x="451363" y="1913804"/>
                  <a:pt x="426406" y="1938762"/>
                  <a:pt x="395361" y="1939370"/>
                </a:cubicBezTo>
                <a:cubicBezTo>
                  <a:pt x="363404" y="1939979"/>
                  <a:pt x="336620" y="1914717"/>
                  <a:pt x="336011" y="1882760"/>
                </a:cubicBezTo>
                <a:lnTo>
                  <a:pt x="336011" y="1369308"/>
                </a:lnTo>
                <a:lnTo>
                  <a:pt x="29827" y="1198258"/>
                </a:lnTo>
                <a:cubicBezTo>
                  <a:pt x="11566" y="1187910"/>
                  <a:pt x="0" y="1168735"/>
                  <a:pt x="0" y="1147735"/>
                </a:cubicBezTo>
                <a:lnTo>
                  <a:pt x="0" y="1000121"/>
                </a:lnTo>
                <a:cubicBezTo>
                  <a:pt x="0" y="1000121"/>
                  <a:pt x="0" y="1000121"/>
                  <a:pt x="0" y="1000121"/>
                </a:cubicBezTo>
                <a:cubicBezTo>
                  <a:pt x="0" y="968163"/>
                  <a:pt x="25870" y="941989"/>
                  <a:pt x="58132" y="941989"/>
                </a:cubicBezTo>
                <a:lnTo>
                  <a:pt x="1380569" y="941989"/>
                </a:lnTo>
                <a:lnTo>
                  <a:pt x="1380569" y="530801"/>
                </a:lnTo>
                <a:lnTo>
                  <a:pt x="1247260" y="443145"/>
                </a:lnTo>
                <a:cubicBezTo>
                  <a:pt x="1237520" y="448015"/>
                  <a:pt x="1226564" y="450450"/>
                  <a:pt x="1215607" y="450450"/>
                </a:cubicBezTo>
                <a:cubicBezTo>
                  <a:pt x="1174518" y="450450"/>
                  <a:pt x="1141343" y="417275"/>
                  <a:pt x="1141343" y="376187"/>
                </a:cubicBezTo>
                <a:cubicBezTo>
                  <a:pt x="1141343" y="335098"/>
                  <a:pt x="1174518" y="301923"/>
                  <a:pt x="1215607" y="301923"/>
                </a:cubicBezTo>
                <a:cubicBezTo>
                  <a:pt x="1256695" y="301923"/>
                  <a:pt x="1289870" y="335098"/>
                  <a:pt x="1289870" y="376187"/>
                </a:cubicBezTo>
                <a:lnTo>
                  <a:pt x="1289261" y="381970"/>
                </a:lnTo>
                <a:lnTo>
                  <a:pt x="1437788" y="479668"/>
                </a:lnTo>
                <a:cubicBezTo>
                  <a:pt x="1448136" y="486669"/>
                  <a:pt x="1454528" y="498234"/>
                  <a:pt x="1454528" y="510713"/>
                </a:cubicBezTo>
                <a:lnTo>
                  <a:pt x="1454528" y="941989"/>
                </a:lnTo>
                <a:lnTo>
                  <a:pt x="1651447" y="941989"/>
                </a:lnTo>
                <a:cubicBezTo>
                  <a:pt x="1684014" y="941989"/>
                  <a:pt x="1710189" y="967859"/>
                  <a:pt x="1710189" y="1000121"/>
                </a:cubicBezTo>
                <a:close/>
                <a:moveTo>
                  <a:pt x="1271000" y="425797"/>
                </a:moveTo>
                <a:cubicBezTo>
                  <a:pt x="1267347" y="429754"/>
                  <a:pt x="1263391" y="433406"/>
                  <a:pt x="1259130" y="436450"/>
                </a:cubicBezTo>
                <a:cubicBezTo>
                  <a:pt x="1263391" y="433406"/>
                  <a:pt x="1267347" y="429754"/>
                  <a:pt x="1271000" y="425797"/>
                </a:cubicBezTo>
                <a:close/>
                <a:moveTo>
                  <a:pt x="1254565" y="439189"/>
                </a:moveTo>
                <a:cubicBezTo>
                  <a:pt x="1252738" y="440406"/>
                  <a:pt x="1250912" y="441319"/>
                  <a:pt x="1249086" y="442232"/>
                </a:cubicBezTo>
                <a:cubicBezTo>
                  <a:pt x="1250912" y="441319"/>
                  <a:pt x="1252738" y="440406"/>
                  <a:pt x="1254565" y="439189"/>
                </a:cubicBezTo>
                <a:close/>
                <a:moveTo>
                  <a:pt x="1281652" y="409970"/>
                </a:moveTo>
                <a:cubicBezTo>
                  <a:pt x="1280131" y="412710"/>
                  <a:pt x="1278609" y="415449"/>
                  <a:pt x="1276783" y="418188"/>
                </a:cubicBezTo>
                <a:cubicBezTo>
                  <a:pt x="1278609" y="415753"/>
                  <a:pt x="1280435" y="412710"/>
                  <a:pt x="1281652" y="409970"/>
                </a:cubicBezTo>
                <a:close/>
                <a:moveTo>
                  <a:pt x="1455136" y="996773"/>
                </a:moveTo>
                <a:lnTo>
                  <a:pt x="1380873" y="996773"/>
                </a:lnTo>
                <a:lnTo>
                  <a:pt x="1380873" y="996773"/>
                </a:lnTo>
                <a:lnTo>
                  <a:pt x="1455136" y="996773"/>
                </a:lnTo>
                <a:lnTo>
                  <a:pt x="1455136" y="996773"/>
                </a:lnTo>
                <a:close/>
                <a:moveTo>
                  <a:pt x="1099646" y="1159909"/>
                </a:moveTo>
                <a:cubicBezTo>
                  <a:pt x="1099646" y="1159909"/>
                  <a:pt x="1099646" y="1159909"/>
                  <a:pt x="1099646" y="1159909"/>
                </a:cubicBezTo>
                <a:lnTo>
                  <a:pt x="610542" y="1159909"/>
                </a:lnTo>
                <a:cubicBezTo>
                  <a:pt x="590151" y="1159909"/>
                  <a:pt x="573411" y="1176649"/>
                  <a:pt x="573411" y="1197041"/>
                </a:cubicBezTo>
                <a:lnTo>
                  <a:pt x="573411" y="1747625"/>
                </a:lnTo>
                <a:cubicBezTo>
                  <a:pt x="573411" y="1768017"/>
                  <a:pt x="590151" y="1784756"/>
                  <a:pt x="610542" y="1784756"/>
                </a:cubicBezTo>
                <a:cubicBezTo>
                  <a:pt x="630935" y="1784756"/>
                  <a:pt x="647674" y="1768017"/>
                  <a:pt x="647674" y="1747625"/>
                </a:cubicBezTo>
                <a:cubicBezTo>
                  <a:pt x="647674" y="1747625"/>
                  <a:pt x="647674" y="1747625"/>
                  <a:pt x="647674" y="1747625"/>
                </a:cubicBezTo>
                <a:lnTo>
                  <a:pt x="647674" y="1234172"/>
                </a:lnTo>
                <a:lnTo>
                  <a:pt x="1062514" y="1234172"/>
                </a:lnTo>
                <a:lnTo>
                  <a:pt x="1062514" y="1747625"/>
                </a:lnTo>
                <a:cubicBezTo>
                  <a:pt x="1061906" y="1768017"/>
                  <a:pt x="1078037" y="1785365"/>
                  <a:pt x="1098429" y="1785669"/>
                </a:cubicBezTo>
                <a:cubicBezTo>
                  <a:pt x="1118821" y="1786278"/>
                  <a:pt x="1136169" y="1770147"/>
                  <a:pt x="1136473" y="1749755"/>
                </a:cubicBezTo>
                <a:cubicBezTo>
                  <a:pt x="1136473" y="1749146"/>
                  <a:pt x="1136473" y="1748233"/>
                  <a:pt x="1136473" y="1747625"/>
                </a:cubicBezTo>
                <a:lnTo>
                  <a:pt x="1136473" y="1197041"/>
                </a:lnTo>
                <a:cubicBezTo>
                  <a:pt x="1136778" y="1176649"/>
                  <a:pt x="1120342" y="1159909"/>
                  <a:pt x="1099646" y="1159909"/>
                </a:cubicBezTo>
                <a:close/>
                <a:moveTo>
                  <a:pt x="647065" y="266922"/>
                </a:moveTo>
                <a:lnTo>
                  <a:pt x="647065" y="210311"/>
                </a:lnTo>
                <a:cubicBezTo>
                  <a:pt x="647065" y="94351"/>
                  <a:pt x="740503" y="0"/>
                  <a:pt x="855247" y="0"/>
                </a:cubicBezTo>
                <a:cubicBezTo>
                  <a:pt x="969990" y="0"/>
                  <a:pt x="1063427" y="94351"/>
                  <a:pt x="1063427" y="210311"/>
                </a:cubicBezTo>
                <a:lnTo>
                  <a:pt x="1063427" y="266922"/>
                </a:lnTo>
                <a:cubicBezTo>
                  <a:pt x="1063427" y="383187"/>
                  <a:pt x="969990" y="477538"/>
                  <a:pt x="855247" y="477538"/>
                </a:cubicBezTo>
                <a:cubicBezTo>
                  <a:pt x="740199" y="477234"/>
                  <a:pt x="647065" y="382883"/>
                  <a:pt x="647065" y="266922"/>
                </a:cubicBezTo>
                <a:close/>
                <a:moveTo>
                  <a:pt x="763026" y="266922"/>
                </a:moveTo>
                <a:cubicBezTo>
                  <a:pt x="763026" y="318967"/>
                  <a:pt x="804419" y="361273"/>
                  <a:pt x="855247" y="361273"/>
                </a:cubicBezTo>
                <a:cubicBezTo>
                  <a:pt x="906074" y="361273"/>
                  <a:pt x="947467" y="318967"/>
                  <a:pt x="947467" y="266922"/>
                </a:cubicBezTo>
                <a:lnTo>
                  <a:pt x="947467" y="210311"/>
                </a:lnTo>
                <a:cubicBezTo>
                  <a:pt x="947467" y="158266"/>
                  <a:pt x="906074" y="115960"/>
                  <a:pt x="855247" y="115960"/>
                </a:cubicBezTo>
                <a:cubicBezTo>
                  <a:pt x="804419" y="115960"/>
                  <a:pt x="763026" y="158266"/>
                  <a:pt x="763026" y="210311"/>
                </a:cubicBezTo>
                <a:lnTo>
                  <a:pt x="763026" y="2669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53"/>
          <p:cNvSpPr/>
          <p:nvPr/>
        </p:nvSpPr>
        <p:spPr>
          <a:xfrm>
            <a:off x="1450961" y="2167103"/>
            <a:ext cx="233667" cy="228688"/>
          </a:xfrm>
          <a:custGeom>
            <a:rect b="b" l="l" r="r" t="t"/>
            <a:pathLst>
              <a:path extrusionOk="0" h="3977176" w="3894447">
                <a:moveTo>
                  <a:pt x="879092" y="1985495"/>
                </a:moveTo>
                <a:cubicBezTo>
                  <a:pt x="879092" y="1985495"/>
                  <a:pt x="879092" y="1985495"/>
                  <a:pt x="879092" y="1985495"/>
                </a:cubicBezTo>
                <a:lnTo>
                  <a:pt x="3016129" y="1985495"/>
                </a:lnTo>
                <a:cubicBezTo>
                  <a:pt x="3048601" y="1985495"/>
                  <a:pt x="3074889" y="1959208"/>
                  <a:pt x="3074889" y="1926735"/>
                </a:cubicBezTo>
                <a:cubicBezTo>
                  <a:pt x="3074889" y="1926735"/>
                  <a:pt x="3074889" y="1926735"/>
                  <a:pt x="3074889" y="1926735"/>
                </a:cubicBezTo>
                <a:lnTo>
                  <a:pt x="3074889" y="538125"/>
                </a:lnTo>
                <a:cubicBezTo>
                  <a:pt x="3074889" y="505652"/>
                  <a:pt x="3048601" y="479364"/>
                  <a:pt x="3016129" y="479364"/>
                </a:cubicBezTo>
                <a:cubicBezTo>
                  <a:pt x="3016129" y="479364"/>
                  <a:pt x="3016129" y="479364"/>
                  <a:pt x="3016129" y="479364"/>
                </a:cubicBezTo>
                <a:lnTo>
                  <a:pt x="879092" y="479364"/>
                </a:lnTo>
                <a:cubicBezTo>
                  <a:pt x="846619" y="479364"/>
                  <a:pt x="820331" y="505652"/>
                  <a:pt x="820331" y="538125"/>
                </a:cubicBezTo>
                <a:cubicBezTo>
                  <a:pt x="820331" y="538125"/>
                  <a:pt x="820331" y="538125"/>
                  <a:pt x="820331" y="538125"/>
                </a:cubicBezTo>
                <a:lnTo>
                  <a:pt x="820331" y="1925962"/>
                </a:lnTo>
                <a:cubicBezTo>
                  <a:pt x="820331" y="1958434"/>
                  <a:pt x="846619" y="1985495"/>
                  <a:pt x="879092" y="1985495"/>
                </a:cubicBezTo>
                <a:close/>
                <a:moveTo>
                  <a:pt x="937853" y="597659"/>
                </a:moveTo>
                <a:lnTo>
                  <a:pt x="2956595" y="597659"/>
                </a:lnTo>
                <a:lnTo>
                  <a:pt x="2956595" y="1867201"/>
                </a:lnTo>
                <a:lnTo>
                  <a:pt x="937853" y="1867201"/>
                </a:lnTo>
                <a:lnTo>
                  <a:pt x="937853" y="597659"/>
                </a:lnTo>
                <a:close/>
                <a:moveTo>
                  <a:pt x="3800121" y="628586"/>
                </a:moveTo>
                <a:lnTo>
                  <a:pt x="3586726" y="628586"/>
                </a:lnTo>
                <a:lnTo>
                  <a:pt x="3586726" y="310040"/>
                </a:lnTo>
                <a:cubicBezTo>
                  <a:pt x="3586726" y="139170"/>
                  <a:pt x="3447556" y="0"/>
                  <a:pt x="3276686" y="0"/>
                </a:cubicBezTo>
                <a:lnTo>
                  <a:pt x="618534" y="0"/>
                </a:lnTo>
                <a:cubicBezTo>
                  <a:pt x="447664" y="0"/>
                  <a:pt x="308494" y="139170"/>
                  <a:pt x="308494" y="310040"/>
                </a:cubicBezTo>
                <a:lnTo>
                  <a:pt x="308494" y="628586"/>
                </a:lnTo>
                <a:lnTo>
                  <a:pt x="94326" y="628586"/>
                </a:lnTo>
                <a:cubicBezTo>
                  <a:pt x="42524" y="628586"/>
                  <a:pt x="0" y="670337"/>
                  <a:pt x="0" y="722912"/>
                </a:cubicBezTo>
                <a:lnTo>
                  <a:pt x="0" y="1565665"/>
                </a:lnTo>
                <a:cubicBezTo>
                  <a:pt x="0" y="1617468"/>
                  <a:pt x="42524" y="1659992"/>
                  <a:pt x="94326" y="1659992"/>
                </a:cubicBezTo>
                <a:lnTo>
                  <a:pt x="308494" y="1659992"/>
                </a:lnTo>
                <a:lnTo>
                  <a:pt x="308494" y="3217152"/>
                </a:lnTo>
                <a:cubicBezTo>
                  <a:pt x="309267" y="3382610"/>
                  <a:pt x="417511" y="3528739"/>
                  <a:pt x="575237" y="3577448"/>
                </a:cubicBezTo>
                <a:lnTo>
                  <a:pt x="575237" y="3799348"/>
                </a:lnTo>
                <a:cubicBezTo>
                  <a:pt x="575237" y="3897540"/>
                  <a:pt x="654873" y="3977176"/>
                  <a:pt x="753066" y="3977176"/>
                </a:cubicBezTo>
                <a:lnTo>
                  <a:pt x="1012077" y="3977176"/>
                </a:lnTo>
                <a:cubicBezTo>
                  <a:pt x="1110269" y="3977176"/>
                  <a:pt x="1189906" y="3897540"/>
                  <a:pt x="1189906" y="3799348"/>
                </a:cubicBezTo>
                <a:lnTo>
                  <a:pt x="1189906" y="3596778"/>
                </a:lnTo>
                <a:lnTo>
                  <a:pt x="2706088" y="3596778"/>
                </a:lnTo>
                <a:lnTo>
                  <a:pt x="2706088" y="3799348"/>
                </a:lnTo>
                <a:cubicBezTo>
                  <a:pt x="2706088" y="3897540"/>
                  <a:pt x="2785724" y="3977176"/>
                  <a:pt x="2883917" y="3977176"/>
                </a:cubicBezTo>
                <a:lnTo>
                  <a:pt x="3142928" y="3977176"/>
                </a:lnTo>
                <a:cubicBezTo>
                  <a:pt x="3241120" y="3977176"/>
                  <a:pt x="3320756" y="3897540"/>
                  <a:pt x="3320756" y="3799348"/>
                </a:cubicBezTo>
                <a:lnTo>
                  <a:pt x="3320756" y="3577448"/>
                </a:lnTo>
                <a:cubicBezTo>
                  <a:pt x="3479256" y="3528739"/>
                  <a:pt x="3587499" y="3382610"/>
                  <a:pt x="3587499" y="3217152"/>
                </a:cubicBezTo>
                <a:lnTo>
                  <a:pt x="3587499" y="1659992"/>
                </a:lnTo>
                <a:lnTo>
                  <a:pt x="3800894" y="1659992"/>
                </a:lnTo>
                <a:cubicBezTo>
                  <a:pt x="3852696" y="1659992"/>
                  <a:pt x="3894447" y="1617468"/>
                  <a:pt x="3894447" y="1565665"/>
                </a:cubicBezTo>
                <a:lnTo>
                  <a:pt x="3894447" y="722912"/>
                </a:lnTo>
                <a:cubicBezTo>
                  <a:pt x="3894447" y="671110"/>
                  <a:pt x="3852696" y="628586"/>
                  <a:pt x="3800121" y="628586"/>
                </a:cubicBezTo>
                <a:close/>
                <a:moveTo>
                  <a:pt x="308494" y="1471339"/>
                </a:moveTo>
                <a:lnTo>
                  <a:pt x="188653" y="1471339"/>
                </a:lnTo>
                <a:lnTo>
                  <a:pt x="188653" y="818012"/>
                </a:lnTo>
                <a:lnTo>
                  <a:pt x="308494" y="818012"/>
                </a:lnTo>
                <a:lnTo>
                  <a:pt x="308494" y="1471339"/>
                </a:lnTo>
                <a:close/>
                <a:moveTo>
                  <a:pt x="763890" y="3787750"/>
                </a:moveTo>
                <a:lnTo>
                  <a:pt x="763890" y="3596004"/>
                </a:lnTo>
                <a:lnTo>
                  <a:pt x="1000479" y="3596004"/>
                </a:lnTo>
                <a:lnTo>
                  <a:pt x="1000479" y="3787750"/>
                </a:lnTo>
                <a:lnTo>
                  <a:pt x="763890" y="3787750"/>
                </a:lnTo>
                <a:close/>
                <a:moveTo>
                  <a:pt x="2894741" y="3787750"/>
                </a:moveTo>
                <a:lnTo>
                  <a:pt x="2894741" y="3596004"/>
                </a:lnTo>
                <a:lnTo>
                  <a:pt x="3131330" y="3596004"/>
                </a:lnTo>
                <a:lnTo>
                  <a:pt x="3131330" y="3787750"/>
                </a:lnTo>
                <a:lnTo>
                  <a:pt x="2894741" y="3787750"/>
                </a:lnTo>
                <a:close/>
                <a:moveTo>
                  <a:pt x="3207874" y="3301427"/>
                </a:moveTo>
                <a:lnTo>
                  <a:pt x="687346" y="3301427"/>
                </a:lnTo>
                <a:cubicBezTo>
                  <a:pt x="640956" y="3301427"/>
                  <a:pt x="603071" y="3263542"/>
                  <a:pt x="603071" y="3217152"/>
                </a:cubicBezTo>
                <a:lnTo>
                  <a:pt x="603071" y="310040"/>
                </a:lnTo>
                <a:lnTo>
                  <a:pt x="618534" y="294577"/>
                </a:lnTo>
                <a:lnTo>
                  <a:pt x="3276686" y="294577"/>
                </a:lnTo>
                <a:lnTo>
                  <a:pt x="3292149" y="310040"/>
                </a:lnTo>
                <a:lnTo>
                  <a:pt x="3292149" y="3217152"/>
                </a:lnTo>
                <a:lnTo>
                  <a:pt x="3292149" y="3217152"/>
                </a:lnTo>
                <a:cubicBezTo>
                  <a:pt x="3292149" y="3263542"/>
                  <a:pt x="3254264" y="3301427"/>
                  <a:pt x="3207874" y="3301427"/>
                </a:cubicBezTo>
                <a:close/>
                <a:moveTo>
                  <a:pt x="3586726" y="1471339"/>
                </a:moveTo>
                <a:lnTo>
                  <a:pt x="3586726" y="818012"/>
                </a:lnTo>
                <a:lnTo>
                  <a:pt x="3706568" y="818012"/>
                </a:lnTo>
                <a:lnTo>
                  <a:pt x="3706568" y="1471339"/>
                </a:lnTo>
                <a:lnTo>
                  <a:pt x="3586726" y="1471339"/>
                </a:lnTo>
                <a:close/>
                <a:moveTo>
                  <a:pt x="1365415" y="2608669"/>
                </a:moveTo>
                <a:lnTo>
                  <a:pt x="960275" y="2608669"/>
                </a:lnTo>
                <a:cubicBezTo>
                  <a:pt x="833475" y="2608669"/>
                  <a:pt x="730644" y="2711500"/>
                  <a:pt x="730644" y="2838300"/>
                </a:cubicBezTo>
                <a:cubicBezTo>
                  <a:pt x="730644" y="2965099"/>
                  <a:pt x="833475" y="3067931"/>
                  <a:pt x="960275" y="3067931"/>
                </a:cubicBezTo>
                <a:lnTo>
                  <a:pt x="1364641" y="3067931"/>
                </a:lnTo>
                <a:cubicBezTo>
                  <a:pt x="1397115" y="3067931"/>
                  <a:pt x="1423402" y="3041643"/>
                  <a:pt x="1423402" y="3009170"/>
                </a:cubicBezTo>
                <a:lnTo>
                  <a:pt x="1423402" y="2668203"/>
                </a:lnTo>
                <a:cubicBezTo>
                  <a:pt x="1423402" y="2634957"/>
                  <a:pt x="1397888" y="2608669"/>
                  <a:pt x="1365415" y="2608669"/>
                </a:cubicBezTo>
                <a:close/>
                <a:moveTo>
                  <a:pt x="960275" y="2949636"/>
                </a:moveTo>
                <a:cubicBezTo>
                  <a:pt x="898421" y="2949636"/>
                  <a:pt x="848938" y="2899380"/>
                  <a:pt x="848938" y="2838300"/>
                </a:cubicBezTo>
                <a:cubicBezTo>
                  <a:pt x="848938" y="2776446"/>
                  <a:pt x="899194" y="2726964"/>
                  <a:pt x="960275" y="2726964"/>
                </a:cubicBezTo>
                <a:lnTo>
                  <a:pt x="1305881" y="2726964"/>
                </a:lnTo>
                <a:lnTo>
                  <a:pt x="1305881" y="2949636"/>
                </a:lnTo>
                <a:lnTo>
                  <a:pt x="960275" y="2949636"/>
                </a:lnTo>
                <a:close/>
                <a:moveTo>
                  <a:pt x="2934172" y="2608669"/>
                </a:moveTo>
                <a:lnTo>
                  <a:pt x="2529806" y="2608669"/>
                </a:lnTo>
                <a:cubicBezTo>
                  <a:pt x="2497333" y="2608669"/>
                  <a:pt x="2471045" y="2634957"/>
                  <a:pt x="2471045" y="2667430"/>
                </a:cubicBezTo>
                <a:lnTo>
                  <a:pt x="2471045" y="3008397"/>
                </a:lnTo>
                <a:cubicBezTo>
                  <a:pt x="2471045" y="3040870"/>
                  <a:pt x="2497333" y="3067158"/>
                  <a:pt x="2529806" y="3067158"/>
                </a:cubicBezTo>
                <a:lnTo>
                  <a:pt x="2934172" y="3067158"/>
                </a:lnTo>
                <a:cubicBezTo>
                  <a:pt x="3060972" y="3067158"/>
                  <a:pt x="3163803" y="2964326"/>
                  <a:pt x="3163803" y="2837527"/>
                </a:cubicBezTo>
                <a:cubicBezTo>
                  <a:pt x="3163803" y="2711500"/>
                  <a:pt x="3060972" y="2608669"/>
                  <a:pt x="2934172" y="2608669"/>
                </a:cubicBezTo>
                <a:close/>
                <a:moveTo>
                  <a:pt x="2934172" y="2949636"/>
                </a:moveTo>
                <a:lnTo>
                  <a:pt x="2588566" y="2949636"/>
                </a:lnTo>
                <a:lnTo>
                  <a:pt x="2588566" y="2726964"/>
                </a:lnTo>
                <a:lnTo>
                  <a:pt x="2934172" y="2726964"/>
                </a:lnTo>
                <a:cubicBezTo>
                  <a:pt x="2996026" y="2726964"/>
                  <a:pt x="3045509" y="2777220"/>
                  <a:pt x="3045509" y="2838300"/>
                </a:cubicBezTo>
                <a:cubicBezTo>
                  <a:pt x="3045509" y="2899380"/>
                  <a:pt x="2996026" y="2949636"/>
                  <a:pt x="2934172" y="29496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53"/>
          <p:cNvSpPr/>
          <p:nvPr/>
        </p:nvSpPr>
        <p:spPr>
          <a:xfrm>
            <a:off x="6111694" y="3715109"/>
            <a:ext cx="220237" cy="237849"/>
          </a:xfrm>
          <a:custGeom>
            <a:rect b="b" l="l" r="r" t="t"/>
            <a:pathLst>
              <a:path extrusionOk="0" h="689418" w="643028">
                <a:moveTo>
                  <a:pt x="257310" y="203498"/>
                </a:moveTo>
                <a:cubicBezTo>
                  <a:pt x="255084" y="200900"/>
                  <a:pt x="249640" y="194344"/>
                  <a:pt x="243084" y="186303"/>
                </a:cubicBezTo>
                <a:cubicBezTo>
                  <a:pt x="230961" y="171458"/>
                  <a:pt x="215868" y="153025"/>
                  <a:pt x="208199" y="144737"/>
                </a:cubicBezTo>
                <a:cubicBezTo>
                  <a:pt x="204611" y="140902"/>
                  <a:pt x="197189" y="140902"/>
                  <a:pt x="193725" y="144737"/>
                </a:cubicBezTo>
                <a:cubicBezTo>
                  <a:pt x="186055" y="153149"/>
                  <a:pt x="170963" y="171705"/>
                  <a:pt x="158840" y="186674"/>
                </a:cubicBezTo>
                <a:cubicBezTo>
                  <a:pt x="152407" y="194715"/>
                  <a:pt x="147087" y="201271"/>
                  <a:pt x="144861" y="203745"/>
                </a:cubicBezTo>
                <a:lnTo>
                  <a:pt x="142634" y="206219"/>
                </a:lnTo>
                <a:cubicBezTo>
                  <a:pt x="124820" y="225889"/>
                  <a:pt x="101069" y="254712"/>
                  <a:pt x="101192" y="277598"/>
                </a:cubicBezTo>
                <a:cubicBezTo>
                  <a:pt x="101192" y="294299"/>
                  <a:pt x="106017" y="308525"/>
                  <a:pt x="115171" y="318916"/>
                </a:cubicBezTo>
                <a:cubicBezTo>
                  <a:pt x="124944" y="330050"/>
                  <a:pt x="138923" y="335988"/>
                  <a:pt x="155500" y="335988"/>
                </a:cubicBezTo>
                <a:lnTo>
                  <a:pt x="155623" y="335988"/>
                </a:lnTo>
                <a:cubicBezTo>
                  <a:pt x="162922" y="336112"/>
                  <a:pt x="170097" y="334627"/>
                  <a:pt x="176777" y="331782"/>
                </a:cubicBezTo>
                <a:cubicBezTo>
                  <a:pt x="174303" y="345390"/>
                  <a:pt x="169973" y="355286"/>
                  <a:pt x="163788" y="362337"/>
                </a:cubicBezTo>
                <a:cubicBezTo>
                  <a:pt x="162303" y="364069"/>
                  <a:pt x="161437" y="367904"/>
                  <a:pt x="161437" y="370255"/>
                </a:cubicBezTo>
                <a:cubicBezTo>
                  <a:pt x="161437" y="375450"/>
                  <a:pt x="165644" y="379656"/>
                  <a:pt x="170839" y="379656"/>
                </a:cubicBezTo>
                <a:lnTo>
                  <a:pt x="232074" y="379533"/>
                </a:lnTo>
                <a:cubicBezTo>
                  <a:pt x="234548" y="379533"/>
                  <a:pt x="237022" y="377677"/>
                  <a:pt x="238754" y="375945"/>
                </a:cubicBezTo>
                <a:cubicBezTo>
                  <a:pt x="240486" y="373842"/>
                  <a:pt x="241476" y="371121"/>
                  <a:pt x="241476" y="368399"/>
                </a:cubicBezTo>
                <a:cubicBezTo>
                  <a:pt x="241476" y="366172"/>
                  <a:pt x="240610" y="363946"/>
                  <a:pt x="239125" y="362214"/>
                </a:cubicBezTo>
                <a:cubicBezTo>
                  <a:pt x="232940" y="355162"/>
                  <a:pt x="228610" y="345266"/>
                  <a:pt x="226012" y="331658"/>
                </a:cubicBezTo>
                <a:cubicBezTo>
                  <a:pt x="232693" y="334503"/>
                  <a:pt x="239868" y="335864"/>
                  <a:pt x="247166" y="335864"/>
                </a:cubicBezTo>
                <a:lnTo>
                  <a:pt x="247290" y="335864"/>
                </a:lnTo>
                <a:cubicBezTo>
                  <a:pt x="280320" y="335864"/>
                  <a:pt x="301597" y="312855"/>
                  <a:pt x="301597" y="277351"/>
                </a:cubicBezTo>
                <a:cubicBezTo>
                  <a:pt x="301597" y="254465"/>
                  <a:pt x="277722" y="225765"/>
                  <a:pt x="259908" y="206096"/>
                </a:cubicBezTo>
                <a:lnTo>
                  <a:pt x="257310" y="203498"/>
                </a:lnTo>
                <a:close/>
                <a:moveTo>
                  <a:pt x="247043" y="316937"/>
                </a:moveTo>
                <a:lnTo>
                  <a:pt x="247043" y="316937"/>
                </a:lnTo>
                <a:cubicBezTo>
                  <a:pt x="235662" y="316937"/>
                  <a:pt x="227497" y="312855"/>
                  <a:pt x="222054" y="304319"/>
                </a:cubicBezTo>
                <a:cubicBezTo>
                  <a:pt x="219085" y="299865"/>
                  <a:pt x="213147" y="298752"/>
                  <a:pt x="208694" y="301721"/>
                </a:cubicBezTo>
                <a:cubicBezTo>
                  <a:pt x="205848" y="303577"/>
                  <a:pt x="204240" y="306793"/>
                  <a:pt x="204487" y="310133"/>
                </a:cubicBezTo>
                <a:cubicBezTo>
                  <a:pt x="205725" y="331782"/>
                  <a:pt x="209188" y="348111"/>
                  <a:pt x="215497" y="360729"/>
                </a:cubicBezTo>
                <a:lnTo>
                  <a:pt x="187169" y="360729"/>
                </a:lnTo>
                <a:cubicBezTo>
                  <a:pt x="193478" y="348111"/>
                  <a:pt x="196941" y="331782"/>
                  <a:pt x="198055" y="310133"/>
                </a:cubicBezTo>
                <a:cubicBezTo>
                  <a:pt x="198055" y="307412"/>
                  <a:pt x="197065" y="304690"/>
                  <a:pt x="195086" y="302711"/>
                </a:cubicBezTo>
                <a:cubicBezTo>
                  <a:pt x="193354" y="300979"/>
                  <a:pt x="190880" y="299989"/>
                  <a:pt x="188406" y="299989"/>
                </a:cubicBezTo>
                <a:lnTo>
                  <a:pt x="187292" y="299989"/>
                </a:lnTo>
                <a:cubicBezTo>
                  <a:pt x="184447" y="300360"/>
                  <a:pt x="181849" y="301969"/>
                  <a:pt x="180365" y="304319"/>
                </a:cubicBezTo>
                <a:cubicBezTo>
                  <a:pt x="175045" y="312855"/>
                  <a:pt x="166881" y="316937"/>
                  <a:pt x="155500" y="317061"/>
                </a:cubicBezTo>
                <a:lnTo>
                  <a:pt x="155376" y="317061"/>
                </a:lnTo>
                <a:cubicBezTo>
                  <a:pt x="144119" y="317061"/>
                  <a:pt x="135335" y="313473"/>
                  <a:pt x="129150" y="306422"/>
                </a:cubicBezTo>
                <a:cubicBezTo>
                  <a:pt x="122965" y="299371"/>
                  <a:pt x="119872" y="289474"/>
                  <a:pt x="119872" y="277475"/>
                </a:cubicBezTo>
                <a:cubicBezTo>
                  <a:pt x="119872" y="265475"/>
                  <a:pt x="132119" y="245558"/>
                  <a:pt x="156489" y="218714"/>
                </a:cubicBezTo>
                <a:lnTo>
                  <a:pt x="158963" y="215992"/>
                </a:lnTo>
                <a:cubicBezTo>
                  <a:pt x="161190" y="213394"/>
                  <a:pt x="166757" y="206590"/>
                  <a:pt x="173437" y="198302"/>
                </a:cubicBezTo>
                <a:cubicBezTo>
                  <a:pt x="181973" y="187787"/>
                  <a:pt x="192983" y="174179"/>
                  <a:pt x="200900" y="164778"/>
                </a:cubicBezTo>
                <a:cubicBezTo>
                  <a:pt x="208941" y="174056"/>
                  <a:pt x="219827" y="187540"/>
                  <a:pt x="228363" y="198055"/>
                </a:cubicBezTo>
                <a:cubicBezTo>
                  <a:pt x="235167" y="206343"/>
                  <a:pt x="240734" y="213147"/>
                  <a:pt x="243084" y="215869"/>
                </a:cubicBezTo>
                <a:lnTo>
                  <a:pt x="245558" y="218590"/>
                </a:lnTo>
                <a:cubicBezTo>
                  <a:pt x="269928" y="245434"/>
                  <a:pt x="282299" y="265104"/>
                  <a:pt x="282423" y="277227"/>
                </a:cubicBezTo>
                <a:cubicBezTo>
                  <a:pt x="282547" y="301969"/>
                  <a:pt x="269310" y="316813"/>
                  <a:pt x="247043" y="316937"/>
                </a:cubicBezTo>
                <a:close/>
                <a:moveTo>
                  <a:pt x="448314" y="300113"/>
                </a:moveTo>
                <a:cubicBezTo>
                  <a:pt x="434706" y="300113"/>
                  <a:pt x="421222" y="301597"/>
                  <a:pt x="408109" y="304319"/>
                </a:cubicBezTo>
                <a:lnTo>
                  <a:pt x="408356" y="23875"/>
                </a:lnTo>
                <a:cubicBezTo>
                  <a:pt x="408356" y="10886"/>
                  <a:pt x="397841" y="371"/>
                  <a:pt x="384852" y="247"/>
                </a:cubicBezTo>
                <a:lnTo>
                  <a:pt x="23999" y="0"/>
                </a:lnTo>
                <a:cubicBezTo>
                  <a:pt x="11010" y="0"/>
                  <a:pt x="371" y="10515"/>
                  <a:pt x="371" y="23504"/>
                </a:cubicBezTo>
                <a:lnTo>
                  <a:pt x="0" y="518332"/>
                </a:lnTo>
                <a:cubicBezTo>
                  <a:pt x="0" y="531321"/>
                  <a:pt x="10515" y="541836"/>
                  <a:pt x="23628" y="541960"/>
                </a:cubicBezTo>
                <a:lnTo>
                  <a:pt x="259661" y="542084"/>
                </a:lnTo>
                <a:cubicBezTo>
                  <a:pt x="280938" y="626575"/>
                  <a:pt x="357265" y="689418"/>
                  <a:pt x="448314" y="689418"/>
                </a:cubicBezTo>
                <a:cubicBezTo>
                  <a:pt x="555691" y="689418"/>
                  <a:pt x="643028" y="602081"/>
                  <a:pt x="643028" y="494704"/>
                </a:cubicBezTo>
                <a:cubicBezTo>
                  <a:pt x="643028" y="387326"/>
                  <a:pt x="555691" y="300113"/>
                  <a:pt x="448314" y="300113"/>
                </a:cubicBezTo>
                <a:close/>
                <a:moveTo>
                  <a:pt x="573876" y="385842"/>
                </a:moveTo>
                <a:cubicBezTo>
                  <a:pt x="598494" y="414171"/>
                  <a:pt x="612844" y="450169"/>
                  <a:pt x="614452" y="487653"/>
                </a:cubicBezTo>
                <a:lnTo>
                  <a:pt x="587979" y="487653"/>
                </a:lnTo>
                <a:cubicBezTo>
                  <a:pt x="587979" y="487653"/>
                  <a:pt x="587979" y="487653"/>
                  <a:pt x="587979" y="487653"/>
                </a:cubicBezTo>
                <a:cubicBezTo>
                  <a:pt x="586618" y="456849"/>
                  <a:pt x="574990" y="427655"/>
                  <a:pt x="555196" y="404522"/>
                </a:cubicBezTo>
                <a:lnTo>
                  <a:pt x="573876" y="385842"/>
                </a:lnTo>
                <a:lnTo>
                  <a:pt x="573876" y="385842"/>
                </a:lnTo>
                <a:close/>
                <a:moveTo>
                  <a:pt x="458705" y="328937"/>
                </a:moveTo>
                <a:cubicBezTo>
                  <a:pt x="496683" y="331287"/>
                  <a:pt x="532682" y="346627"/>
                  <a:pt x="560640" y="372358"/>
                </a:cubicBezTo>
                <a:lnTo>
                  <a:pt x="541960" y="391037"/>
                </a:lnTo>
                <a:lnTo>
                  <a:pt x="541960" y="391037"/>
                </a:lnTo>
                <a:cubicBezTo>
                  <a:pt x="518950" y="370131"/>
                  <a:pt x="489632" y="357637"/>
                  <a:pt x="458705" y="355286"/>
                </a:cubicBezTo>
                <a:lnTo>
                  <a:pt x="458705" y="328937"/>
                </a:lnTo>
                <a:close/>
                <a:moveTo>
                  <a:pt x="448314" y="354791"/>
                </a:moveTo>
                <a:lnTo>
                  <a:pt x="448314" y="354791"/>
                </a:lnTo>
                <a:lnTo>
                  <a:pt x="448314" y="354791"/>
                </a:lnTo>
                <a:cubicBezTo>
                  <a:pt x="448314" y="354791"/>
                  <a:pt x="448314" y="354791"/>
                  <a:pt x="448314" y="354791"/>
                </a:cubicBezTo>
                <a:cubicBezTo>
                  <a:pt x="448314" y="354791"/>
                  <a:pt x="448314" y="354791"/>
                  <a:pt x="448314" y="354791"/>
                </a:cubicBezTo>
                <a:close/>
                <a:moveTo>
                  <a:pt x="439778" y="328813"/>
                </a:moveTo>
                <a:lnTo>
                  <a:pt x="439778" y="355162"/>
                </a:lnTo>
                <a:cubicBezTo>
                  <a:pt x="408604" y="357018"/>
                  <a:pt x="378914" y="369389"/>
                  <a:pt x="355534" y="390048"/>
                </a:cubicBezTo>
                <a:lnTo>
                  <a:pt x="336978" y="371368"/>
                </a:lnTo>
                <a:cubicBezTo>
                  <a:pt x="365306" y="345761"/>
                  <a:pt x="401553" y="330668"/>
                  <a:pt x="439778" y="328813"/>
                </a:cubicBezTo>
                <a:close/>
                <a:moveTo>
                  <a:pt x="253599" y="494828"/>
                </a:moveTo>
                <a:lnTo>
                  <a:pt x="253599" y="494951"/>
                </a:lnTo>
                <a:lnTo>
                  <a:pt x="47132" y="494828"/>
                </a:lnTo>
                <a:lnTo>
                  <a:pt x="47380" y="47256"/>
                </a:lnTo>
                <a:lnTo>
                  <a:pt x="360977" y="47503"/>
                </a:lnTo>
                <a:lnTo>
                  <a:pt x="360853" y="321143"/>
                </a:lnTo>
                <a:cubicBezTo>
                  <a:pt x="297391" y="353183"/>
                  <a:pt x="253599" y="418872"/>
                  <a:pt x="253599" y="494828"/>
                </a:cubicBezTo>
                <a:close/>
                <a:moveTo>
                  <a:pt x="323741" y="384852"/>
                </a:moveTo>
                <a:lnTo>
                  <a:pt x="323741" y="384852"/>
                </a:lnTo>
                <a:lnTo>
                  <a:pt x="342421" y="403532"/>
                </a:lnTo>
                <a:cubicBezTo>
                  <a:pt x="342421" y="403532"/>
                  <a:pt x="342421" y="403532"/>
                  <a:pt x="342421" y="403532"/>
                </a:cubicBezTo>
                <a:cubicBezTo>
                  <a:pt x="322133" y="427036"/>
                  <a:pt x="310257" y="456602"/>
                  <a:pt x="308772" y="487653"/>
                </a:cubicBezTo>
                <a:cubicBezTo>
                  <a:pt x="308772" y="487653"/>
                  <a:pt x="308772" y="487653"/>
                  <a:pt x="308772" y="487776"/>
                </a:cubicBezTo>
                <a:lnTo>
                  <a:pt x="282423" y="487653"/>
                </a:lnTo>
                <a:cubicBezTo>
                  <a:pt x="283907" y="449675"/>
                  <a:pt x="298505" y="413305"/>
                  <a:pt x="323741" y="384852"/>
                </a:cubicBezTo>
                <a:close/>
                <a:moveTo>
                  <a:pt x="282547" y="506580"/>
                </a:moveTo>
                <a:lnTo>
                  <a:pt x="308896" y="506580"/>
                </a:lnTo>
                <a:cubicBezTo>
                  <a:pt x="311494" y="537012"/>
                  <a:pt x="323988" y="565835"/>
                  <a:pt x="344524" y="588474"/>
                </a:cubicBezTo>
                <a:lnTo>
                  <a:pt x="344524" y="588474"/>
                </a:lnTo>
                <a:lnTo>
                  <a:pt x="325968" y="607030"/>
                </a:lnTo>
                <a:cubicBezTo>
                  <a:pt x="300484" y="579443"/>
                  <a:pt x="285144" y="544063"/>
                  <a:pt x="282547" y="506580"/>
                </a:cubicBezTo>
                <a:close/>
                <a:moveTo>
                  <a:pt x="439778" y="634369"/>
                </a:moveTo>
                <a:lnTo>
                  <a:pt x="439778" y="660718"/>
                </a:lnTo>
                <a:cubicBezTo>
                  <a:pt x="402790" y="658863"/>
                  <a:pt x="367409" y="644637"/>
                  <a:pt x="339452" y="620266"/>
                </a:cubicBezTo>
                <a:lnTo>
                  <a:pt x="339452" y="620266"/>
                </a:lnTo>
                <a:lnTo>
                  <a:pt x="358008" y="601587"/>
                </a:lnTo>
                <a:cubicBezTo>
                  <a:pt x="381017" y="621132"/>
                  <a:pt x="409717" y="632637"/>
                  <a:pt x="439778" y="634369"/>
                </a:cubicBezTo>
                <a:lnTo>
                  <a:pt x="439778" y="634369"/>
                </a:lnTo>
                <a:close/>
                <a:moveTo>
                  <a:pt x="327081" y="494828"/>
                </a:moveTo>
                <a:cubicBezTo>
                  <a:pt x="327081" y="427902"/>
                  <a:pt x="381265" y="373718"/>
                  <a:pt x="448190" y="373718"/>
                </a:cubicBezTo>
                <a:cubicBezTo>
                  <a:pt x="515115" y="373718"/>
                  <a:pt x="569299" y="427902"/>
                  <a:pt x="569299" y="494828"/>
                </a:cubicBezTo>
                <a:cubicBezTo>
                  <a:pt x="569299" y="494828"/>
                  <a:pt x="569299" y="494828"/>
                  <a:pt x="569299" y="494828"/>
                </a:cubicBezTo>
                <a:cubicBezTo>
                  <a:pt x="569175" y="561753"/>
                  <a:pt x="514992" y="615937"/>
                  <a:pt x="448190" y="615937"/>
                </a:cubicBezTo>
                <a:cubicBezTo>
                  <a:pt x="381388" y="615937"/>
                  <a:pt x="327081" y="561753"/>
                  <a:pt x="327081" y="494828"/>
                </a:cubicBezTo>
                <a:close/>
                <a:moveTo>
                  <a:pt x="458705" y="660595"/>
                </a:moveTo>
                <a:lnTo>
                  <a:pt x="458705" y="634245"/>
                </a:lnTo>
                <a:lnTo>
                  <a:pt x="458705" y="634245"/>
                </a:lnTo>
                <a:cubicBezTo>
                  <a:pt x="488518" y="632018"/>
                  <a:pt x="516971" y="620266"/>
                  <a:pt x="539609" y="600721"/>
                </a:cubicBezTo>
                <a:lnTo>
                  <a:pt x="558289" y="619400"/>
                </a:lnTo>
                <a:cubicBezTo>
                  <a:pt x="530579" y="643894"/>
                  <a:pt x="495446" y="658368"/>
                  <a:pt x="458705" y="660595"/>
                </a:cubicBezTo>
                <a:close/>
                <a:moveTo>
                  <a:pt x="571650" y="606164"/>
                </a:moveTo>
                <a:lnTo>
                  <a:pt x="552970" y="587484"/>
                </a:lnTo>
                <a:lnTo>
                  <a:pt x="552846" y="587484"/>
                </a:lnTo>
                <a:cubicBezTo>
                  <a:pt x="572887" y="564969"/>
                  <a:pt x="585134" y="536517"/>
                  <a:pt x="587608" y="506580"/>
                </a:cubicBezTo>
                <a:lnTo>
                  <a:pt x="587608" y="506580"/>
                </a:lnTo>
                <a:lnTo>
                  <a:pt x="613957" y="506580"/>
                </a:lnTo>
                <a:cubicBezTo>
                  <a:pt x="611483" y="543568"/>
                  <a:pt x="596515" y="578577"/>
                  <a:pt x="571650" y="606164"/>
                </a:cubicBezTo>
                <a:close/>
                <a:moveTo>
                  <a:pt x="491859" y="528971"/>
                </a:moveTo>
                <a:cubicBezTo>
                  <a:pt x="491859" y="548764"/>
                  <a:pt x="478498" y="562866"/>
                  <a:pt x="457715" y="566083"/>
                </a:cubicBezTo>
                <a:lnTo>
                  <a:pt x="457715" y="574495"/>
                </a:lnTo>
                <a:cubicBezTo>
                  <a:pt x="457592" y="579443"/>
                  <a:pt x="453509" y="583402"/>
                  <a:pt x="448685" y="583525"/>
                </a:cubicBezTo>
                <a:cubicBezTo>
                  <a:pt x="443489" y="583773"/>
                  <a:pt x="439159" y="579690"/>
                  <a:pt x="438912" y="574495"/>
                </a:cubicBezTo>
                <a:lnTo>
                  <a:pt x="438912" y="566083"/>
                </a:lnTo>
                <a:cubicBezTo>
                  <a:pt x="418129" y="562866"/>
                  <a:pt x="404769" y="548764"/>
                  <a:pt x="404769" y="528971"/>
                </a:cubicBezTo>
                <a:cubicBezTo>
                  <a:pt x="404769" y="528723"/>
                  <a:pt x="404769" y="528476"/>
                  <a:pt x="404769" y="528228"/>
                </a:cubicBezTo>
                <a:cubicBezTo>
                  <a:pt x="405016" y="523033"/>
                  <a:pt x="409346" y="518950"/>
                  <a:pt x="414542" y="519198"/>
                </a:cubicBezTo>
                <a:cubicBezTo>
                  <a:pt x="419737" y="519445"/>
                  <a:pt x="423820" y="523775"/>
                  <a:pt x="423572" y="528971"/>
                </a:cubicBezTo>
                <a:cubicBezTo>
                  <a:pt x="423572" y="546661"/>
                  <a:pt x="442500" y="548021"/>
                  <a:pt x="448314" y="548021"/>
                </a:cubicBezTo>
                <a:cubicBezTo>
                  <a:pt x="454128" y="548021"/>
                  <a:pt x="473055" y="546661"/>
                  <a:pt x="473055" y="528971"/>
                </a:cubicBezTo>
                <a:cubicBezTo>
                  <a:pt x="473055" y="518332"/>
                  <a:pt x="469839" y="515858"/>
                  <a:pt x="449674" y="505961"/>
                </a:cubicBezTo>
                <a:lnTo>
                  <a:pt x="438788" y="500518"/>
                </a:lnTo>
                <a:cubicBezTo>
                  <a:pt x="419119" y="490745"/>
                  <a:pt x="404893" y="483818"/>
                  <a:pt x="404893" y="460684"/>
                </a:cubicBezTo>
                <a:cubicBezTo>
                  <a:pt x="404893" y="440768"/>
                  <a:pt x="418253" y="426541"/>
                  <a:pt x="439036" y="423325"/>
                </a:cubicBezTo>
                <a:lnTo>
                  <a:pt x="439036" y="415160"/>
                </a:lnTo>
                <a:cubicBezTo>
                  <a:pt x="439159" y="410212"/>
                  <a:pt x="443242" y="406253"/>
                  <a:pt x="448066" y="406130"/>
                </a:cubicBezTo>
                <a:cubicBezTo>
                  <a:pt x="453262" y="405882"/>
                  <a:pt x="457592" y="409965"/>
                  <a:pt x="457839" y="415160"/>
                </a:cubicBezTo>
                <a:lnTo>
                  <a:pt x="457839" y="423325"/>
                </a:lnTo>
                <a:cubicBezTo>
                  <a:pt x="478375" y="426665"/>
                  <a:pt x="491487" y="440768"/>
                  <a:pt x="491487" y="460684"/>
                </a:cubicBezTo>
                <a:cubicBezTo>
                  <a:pt x="491487" y="460932"/>
                  <a:pt x="491487" y="461179"/>
                  <a:pt x="491487" y="461427"/>
                </a:cubicBezTo>
                <a:cubicBezTo>
                  <a:pt x="491240" y="466622"/>
                  <a:pt x="486910" y="470705"/>
                  <a:pt x="481715" y="470457"/>
                </a:cubicBezTo>
                <a:cubicBezTo>
                  <a:pt x="476519" y="470210"/>
                  <a:pt x="472437" y="465880"/>
                  <a:pt x="472684" y="460684"/>
                </a:cubicBezTo>
                <a:cubicBezTo>
                  <a:pt x="472684" y="443242"/>
                  <a:pt x="455736" y="441386"/>
                  <a:pt x="448437" y="441386"/>
                </a:cubicBezTo>
                <a:cubicBezTo>
                  <a:pt x="442623" y="441386"/>
                  <a:pt x="423696" y="442747"/>
                  <a:pt x="423696" y="460684"/>
                </a:cubicBezTo>
                <a:cubicBezTo>
                  <a:pt x="423696" y="471323"/>
                  <a:pt x="426912" y="473674"/>
                  <a:pt x="447077" y="483694"/>
                </a:cubicBezTo>
                <a:lnTo>
                  <a:pt x="457963" y="489137"/>
                </a:lnTo>
                <a:cubicBezTo>
                  <a:pt x="477632" y="498786"/>
                  <a:pt x="491859" y="505714"/>
                  <a:pt x="491859" y="52897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53"/>
          <p:cNvSpPr/>
          <p:nvPr/>
        </p:nvSpPr>
        <p:spPr>
          <a:xfrm>
            <a:off x="5503460" y="3756959"/>
            <a:ext cx="220186" cy="154861"/>
          </a:xfrm>
          <a:custGeom>
            <a:rect b="b" l="l" r="r" t="t"/>
            <a:pathLst>
              <a:path extrusionOk="0" h="452148" w="642879">
                <a:moveTo>
                  <a:pt x="632810" y="205106"/>
                </a:moveTo>
                <a:cubicBezTo>
                  <a:pt x="624150" y="170344"/>
                  <a:pt x="609058" y="129274"/>
                  <a:pt x="605966" y="121975"/>
                </a:cubicBezTo>
                <a:cubicBezTo>
                  <a:pt x="575039" y="47875"/>
                  <a:pt x="508608" y="0"/>
                  <a:pt x="436735" y="0"/>
                </a:cubicBezTo>
                <a:cubicBezTo>
                  <a:pt x="388613" y="0"/>
                  <a:pt x="350635" y="11876"/>
                  <a:pt x="321192" y="36370"/>
                </a:cubicBezTo>
                <a:cubicBezTo>
                  <a:pt x="291874" y="11876"/>
                  <a:pt x="254020" y="0"/>
                  <a:pt x="206269" y="0"/>
                </a:cubicBezTo>
                <a:cubicBezTo>
                  <a:pt x="134519" y="0"/>
                  <a:pt x="68088" y="47875"/>
                  <a:pt x="37038" y="121975"/>
                </a:cubicBezTo>
                <a:cubicBezTo>
                  <a:pt x="34069" y="129150"/>
                  <a:pt x="18605" y="166757"/>
                  <a:pt x="9822" y="201890"/>
                </a:cubicBezTo>
                <a:cubicBezTo>
                  <a:pt x="4379" y="223786"/>
                  <a:pt x="1410" y="248527"/>
                  <a:pt x="173" y="282423"/>
                </a:cubicBezTo>
                <a:cubicBezTo>
                  <a:pt x="-1930" y="340318"/>
                  <a:pt x="15265" y="395615"/>
                  <a:pt x="45079" y="426541"/>
                </a:cubicBezTo>
                <a:cubicBezTo>
                  <a:pt x="76995" y="459695"/>
                  <a:pt x="121282" y="459942"/>
                  <a:pt x="152704" y="427036"/>
                </a:cubicBezTo>
                <a:lnTo>
                  <a:pt x="233979" y="348482"/>
                </a:lnTo>
                <a:lnTo>
                  <a:pt x="318347" y="348482"/>
                </a:lnTo>
                <a:lnTo>
                  <a:pt x="320698" y="348606"/>
                </a:lnTo>
                <a:lnTo>
                  <a:pt x="408901" y="348606"/>
                </a:lnTo>
                <a:lnTo>
                  <a:pt x="490423" y="427407"/>
                </a:lnTo>
                <a:cubicBezTo>
                  <a:pt x="506010" y="443613"/>
                  <a:pt x="524319" y="452149"/>
                  <a:pt x="543494" y="452149"/>
                </a:cubicBezTo>
                <a:cubicBezTo>
                  <a:pt x="563039" y="452149"/>
                  <a:pt x="581843" y="443365"/>
                  <a:pt x="597801" y="426789"/>
                </a:cubicBezTo>
                <a:cubicBezTo>
                  <a:pt x="627614" y="395862"/>
                  <a:pt x="644810" y="340689"/>
                  <a:pt x="642707" y="282670"/>
                </a:cubicBezTo>
                <a:cubicBezTo>
                  <a:pt x="641717" y="251001"/>
                  <a:pt x="638872" y="229353"/>
                  <a:pt x="632810" y="205106"/>
                </a:cubicBezTo>
                <a:close/>
                <a:moveTo>
                  <a:pt x="563905" y="393635"/>
                </a:moveTo>
                <a:cubicBezTo>
                  <a:pt x="559081" y="398707"/>
                  <a:pt x="551535" y="404645"/>
                  <a:pt x="543494" y="404645"/>
                </a:cubicBezTo>
                <a:cubicBezTo>
                  <a:pt x="537308" y="404645"/>
                  <a:pt x="531494" y="400934"/>
                  <a:pt x="526917" y="396852"/>
                </a:cubicBezTo>
                <a:lnTo>
                  <a:pt x="526175" y="395986"/>
                </a:lnTo>
                <a:lnTo>
                  <a:pt x="522835" y="392646"/>
                </a:lnTo>
                <a:lnTo>
                  <a:pt x="521226" y="391161"/>
                </a:lnTo>
                <a:lnTo>
                  <a:pt x="435992" y="308772"/>
                </a:lnTo>
                <a:cubicBezTo>
                  <a:pt x="431539" y="303824"/>
                  <a:pt x="425106" y="300979"/>
                  <a:pt x="418426" y="300979"/>
                </a:cubicBezTo>
                <a:lnTo>
                  <a:pt x="324409" y="300979"/>
                </a:lnTo>
                <a:lnTo>
                  <a:pt x="322058" y="300855"/>
                </a:lnTo>
                <a:lnTo>
                  <a:pt x="224206" y="300855"/>
                </a:lnTo>
                <a:cubicBezTo>
                  <a:pt x="217526" y="300855"/>
                  <a:pt x="211093" y="303700"/>
                  <a:pt x="206640" y="308649"/>
                </a:cubicBezTo>
                <a:lnTo>
                  <a:pt x="121282" y="391161"/>
                </a:lnTo>
                <a:lnTo>
                  <a:pt x="119921" y="392398"/>
                </a:lnTo>
                <a:lnTo>
                  <a:pt x="116581" y="395615"/>
                </a:lnTo>
                <a:lnTo>
                  <a:pt x="115715" y="396604"/>
                </a:lnTo>
                <a:cubicBezTo>
                  <a:pt x="111262" y="400687"/>
                  <a:pt x="105448" y="404274"/>
                  <a:pt x="99262" y="404274"/>
                </a:cubicBezTo>
                <a:cubicBezTo>
                  <a:pt x="91221" y="404274"/>
                  <a:pt x="83799" y="398336"/>
                  <a:pt x="78974" y="393264"/>
                </a:cubicBezTo>
                <a:cubicBezTo>
                  <a:pt x="58068" y="371615"/>
                  <a:pt x="45573" y="328565"/>
                  <a:pt x="47182" y="283660"/>
                </a:cubicBezTo>
                <a:cubicBezTo>
                  <a:pt x="48295" y="253228"/>
                  <a:pt x="50893" y="231456"/>
                  <a:pt x="55470" y="212900"/>
                </a:cubicBezTo>
                <a:cubicBezTo>
                  <a:pt x="63387" y="181107"/>
                  <a:pt x="77613" y="146345"/>
                  <a:pt x="80335" y="139789"/>
                </a:cubicBezTo>
                <a:cubicBezTo>
                  <a:pt x="104334" y="82389"/>
                  <a:pt x="152456" y="46885"/>
                  <a:pt x="206021" y="46885"/>
                </a:cubicBezTo>
                <a:cubicBezTo>
                  <a:pt x="249937" y="46885"/>
                  <a:pt x="280740" y="58761"/>
                  <a:pt x="302760" y="84121"/>
                </a:cubicBezTo>
                <a:cubicBezTo>
                  <a:pt x="307213" y="89316"/>
                  <a:pt x="313770" y="92285"/>
                  <a:pt x="320574" y="92285"/>
                </a:cubicBezTo>
                <a:lnTo>
                  <a:pt x="321316" y="92285"/>
                </a:lnTo>
                <a:cubicBezTo>
                  <a:pt x="328120" y="92285"/>
                  <a:pt x="334676" y="89316"/>
                  <a:pt x="339130" y="84121"/>
                </a:cubicBezTo>
                <a:cubicBezTo>
                  <a:pt x="361150" y="58761"/>
                  <a:pt x="392076" y="47009"/>
                  <a:pt x="436363" y="47009"/>
                </a:cubicBezTo>
                <a:cubicBezTo>
                  <a:pt x="489929" y="47009"/>
                  <a:pt x="538051" y="82636"/>
                  <a:pt x="562050" y="140036"/>
                </a:cubicBezTo>
                <a:cubicBezTo>
                  <a:pt x="564524" y="145850"/>
                  <a:pt x="578626" y="184200"/>
                  <a:pt x="586667" y="216363"/>
                </a:cubicBezTo>
                <a:cubicBezTo>
                  <a:pt x="590997" y="233806"/>
                  <a:pt x="594090" y="251991"/>
                  <a:pt x="595327" y="283907"/>
                </a:cubicBezTo>
                <a:cubicBezTo>
                  <a:pt x="597306" y="328937"/>
                  <a:pt x="584812" y="371987"/>
                  <a:pt x="563905" y="393635"/>
                </a:cubicBezTo>
                <a:close/>
                <a:moveTo>
                  <a:pt x="190558" y="117398"/>
                </a:moveTo>
                <a:cubicBezTo>
                  <a:pt x="155301" y="117398"/>
                  <a:pt x="126725" y="145974"/>
                  <a:pt x="126725" y="181231"/>
                </a:cubicBezTo>
                <a:cubicBezTo>
                  <a:pt x="126725" y="216487"/>
                  <a:pt x="155301" y="245063"/>
                  <a:pt x="190558" y="245063"/>
                </a:cubicBezTo>
                <a:cubicBezTo>
                  <a:pt x="225814" y="245063"/>
                  <a:pt x="254391" y="216487"/>
                  <a:pt x="254391" y="181231"/>
                </a:cubicBezTo>
                <a:cubicBezTo>
                  <a:pt x="254391" y="181231"/>
                  <a:pt x="254391" y="181231"/>
                  <a:pt x="254391" y="181231"/>
                </a:cubicBezTo>
                <a:cubicBezTo>
                  <a:pt x="254267" y="145974"/>
                  <a:pt x="225691" y="117398"/>
                  <a:pt x="190558" y="117398"/>
                </a:cubicBezTo>
                <a:close/>
                <a:moveTo>
                  <a:pt x="190558" y="216858"/>
                </a:moveTo>
                <a:cubicBezTo>
                  <a:pt x="170888" y="216858"/>
                  <a:pt x="154930" y="200900"/>
                  <a:pt x="154930" y="181231"/>
                </a:cubicBezTo>
                <a:cubicBezTo>
                  <a:pt x="154930" y="161561"/>
                  <a:pt x="170888" y="145603"/>
                  <a:pt x="190558" y="145603"/>
                </a:cubicBezTo>
                <a:cubicBezTo>
                  <a:pt x="210227" y="145603"/>
                  <a:pt x="226062" y="161561"/>
                  <a:pt x="226185" y="181107"/>
                </a:cubicBezTo>
                <a:cubicBezTo>
                  <a:pt x="226309" y="200653"/>
                  <a:pt x="210598" y="216487"/>
                  <a:pt x="191176" y="216611"/>
                </a:cubicBezTo>
                <a:cubicBezTo>
                  <a:pt x="190805" y="216858"/>
                  <a:pt x="190682" y="216858"/>
                  <a:pt x="190558" y="216858"/>
                </a:cubicBezTo>
                <a:lnTo>
                  <a:pt x="190558" y="216858"/>
                </a:lnTo>
                <a:close/>
                <a:moveTo>
                  <a:pt x="451085" y="206219"/>
                </a:moveTo>
                <a:cubicBezTo>
                  <a:pt x="437353" y="206219"/>
                  <a:pt x="426096" y="217353"/>
                  <a:pt x="426096" y="231208"/>
                </a:cubicBezTo>
                <a:cubicBezTo>
                  <a:pt x="426096" y="244940"/>
                  <a:pt x="437229" y="256197"/>
                  <a:pt x="451085" y="256197"/>
                </a:cubicBezTo>
                <a:cubicBezTo>
                  <a:pt x="464816" y="256197"/>
                  <a:pt x="475950" y="245063"/>
                  <a:pt x="476073" y="231332"/>
                </a:cubicBezTo>
                <a:cubicBezTo>
                  <a:pt x="476073" y="217477"/>
                  <a:pt x="464816" y="206219"/>
                  <a:pt x="451085" y="206219"/>
                </a:cubicBezTo>
                <a:cubicBezTo>
                  <a:pt x="451085" y="206219"/>
                  <a:pt x="451085" y="206219"/>
                  <a:pt x="451085" y="206219"/>
                </a:cubicBezTo>
                <a:close/>
                <a:moveTo>
                  <a:pt x="451085" y="106388"/>
                </a:moveTo>
                <a:cubicBezTo>
                  <a:pt x="437353" y="106388"/>
                  <a:pt x="426219" y="117522"/>
                  <a:pt x="426219" y="131377"/>
                </a:cubicBezTo>
                <a:cubicBezTo>
                  <a:pt x="426219" y="145232"/>
                  <a:pt x="437353" y="156242"/>
                  <a:pt x="451208" y="156242"/>
                </a:cubicBezTo>
                <a:cubicBezTo>
                  <a:pt x="464940" y="156242"/>
                  <a:pt x="476073" y="145108"/>
                  <a:pt x="476073" y="131377"/>
                </a:cubicBezTo>
                <a:cubicBezTo>
                  <a:pt x="475950" y="117522"/>
                  <a:pt x="464816" y="106388"/>
                  <a:pt x="451085" y="106388"/>
                </a:cubicBezTo>
                <a:cubicBezTo>
                  <a:pt x="451085" y="106388"/>
                  <a:pt x="451085" y="106388"/>
                  <a:pt x="451085" y="106388"/>
                </a:cubicBezTo>
                <a:close/>
                <a:moveTo>
                  <a:pt x="401107" y="156242"/>
                </a:moveTo>
                <a:cubicBezTo>
                  <a:pt x="387376" y="156242"/>
                  <a:pt x="376242" y="167375"/>
                  <a:pt x="376242" y="181231"/>
                </a:cubicBezTo>
                <a:cubicBezTo>
                  <a:pt x="376242" y="194962"/>
                  <a:pt x="387376" y="206096"/>
                  <a:pt x="401231" y="206096"/>
                </a:cubicBezTo>
                <a:cubicBezTo>
                  <a:pt x="414962" y="206096"/>
                  <a:pt x="426096" y="194962"/>
                  <a:pt x="426096" y="181231"/>
                </a:cubicBezTo>
                <a:cubicBezTo>
                  <a:pt x="426096" y="167499"/>
                  <a:pt x="414838" y="156242"/>
                  <a:pt x="401107" y="156242"/>
                </a:cubicBezTo>
                <a:cubicBezTo>
                  <a:pt x="401107" y="156242"/>
                  <a:pt x="401107" y="156242"/>
                  <a:pt x="401107" y="156242"/>
                </a:cubicBezTo>
                <a:close/>
                <a:moveTo>
                  <a:pt x="500938" y="156242"/>
                </a:moveTo>
                <a:cubicBezTo>
                  <a:pt x="487207" y="156242"/>
                  <a:pt x="476073" y="167375"/>
                  <a:pt x="476073" y="181231"/>
                </a:cubicBezTo>
                <a:cubicBezTo>
                  <a:pt x="476073" y="195086"/>
                  <a:pt x="487207" y="206096"/>
                  <a:pt x="501062" y="206096"/>
                </a:cubicBezTo>
                <a:cubicBezTo>
                  <a:pt x="514794" y="206096"/>
                  <a:pt x="525927" y="194962"/>
                  <a:pt x="525927" y="181231"/>
                </a:cubicBezTo>
                <a:cubicBezTo>
                  <a:pt x="525927" y="167499"/>
                  <a:pt x="514794" y="156242"/>
                  <a:pt x="500938" y="1562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53"/>
          <p:cNvSpPr/>
          <p:nvPr/>
        </p:nvSpPr>
        <p:spPr>
          <a:xfrm>
            <a:off x="4929214" y="3738168"/>
            <a:ext cx="228476" cy="192836"/>
          </a:xfrm>
          <a:custGeom>
            <a:rect b="b" l="l" r="r" t="t"/>
            <a:pathLst>
              <a:path extrusionOk="0" h="547052" w="652790">
                <a:moveTo>
                  <a:pt x="456056" y="308102"/>
                </a:moveTo>
                <a:lnTo>
                  <a:pt x="250744" y="194055"/>
                </a:lnTo>
                <a:cubicBezTo>
                  <a:pt x="243373" y="189900"/>
                  <a:pt x="233992" y="192581"/>
                  <a:pt x="229837" y="199952"/>
                </a:cubicBezTo>
                <a:cubicBezTo>
                  <a:pt x="228497" y="202230"/>
                  <a:pt x="227827" y="204776"/>
                  <a:pt x="227961" y="207456"/>
                </a:cubicBezTo>
                <a:lnTo>
                  <a:pt x="227961" y="440510"/>
                </a:lnTo>
                <a:cubicBezTo>
                  <a:pt x="227961" y="448953"/>
                  <a:pt x="234796" y="455788"/>
                  <a:pt x="243239" y="455788"/>
                </a:cubicBezTo>
                <a:cubicBezTo>
                  <a:pt x="245919" y="455788"/>
                  <a:pt x="248599" y="455118"/>
                  <a:pt x="251012" y="453643"/>
                </a:cubicBezTo>
                <a:lnTo>
                  <a:pt x="456324" y="334637"/>
                </a:lnTo>
                <a:cubicBezTo>
                  <a:pt x="463695" y="330349"/>
                  <a:pt x="466107" y="320968"/>
                  <a:pt x="461952" y="313731"/>
                </a:cubicBezTo>
                <a:cubicBezTo>
                  <a:pt x="460478" y="311453"/>
                  <a:pt x="458468" y="309442"/>
                  <a:pt x="456056" y="308102"/>
                </a:cubicBezTo>
                <a:lnTo>
                  <a:pt x="456056" y="308102"/>
                </a:lnTo>
                <a:close/>
                <a:moveTo>
                  <a:pt x="258650" y="413975"/>
                </a:moveTo>
                <a:lnTo>
                  <a:pt x="258650" y="233590"/>
                </a:lnTo>
                <a:lnTo>
                  <a:pt x="417593" y="321906"/>
                </a:lnTo>
                <a:lnTo>
                  <a:pt x="258650" y="413975"/>
                </a:lnTo>
                <a:close/>
                <a:moveTo>
                  <a:pt x="94079" y="100110"/>
                </a:moveTo>
                <a:cubicBezTo>
                  <a:pt x="102388" y="100110"/>
                  <a:pt x="109089" y="93409"/>
                  <a:pt x="109089" y="85100"/>
                </a:cubicBezTo>
                <a:cubicBezTo>
                  <a:pt x="109089" y="76791"/>
                  <a:pt x="102388" y="70090"/>
                  <a:pt x="94079" y="70090"/>
                </a:cubicBezTo>
                <a:cubicBezTo>
                  <a:pt x="85770" y="70090"/>
                  <a:pt x="79069" y="76791"/>
                  <a:pt x="79069" y="84966"/>
                </a:cubicBezTo>
                <a:cubicBezTo>
                  <a:pt x="79069" y="93409"/>
                  <a:pt x="85770" y="100110"/>
                  <a:pt x="94079" y="100110"/>
                </a:cubicBezTo>
                <a:cubicBezTo>
                  <a:pt x="94079" y="100110"/>
                  <a:pt x="94079" y="100110"/>
                  <a:pt x="94079" y="100110"/>
                </a:cubicBezTo>
                <a:close/>
                <a:moveTo>
                  <a:pt x="153984" y="100110"/>
                </a:moveTo>
                <a:cubicBezTo>
                  <a:pt x="162293" y="100110"/>
                  <a:pt x="168860" y="93409"/>
                  <a:pt x="168860" y="85100"/>
                </a:cubicBezTo>
                <a:cubicBezTo>
                  <a:pt x="168860" y="76791"/>
                  <a:pt x="162159" y="70224"/>
                  <a:pt x="153850" y="70224"/>
                </a:cubicBezTo>
                <a:cubicBezTo>
                  <a:pt x="145675" y="70224"/>
                  <a:pt x="138974" y="76925"/>
                  <a:pt x="138974" y="85100"/>
                </a:cubicBezTo>
                <a:cubicBezTo>
                  <a:pt x="138974" y="93409"/>
                  <a:pt x="145675" y="100110"/>
                  <a:pt x="153984" y="100110"/>
                </a:cubicBezTo>
                <a:cubicBezTo>
                  <a:pt x="153850" y="100110"/>
                  <a:pt x="153984" y="100110"/>
                  <a:pt x="153984" y="100110"/>
                </a:cubicBezTo>
                <a:close/>
                <a:moveTo>
                  <a:pt x="213755" y="100110"/>
                </a:moveTo>
                <a:cubicBezTo>
                  <a:pt x="222064" y="100110"/>
                  <a:pt x="228765" y="93409"/>
                  <a:pt x="228765" y="85100"/>
                </a:cubicBezTo>
                <a:cubicBezTo>
                  <a:pt x="228765" y="76791"/>
                  <a:pt x="222064" y="70090"/>
                  <a:pt x="213755" y="70090"/>
                </a:cubicBezTo>
                <a:cubicBezTo>
                  <a:pt x="205446" y="70090"/>
                  <a:pt x="198745" y="76791"/>
                  <a:pt x="198745" y="84966"/>
                </a:cubicBezTo>
                <a:cubicBezTo>
                  <a:pt x="198745" y="93409"/>
                  <a:pt x="205446" y="100110"/>
                  <a:pt x="213755" y="100110"/>
                </a:cubicBezTo>
                <a:cubicBezTo>
                  <a:pt x="213755" y="100110"/>
                  <a:pt x="213755" y="100110"/>
                  <a:pt x="213755" y="100110"/>
                </a:cubicBezTo>
                <a:close/>
                <a:moveTo>
                  <a:pt x="627194" y="0"/>
                </a:moveTo>
                <a:lnTo>
                  <a:pt x="25597" y="0"/>
                </a:lnTo>
                <a:cubicBezTo>
                  <a:pt x="11525" y="0"/>
                  <a:pt x="0" y="11391"/>
                  <a:pt x="0" y="25597"/>
                </a:cubicBezTo>
                <a:lnTo>
                  <a:pt x="0" y="521455"/>
                </a:lnTo>
                <a:cubicBezTo>
                  <a:pt x="0" y="535527"/>
                  <a:pt x="11391" y="547052"/>
                  <a:pt x="25597" y="547052"/>
                </a:cubicBezTo>
                <a:lnTo>
                  <a:pt x="627194" y="547052"/>
                </a:lnTo>
                <a:cubicBezTo>
                  <a:pt x="641266" y="547052"/>
                  <a:pt x="652791" y="535661"/>
                  <a:pt x="652791" y="521455"/>
                </a:cubicBezTo>
                <a:lnTo>
                  <a:pt x="652791" y="25597"/>
                </a:lnTo>
                <a:cubicBezTo>
                  <a:pt x="652791" y="11525"/>
                  <a:pt x="641400" y="0"/>
                  <a:pt x="627194" y="0"/>
                </a:cubicBezTo>
                <a:close/>
                <a:moveTo>
                  <a:pt x="601731" y="51194"/>
                </a:moveTo>
                <a:lnTo>
                  <a:pt x="601731" y="120480"/>
                </a:lnTo>
                <a:lnTo>
                  <a:pt x="51194" y="120480"/>
                </a:lnTo>
                <a:lnTo>
                  <a:pt x="51194" y="51194"/>
                </a:lnTo>
                <a:lnTo>
                  <a:pt x="601731" y="51194"/>
                </a:lnTo>
                <a:close/>
                <a:moveTo>
                  <a:pt x="51194" y="495858"/>
                </a:moveTo>
                <a:lnTo>
                  <a:pt x="51194" y="153046"/>
                </a:lnTo>
                <a:lnTo>
                  <a:pt x="601731" y="153046"/>
                </a:lnTo>
                <a:lnTo>
                  <a:pt x="601731" y="495858"/>
                </a:lnTo>
                <a:lnTo>
                  <a:pt x="51194" y="49585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53"/>
          <p:cNvSpPr/>
          <p:nvPr/>
        </p:nvSpPr>
        <p:spPr>
          <a:xfrm>
            <a:off x="8066056" y="3755016"/>
            <a:ext cx="261029" cy="192426"/>
          </a:xfrm>
          <a:custGeom>
            <a:rect b="b" l="l" r="r" t="t"/>
            <a:pathLst>
              <a:path extrusionOk="0" h="565959" w="740509">
                <a:moveTo>
                  <a:pt x="712304" y="0"/>
                </a:moveTo>
                <a:lnTo>
                  <a:pt x="284650" y="0"/>
                </a:lnTo>
                <a:cubicBezTo>
                  <a:pt x="269186" y="0"/>
                  <a:pt x="256568" y="12618"/>
                  <a:pt x="256568" y="28081"/>
                </a:cubicBezTo>
                <a:lnTo>
                  <a:pt x="256568" y="157231"/>
                </a:lnTo>
                <a:lnTo>
                  <a:pt x="28081" y="157231"/>
                </a:lnTo>
                <a:cubicBezTo>
                  <a:pt x="12618" y="157231"/>
                  <a:pt x="0" y="169726"/>
                  <a:pt x="0" y="185313"/>
                </a:cubicBezTo>
                <a:cubicBezTo>
                  <a:pt x="0" y="185313"/>
                  <a:pt x="0" y="185313"/>
                  <a:pt x="0" y="185313"/>
                </a:cubicBezTo>
                <a:lnTo>
                  <a:pt x="0" y="537878"/>
                </a:lnTo>
                <a:cubicBezTo>
                  <a:pt x="0" y="553341"/>
                  <a:pt x="12618" y="565959"/>
                  <a:pt x="28081" y="565959"/>
                </a:cubicBezTo>
                <a:cubicBezTo>
                  <a:pt x="28081" y="565959"/>
                  <a:pt x="28081" y="565959"/>
                  <a:pt x="28081" y="565959"/>
                </a:cubicBezTo>
                <a:lnTo>
                  <a:pt x="455860" y="565959"/>
                </a:lnTo>
                <a:cubicBezTo>
                  <a:pt x="471323" y="565959"/>
                  <a:pt x="483941" y="553465"/>
                  <a:pt x="483941" y="537878"/>
                </a:cubicBezTo>
                <a:cubicBezTo>
                  <a:pt x="483941" y="537878"/>
                  <a:pt x="483941" y="537878"/>
                  <a:pt x="483941" y="537878"/>
                </a:cubicBezTo>
                <a:lnTo>
                  <a:pt x="483941" y="408728"/>
                </a:lnTo>
                <a:lnTo>
                  <a:pt x="712428" y="408728"/>
                </a:lnTo>
                <a:cubicBezTo>
                  <a:pt x="727891" y="408728"/>
                  <a:pt x="740509" y="396109"/>
                  <a:pt x="740509" y="380646"/>
                </a:cubicBezTo>
                <a:lnTo>
                  <a:pt x="740509" y="28081"/>
                </a:lnTo>
                <a:cubicBezTo>
                  <a:pt x="740386" y="12618"/>
                  <a:pt x="727891" y="0"/>
                  <a:pt x="712304" y="0"/>
                </a:cubicBezTo>
                <a:close/>
                <a:moveTo>
                  <a:pt x="312731" y="56163"/>
                </a:moveTo>
                <a:lnTo>
                  <a:pt x="684346" y="56163"/>
                </a:lnTo>
                <a:lnTo>
                  <a:pt x="684346" y="86347"/>
                </a:lnTo>
                <a:lnTo>
                  <a:pt x="312731" y="86347"/>
                </a:lnTo>
                <a:lnTo>
                  <a:pt x="312731" y="56163"/>
                </a:lnTo>
                <a:close/>
                <a:moveTo>
                  <a:pt x="427778" y="509796"/>
                </a:moveTo>
                <a:lnTo>
                  <a:pt x="427778" y="509796"/>
                </a:lnTo>
                <a:lnTo>
                  <a:pt x="56163" y="509796"/>
                </a:lnTo>
                <a:lnTo>
                  <a:pt x="56163" y="509796"/>
                </a:lnTo>
                <a:lnTo>
                  <a:pt x="56163" y="285144"/>
                </a:lnTo>
                <a:lnTo>
                  <a:pt x="427778" y="285144"/>
                </a:lnTo>
                <a:lnTo>
                  <a:pt x="427778" y="509796"/>
                </a:lnTo>
                <a:close/>
                <a:moveTo>
                  <a:pt x="427778" y="243703"/>
                </a:moveTo>
                <a:lnTo>
                  <a:pt x="56163" y="243703"/>
                </a:lnTo>
                <a:lnTo>
                  <a:pt x="56163" y="213518"/>
                </a:lnTo>
                <a:lnTo>
                  <a:pt x="427778" y="213518"/>
                </a:lnTo>
                <a:lnTo>
                  <a:pt x="427778" y="243703"/>
                </a:lnTo>
                <a:close/>
                <a:moveTo>
                  <a:pt x="684346" y="352565"/>
                </a:moveTo>
                <a:lnTo>
                  <a:pt x="684346" y="352565"/>
                </a:lnTo>
                <a:lnTo>
                  <a:pt x="483941" y="352565"/>
                </a:lnTo>
                <a:lnTo>
                  <a:pt x="483941" y="185437"/>
                </a:lnTo>
                <a:cubicBezTo>
                  <a:pt x="483941" y="185189"/>
                  <a:pt x="483941" y="184942"/>
                  <a:pt x="483941" y="184694"/>
                </a:cubicBezTo>
                <a:cubicBezTo>
                  <a:pt x="483941" y="184447"/>
                  <a:pt x="483941" y="184200"/>
                  <a:pt x="483941" y="183952"/>
                </a:cubicBezTo>
                <a:cubicBezTo>
                  <a:pt x="483941" y="183705"/>
                  <a:pt x="483941" y="183457"/>
                  <a:pt x="483941" y="183210"/>
                </a:cubicBezTo>
                <a:cubicBezTo>
                  <a:pt x="483941" y="182962"/>
                  <a:pt x="483941" y="182715"/>
                  <a:pt x="483941" y="182468"/>
                </a:cubicBezTo>
                <a:cubicBezTo>
                  <a:pt x="483941" y="182220"/>
                  <a:pt x="483941" y="181973"/>
                  <a:pt x="483818" y="181849"/>
                </a:cubicBezTo>
                <a:cubicBezTo>
                  <a:pt x="483818" y="181602"/>
                  <a:pt x="483818" y="181354"/>
                  <a:pt x="483694" y="181107"/>
                </a:cubicBezTo>
                <a:cubicBezTo>
                  <a:pt x="483694" y="180859"/>
                  <a:pt x="483570" y="180736"/>
                  <a:pt x="483570" y="180488"/>
                </a:cubicBezTo>
                <a:cubicBezTo>
                  <a:pt x="483570" y="180241"/>
                  <a:pt x="483447" y="179994"/>
                  <a:pt x="483447" y="179746"/>
                </a:cubicBezTo>
                <a:cubicBezTo>
                  <a:pt x="483447" y="179499"/>
                  <a:pt x="483323" y="179375"/>
                  <a:pt x="483323" y="179128"/>
                </a:cubicBezTo>
                <a:cubicBezTo>
                  <a:pt x="483323" y="178880"/>
                  <a:pt x="483199" y="178633"/>
                  <a:pt x="483199" y="178385"/>
                </a:cubicBezTo>
                <a:cubicBezTo>
                  <a:pt x="483199" y="178138"/>
                  <a:pt x="483075" y="178014"/>
                  <a:pt x="483075" y="177767"/>
                </a:cubicBezTo>
                <a:cubicBezTo>
                  <a:pt x="482952" y="177519"/>
                  <a:pt x="482952" y="177272"/>
                  <a:pt x="482828" y="177025"/>
                </a:cubicBezTo>
                <a:cubicBezTo>
                  <a:pt x="482704" y="176777"/>
                  <a:pt x="482704" y="176653"/>
                  <a:pt x="482581" y="176406"/>
                </a:cubicBezTo>
                <a:cubicBezTo>
                  <a:pt x="482457" y="176159"/>
                  <a:pt x="482457" y="175911"/>
                  <a:pt x="482333" y="175787"/>
                </a:cubicBezTo>
                <a:cubicBezTo>
                  <a:pt x="482209" y="175540"/>
                  <a:pt x="482209" y="175416"/>
                  <a:pt x="482086" y="175169"/>
                </a:cubicBezTo>
                <a:cubicBezTo>
                  <a:pt x="481962" y="174922"/>
                  <a:pt x="481962" y="174798"/>
                  <a:pt x="481838" y="174550"/>
                </a:cubicBezTo>
                <a:cubicBezTo>
                  <a:pt x="481715" y="174303"/>
                  <a:pt x="481591" y="174179"/>
                  <a:pt x="481591" y="173932"/>
                </a:cubicBezTo>
                <a:cubicBezTo>
                  <a:pt x="481467" y="173684"/>
                  <a:pt x="481467" y="173561"/>
                  <a:pt x="481343" y="173313"/>
                </a:cubicBezTo>
                <a:cubicBezTo>
                  <a:pt x="481220" y="173066"/>
                  <a:pt x="481096" y="172942"/>
                  <a:pt x="480972" y="172695"/>
                </a:cubicBezTo>
                <a:cubicBezTo>
                  <a:pt x="480849" y="172447"/>
                  <a:pt x="480725" y="172324"/>
                  <a:pt x="480725" y="172076"/>
                </a:cubicBezTo>
                <a:cubicBezTo>
                  <a:pt x="480601" y="171829"/>
                  <a:pt x="480478" y="171581"/>
                  <a:pt x="480354" y="171458"/>
                </a:cubicBezTo>
                <a:cubicBezTo>
                  <a:pt x="480230" y="171334"/>
                  <a:pt x="480106" y="171087"/>
                  <a:pt x="480106" y="170963"/>
                </a:cubicBezTo>
                <a:cubicBezTo>
                  <a:pt x="479983" y="170715"/>
                  <a:pt x="479859" y="170468"/>
                  <a:pt x="479735" y="170344"/>
                </a:cubicBezTo>
                <a:cubicBezTo>
                  <a:pt x="479612" y="170221"/>
                  <a:pt x="479488" y="169973"/>
                  <a:pt x="479364" y="169850"/>
                </a:cubicBezTo>
                <a:cubicBezTo>
                  <a:pt x="479240" y="169602"/>
                  <a:pt x="479117" y="169478"/>
                  <a:pt x="478993" y="169231"/>
                </a:cubicBezTo>
                <a:cubicBezTo>
                  <a:pt x="478869" y="169107"/>
                  <a:pt x="478746" y="168860"/>
                  <a:pt x="478622" y="168736"/>
                </a:cubicBezTo>
                <a:cubicBezTo>
                  <a:pt x="478498" y="168489"/>
                  <a:pt x="478374" y="168365"/>
                  <a:pt x="478127" y="168118"/>
                </a:cubicBezTo>
                <a:cubicBezTo>
                  <a:pt x="478003" y="167994"/>
                  <a:pt x="477880" y="167747"/>
                  <a:pt x="477756" y="167623"/>
                </a:cubicBezTo>
                <a:cubicBezTo>
                  <a:pt x="477632" y="167499"/>
                  <a:pt x="477509" y="167252"/>
                  <a:pt x="477261" y="167128"/>
                </a:cubicBezTo>
                <a:cubicBezTo>
                  <a:pt x="477137" y="167004"/>
                  <a:pt x="477014" y="166757"/>
                  <a:pt x="476890" y="166633"/>
                </a:cubicBezTo>
                <a:cubicBezTo>
                  <a:pt x="476766" y="166509"/>
                  <a:pt x="476519" y="166262"/>
                  <a:pt x="476395" y="166138"/>
                </a:cubicBezTo>
                <a:cubicBezTo>
                  <a:pt x="476272" y="166015"/>
                  <a:pt x="476148" y="165767"/>
                  <a:pt x="475900" y="165644"/>
                </a:cubicBezTo>
                <a:cubicBezTo>
                  <a:pt x="475777" y="165520"/>
                  <a:pt x="475529" y="165272"/>
                  <a:pt x="475406" y="165149"/>
                </a:cubicBezTo>
                <a:cubicBezTo>
                  <a:pt x="475282" y="165025"/>
                  <a:pt x="475158" y="164901"/>
                  <a:pt x="474911" y="164654"/>
                </a:cubicBezTo>
                <a:cubicBezTo>
                  <a:pt x="474787" y="164530"/>
                  <a:pt x="474540" y="164406"/>
                  <a:pt x="474416" y="164283"/>
                </a:cubicBezTo>
                <a:cubicBezTo>
                  <a:pt x="474292" y="164159"/>
                  <a:pt x="474045" y="164035"/>
                  <a:pt x="473921" y="163788"/>
                </a:cubicBezTo>
                <a:cubicBezTo>
                  <a:pt x="473797" y="163664"/>
                  <a:pt x="473550" y="163541"/>
                  <a:pt x="473426" y="163417"/>
                </a:cubicBezTo>
                <a:cubicBezTo>
                  <a:pt x="473179" y="163293"/>
                  <a:pt x="473055" y="163169"/>
                  <a:pt x="472808" y="162922"/>
                </a:cubicBezTo>
                <a:cubicBezTo>
                  <a:pt x="472684" y="162798"/>
                  <a:pt x="472437" y="162675"/>
                  <a:pt x="472313" y="162551"/>
                </a:cubicBezTo>
                <a:cubicBezTo>
                  <a:pt x="472065" y="162427"/>
                  <a:pt x="471942" y="162303"/>
                  <a:pt x="471694" y="162180"/>
                </a:cubicBezTo>
                <a:cubicBezTo>
                  <a:pt x="471447" y="162056"/>
                  <a:pt x="471323" y="161932"/>
                  <a:pt x="471076" y="161809"/>
                </a:cubicBezTo>
                <a:cubicBezTo>
                  <a:pt x="470952" y="161685"/>
                  <a:pt x="470705" y="161561"/>
                  <a:pt x="470581" y="161437"/>
                </a:cubicBezTo>
                <a:cubicBezTo>
                  <a:pt x="470334" y="161314"/>
                  <a:pt x="470210" y="161190"/>
                  <a:pt x="469962" y="161066"/>
                </a:cubicBezTo>
                <a:cubicBezTo>
                  <a:pt x="469715" y="160943"/>
                  <a:pt x="469591" y="160819"/>
                  <a:pt x="469344" y="160695"/>
                </a:cubicBezTo>
                <a:cubicBezTo>
                  <a:pt x="469096" y="160572"/>
                  <a:pt x="468973" y="160448"/>
                  <a:pt x="468725" y="160324"/>
                </a:cubicBezTo>
                <a:cubicBezTo>
                  <a:pt x="468478" y="160200"/>
                  <a:pt x="468354" y="160077"/>
                  <a:pt x="468107" y="160077"/>
                </a:cubicBezTo>
                <a:cubicBezTo>
                  <a:pt x="467859" y="159953"/>
                  <a:pt x="467736" y="159829"/>
                  <a:pt x="467488" y="159829"/>
                </a:cubicBezTo>
                <a:cubicBezTo>
                  <a:pt x="467241" y="159706"/>
                  <a:pt x="467117" y="159706"/>
                  <a:pt x="466870" y="159582"/>
                </a:cubicBezTo>
                <a:cubicBezTo>
                  <a:pt x="466622" y="159458"/>
                  <a:pt x="466375" y="159458"/>
                  <a:pt x="466251" y="159334"/>
                </a:cubicBezTo>
                <a:cubicBezTo>
                  <a:pt x="466004" y="159211"/>
                  <a:pt x="465880" y="159211"/>
                  <a:pt x="465633" y="159087"/>
                </a:cubicBezTo>
                <a:cubicBezTo>
                  <a:pt x="465385" y="158963"/>
                  <a:pt x="465138" y="158963"/>
                  <a:pt x="464890" y="158840"/>
                </a:cubicBezTo>
                <a:cubicBezTo>
                  <a:pt x="464643" y="158716"/>
                  <a:pt x="464519" y="158716"/>
                  <a:pt x="464272" y="158592"/>
                </a:cubicBezTo>
                <a:cubicBezTo>
                  <a:pt x="464025" y="158469"/>
                  <a:pt x="463777" y="158469"/>
                  <a:pt x="463530" y="158345"/>
                </a:cubicBezTo>
                <a:cubicBezTo>
                  <a:pt x="463282" y="158345"/>
                  <a:pt x="463159" y="158221"/>
                  <a:pt x="462911" y="158221"/>
                </a:cubicBezTo>
                <a:cubicBezTo>
                  <a:pt x="462664" y="158097"/>
                  <a:pt x="462416" y="158097"/>
                  <a:pt x="462169" y="158097"/>
                </a:cubicBezTo>
                <a:cubicBezTo>
                  <a:pt x="461921" y="158097"/>
                  <a:pt x="461798" y="157974"/>
                  <a:pt x="461550" y="157974"/>
                </a:cubicBezTo>
                <a:cubicBezTo>
                  <a:pt x="461303" y="157974"/>
                  <a:pt x="461056" y="157850"/>
                  <a:pt x="460808" y="157850"/>
                </a:cubicBezTo>
                <a:cubicBezTo>
                  <a:pt x="460561" y="157850"/>
                  <a:pt x="460437" y="157726"/>
                  <a:pt x="460190" y="157726"/>
                </a:cubicBezTo>
                <a:cubicBezTo>
                  <a:pt x="459942" y="157726"/>
                  <a:pt x="459695" y="157603"/>
                  <a:pt x="459447" y="157603"/>
                </a:cubicBezTo>
                <a:cubicBezTo>
                  <a:pt x="459200" y="157603"/>
                  <a:pt x="459076" y="157603"/>
                  <a:pt x="458829" y="157479"/>
                </a:cubicBezTo>
                <a:cubicBezTo>
                  <a:pt x="458581" y="157479"/>
                  <a:pt x="458334" y="157479"/>
                  <a:pt x="457963" y="157355"/>
                </a:cubicBezTo>
                <a:cubicBezTo>
                  <a:pt x="457715" y="157355"/>
                  <a:pt x="457592" y="157355"/>
                  <a:pt x="457344" y="157355"/>
                </a:cubicBezTo>
                <a:cubicBezTo>
                  <a:pt x="457097" y="157355"/>
                  <a:pt x="456850" y="157355"/>
                  <a:pt x="456478" y="157355"/>
                </a:cubicBezTo>
                <a:cubicBezTo>
                  <a:pt x="456231" y="157355"/>
                  <a:pt x="456107" y="157355"/>
                  <a:pt x="455860" y="157355"/>
                </a:cubicBezTo>
                <a:cubicBezTo>
                  <a:pt x="455860" y="157355"/>
                  <a:pt x="455860" y="157355"/>
                  <a:pt x="455860" y="157355"/>
                </a:cubicBezTo>
                <a:lnTo>
                  <a:pt x="312731" y="157355"/>
                </a:lnTo>
                <a:lnTo>
                  <a:pt x="312731" y="157355"/>
                </a:lnTo>
                <a:lnTo>
                  <a:pt x="312731" y="127913"/>
                </a:lnTo>
                <a:lnTo>
                  <a:pt x="684346" y="127913"/>
                </a:lnTo>
                <a:lnTo>
                  <a:pt x="684346" y="127913"/>
                </a:lnTo>
                <a:lnTo>
                  <a:pt x="684346" y="3525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53"/>
          <p:cNvSpPr/>
          <p:nvPr/>
        </p:nvSpPr>
        <p:spPr>
          <a:xfrm>
            <a:off x="7433400" y="3737974"/>
            <a:ext cx="193003" cy="192992"/>
          </a:xfrm>
          <a:custGeom>
            <a:rect b="b" l="l" r="r" t="t"/>
            <a:pathLst>
              <a:path extrusionOk="0" h="632760" w="632797">
                <a:moveTo>
                  <a:pt x="316380" y="0"/>
                </a:moveTo>
                <a:cubicBezTo>
                  <a:pt x="141954" y="0"/>
                  <a:pt x="0" y="141929"/>
                  <a:pt x="0" y="316380"/>
                </a:cubicBezTo>
                <a:cubicBezTo>
                  <a:pt x="21" y="385079"/>
                  <a:pt x="22551" y="451878"/>
                  <a:pt x="64142" y="506555"/>
                </a:cubicBezTo>
                <a:lnTo>
                  <a:pt x="64142" y="508621"/>
                </a:lnTo>
                <a:cubicBezTo>
                  <a:pt x="63523" y="510501"/>
                  <a:pt x="68497" y="515326"/>
                  <a:pt x="75721" y="521189"/>
                </a:cubicBezTo>
                <a:cubicBezTo>
                  <a:pt x="133789" y="589340"/>
                  <a:pt x="220087" y="632761"/>
                  <a:pt x="316417" y="632761"/>
                </a:cubicBezTo>
                <a:cubicBezTo>
                  <a:pt x="490844" y="632761"/>
                  <a:pt x="632798" y="490832"/>
                  <a:pt x="632798" y="316380"/>
                </a:cubicBezTo>
                <a:cubicBezTo>
                  <a:pt x="632798" y="141929"/>
                  <a:pt x="490832" y="0"/>
                  <a:pt x="316380" y="0"/>
                </a:cubicBezTo>
                <a:close/>
                <a:moveTo>
                  <a:pt x="393982" y="58674"/>
                </a:moveTo>
                <a:cubicBezTo>
                  <a:pt x="464983" y="80276"/>
                  <a:pt x="523974" y="130129"/>
                  <a:pt x="557114" y="196533"/>
                </a:cubicBezTo>
                <a:cubicBezTo>
                  <a:pt x="533078" y="188096"/>
                  <a:pt x="503722" y="182826"/>
                  <a:pt x="468478" y="180451"/>
                </a:cubicBezTo>
                <a:lnTo>
                  <a:pt x="393920" y="101019"/>
                </a:lnTo>
                <a:cubicBezTo>
                  <a:pt x="394786" y="90566"/>
                  <a:pt x="394551" y="74212"/>
                  <a:pt x="393982" y="58674"/>
                </a:cubicBezTo>
                <a:close/>
                <a:moveTo>
                  <a:pt x="316380" y="47157"/>
                </a:moveTo>
                <a:cubicBezTo>
                  <a:pt x="332819" y="47213"/>
                  <a:pt x="349217" y="48781"/>
                  <a:pt x="365368" y="51846"/>
                </a:cubicBezTo>
                <a:cubicBezTo>
                  <a:pt x="366098" y="68435"/>
                  <a:pt x="366506" y="85135"/>
                  <a:pt x="365987" y="95143"/>
                </a:cubicBezTo>
                <a:lnTo>
                  <a:pt x="268939" y="137030"/>
                </a:lnTo>
                <a:cubicBezTo>
                  <a:pt x="231245" y="117385"/>
                  <a:pt x="187107" y="111138"/>
                  <a:pt x="145096" y="108825"/>
                </a:cubicBezTo>
                <a:cubicBezTo>
                  <a:pt x="193244" y="68908"/>
                  <a:pt x="253838" y="47093"/>
                  <a:pt x="316380" y="47157"/>
                </a:cubicBezTo>
                <a:close/>
                <a:moveTo>
                  <a:pt x="64216" y="409841"/>
                </a:moveTo>
                <a:cubicBezTo>
                  <a:pt x="53010" y="379952"/>
                  <a:pt x="47233" y="348302"/>
                  <a:pt x="47157" y="316380"/>
                </a:cubicBezTo>
                <a:cubicBezTo>
                  <a:pt x="47157" y="313077"/>
                  <a:pt x="47528" y="309873"/>
                  <a:pt x="47652" y="306595"/>
                </a:cubicBezTo>
                <a:cubicBezTo>
                  <a:pt x="53506" y="329261"/>
                  <a:pt x="61120" y="351434"/>
                  <a:pt x="70426" y="372914"/>
                </a:cubicBezTo>
                <a:lnTo>
                  <a:pt x="71663" y="375389"/>
                </a:lnTo>
                <a:close/>
                <a:moveTo>
                  <a:pt x="63375" y="225233"/>
                </a:moveTo>
                <a:cubicBezTo>
                  <a:pt x="67153" y="214750"/>
                  <a:pt x="71569" y="204509"/>
                  <a:pt x="76599" y="194566"/>
                </a:cubicBezTo>
                <a:lnTo>
                  <a:pt x="130103" y="136424"/>
                </a:lnTo>
                <a:cubicBezTo>
                  <a:pt x="175491" y="138193"/>
                  <a:pt x="224627" y="143314"/>
                  <a:pt x="262605" y="165705"/>
                </a:cubicBezTo>
                <a:lnTo>
                  <a:pt x="270027" y="262556"/>
                </a:lnTo>
                <a:lnTo>
                  <a:pt x="159842" y="372754"/>
                </a:lnTo>
                <a:cubicBezTo>
                  <a:pt x="140234" y="367088"/>
                  <a:pt x="111720" y="359010"/>
                  <a:pt x="93547" y="354705"/>
                </a:cubicBezTo>
                <a:cubicBezTo>
                  <a:pt x="76030" y="312125"/>
                  <a:pt x="65651" y="267293"/>
                  <a:pt x="63375" y="225233"/>
                </a:cubicBezTo>
                <a:close/>
                <a:moveTo>
                  <a:pt x="316380" y="585591"/>
                </a:moveTo>
                <a:cubicBezTo>
                  <a:pt x="260161" y="585590"/>
                  <a:pt x="205371" y="567864"/>
                  <a:pt x="159805" y="534933"/>
                </a:cubicBezTo>
                <a:lnTo>
                  <a:pt x="203906" y="511540"/>
                </a:lnTo>
                <a:cubicBezTo>
                  <a:pt x="244395" y="529515"/>
                  <a:pt x="326512" y="544719"/>
                  <a:pt x="367323" y="545325"/>
                </a:cubicBezTo>
                <a:lnTo>
                  <a:pt x="392856" y="574371"/>
                </a:lnTo>
                <a:cubicBezTo>
                  <a:pt x="368040" y="581787"/>
                  <a:pt x="342281" y="585567"/>
                  <a:pt x="316380" y="585591"/>
                </a:cubicBezTo>
                <a:close/>
                <a:moveTo>
                  <a:pt x="377714" y="516687"/>
                </a:moveTo>
                <a:lnTo>
                  <a:pt x="376477" y="516872"/>
                </a:lnTo>
                <a:cubicBezTo>
                  <a:pt x="345414" y="519346"/>
                  <a:pt x="260193" y="503809"/>
                  <a:pt x="220607" y="488024"/>
                </a:cubicBezTo>
                <a:lnTo>
                  <a:pt x="184422" y="388093"/>
                </a:lnTo>
                <a:lnTo>
                  <a:pt x="292641" y="279862"/>
                </a:lnTo>
                <a:lnTo>
                  <a:pt x="393969" y="295561"/>
                </a:lnTo>
                <a:cubicBezTo>
                  <a:pt x="424080" y="338598"/>
                  <a:pt x="451159" y="401293"/>
                  <a:pt x="451852" y="440941"/>
                </a:cubicBezTo>
                <a:close/>
                <a:moveTo>
                  <a:pt x="480304" y="433803"/>
                </a:moveTo>
                <a:cubicBezTo>
                  <a:pt x="477051" y="388996"/>
                  <a:pt x="451035" y="331374"/>
                  <a:pt x="424636" y="290179"/>
                </a:cubicBezTo>
                <a:lnTo>
                  <a:pt x="468453" y="208817"/>
                </a:lnTo>
                <a:cubicBezTo>
                  <a:pt x="514843" y="212058"/>
                  <a:pt x="548999" y="220495"/>
                  <a:pt x="572911" y="234796"/>
                </a:cubicBezTo>
                <a:cubicBezTo>
                  <a:pt x="595065" y="304222"/>
                  <a:pt x="588032" y="379675"/>
                  <a:pt x="553427" y="4438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53"/>
          <p:cNvSpPr/>
          <p:nvPr/>
        </p:nvSpPr>
        <p:spPr>
          <a:xfrm>
            <a:off x="6802485" y="3724529"/>
            <a:ext cx="153885" cy="219452"/>
          </a:xfrm>
          <a:custGeom>
            <a:rect b="b" l="l" r="r" t="t"/>
            <a:pathLst>
              <a:path extrusionOk="0" h="660007" w="462813">
                <a:moveTo>
                  <a:pt x="326911" y="46143"/>
                </a:moveTo>
                <a:cubicBezTo>
                  <a:pt x="332107" y="40329"/>
                  <a:pt x="341014" y="39834"/>
                  <a:pt x="346952" y="45030"/>
                </a:cubicBezTo>
                <a:cubicBezTo>
                  <a:pt x="348189" y="46143"/>
                  <a:pt x="349426" y="47380"/>
                  <a:pt x="350787" y="48493"/>
                </a:cubicBezTo>
                <a:cubicBezTo>
                  <a:pt x="420310" y="114305"/>
                  <a:pt x="423155" y="224033"/>
                  <a:pt x="357343" y="293433"/>
                </a:cubicBezTo>
                <a:cubicBezTo>
                  <a:pt x="352024" y="299124"/>
                  <a:pt x="342993" y="299371"/>
                  <a:pt x="337303" y="293928"/>
                </a:cubicBezTo>
                <a:cubicBezTo>
                  <a:pt x="331612" y="288608"/>
                  <a:pt x="331365" y="279578"/>
                  <a:pt x="336808" y="273887"/>
                </a:cubicBezTo>
                <a:cubicBezTo>
                  <a:pt x="362415" y="247043"/>
                  <a:pt x="376641" y="211292"/>
                  <a:pt x="376518" y="174180"/>
                </a:cubicBezTo>
                <a:cubicBezTo>
                  <a:pt x="376518" y="132861"/>
                  <a:pt x="358828" y="93523"/>
                  <a:pt x="328148" y="66060"/>
                </a:cubicBezTo>
                <a:cubicBezTo>
                  <a:pt x="322210" y="60988"/>
                  <a:pt x="321716" y="51957"/>
                  <a:pt x="326911" y="46143"/>
                </a:cubicBezTo>
                <a:close/>
                <a:moveTo>
                  <a:pt x="287078" y="106883"/>
                </a:moveTo>
                <a:cubicBezTo>
                  <a:pt x="307242" y="123460"/>
                  <a:pt x="318870" y="148201"/>
                  <a:pt x="318870" y="174303"/>
                </a:cubicBezTo>
                <a:cubicBezTo>
                  <a:pt x="318870" y="196076"/>
                  <a:pt x="310829" y="216982"/>
                  <a:pt x="296108" y="233064"/>
                </a:cubicBezTo>
                <a:cubicBezTo>
                  <a:pt x="290789" y="238755"/>
                  <a:pt x="291160" y="247785"/>
                  <a:pt x="296851" y="253105"/>
                </a:cubicBezTo>
                <a:cubicBezTo>
                  <a:pt x="302541" y="258424"/>
                  <a:pt x="311572" y="258053"/>
                  <a:pt x="316891" y="252362"/>
                </a:cubicBezTo>
                <a:cubicBezTo>
                  <a:pt x="317015" y="252239"/>
                  <a:pt x="317015" y="252239"/>
                  <a:pt x="317015" y="252115"/>
                </a:cubicBezTo>
                <a:cubicBezTo>
                  <a:pt x="360065" y="204859"/>
                  <a:pt x="356601" y="131748"/>
                  <a:pt x="309345" y="88698"/>
                </a:cubicBezTo>
                <a:cubicBezTo>
                  <a:pt x="307984" y="87461"/>
                  <a:pt x="306500" y="86224"/>
                  <a:pt x="305015" y="84987"/>
                </a:cubicBezTo>
                <a:cubicBezTo>
                  <a:pt x="298830" y="80162"/>
                  <a:pt x="289923" y="81276"/>
                  <a:pt x="285098" y="87461"/>
                </a:cubicBezTo>
                <a:cubicBezTo>
                  <a:pt x="280645" y="93399"/>
                  <a:pt x="281387" y="101935"/>
                  <a:pt x="287078" y="106883"/>
                </a:cubicBezTo>
                <a:close/>
                <a:moveTo>
                  <a:pt x="434536" y="174303"/>
                </a:moveTo>
                <a:cubicBezTo>
                  <a:pt x="434660" y="227126"/>
                  <a:pt x="414001" y="277970"/>
                  <a:pt x="377136" y="315824"/>
                </a:cubicBezTo>
                <a:cubicBezTo>
                  <a:pt x="371817" y="321638"/>
                  <a:pt x="372312" y="330545"/>
                  <a:pt x="378002" y="335864"/>
                </a:cubicBezTo>
                <a:cubicBezTo>
                  <a:pt x="383569" y="340936"/>
                  <a:pt x="392105" y="340813"/>
                  <a:pt x="397424" y="335617"/>
                </a:cubicBezTo>
                <a:cubicBezTo>
                  <a:pt x="486493" y="243950"/>
                  <a:pt x="484266" y="97481"/>
                  <a:pt x="392600" y="8536"/>
                </a:cubicBezTo>
                <a:cubicBezTo>
                  <a:pt x="390868" y="6928"/>
                  <a:pt x="389260" y="5320"/>
                  <a:pt x="387528" y="3711"/>
                </a:cubicBezTo>
                <a:cubicBezTo>
                  <a:pt x="381713" y="-1608"/>
                  <a:pt x="372807" y="-1113"/>
                  <a:pt x="367487" y="4577"/>
                </a:cubicBezTo>
                <a:cubicBezTo>
                  <a:pt x="362168" y="10392"/>
                  <a:pt x="362663" y="19299"/>
                  <a:pt x="368353" y="24618"/>
                </a:cubicBezTo>
                <a:cubicBezTo>
                  <a:pt x="410537" y="62967"/>
                  <a:pt x="434536" y="117274"/>
                  <a:pt x="434536" y="174303"/>
                </a:cubicBezTo>
                <a:close/>
                <a:moveTo>
                  <a:pt x="144320" y="250383"/>
                </a:moveTo>
                <a:cubicBezTo>
                  <a:pt x="144567" y="250630"/>
                  <a:pt x="144815" y="251002"/>
                  <a:pt x="145062" y="251249"/>
                </a:cubicBezTo>
                <a:lnTo>
                  <a:pt x="145062" y="251249"/>
                </a:lnTo>
                <a:cubicBezTo>
                  <a:pt x="150258" y="257063"/>
                  <a:pt x="159165" y="257558"/>
                  <a:pt x="165103" y="252362"/>
                </a:cubicBezTo>
                <a:cubicBezTo>
                  <a:pt x="170917" y="247167"/>
                  <a:pt x="171412" y="238260"/>
                  <a:pt x="166216" y="232322"/>
                </a:cubicBezTo>
                <a:cubicBezTo>
                  <a:pt x="134176" y="196199"/>
                  <a:pt x="137392" y="141026"/>
                  <a:pt x="173515" y="108986"/>
                </a:cubicBezTo>
                <a:cubicBezTo>
                  <a:pt x="173762" y="108739"/>
                  <a:pt x="174010" y="108615"/>
                  <a:pt x="174133" y="108368"/>
                </a:cubicBezTo>
                <a:cubicBezTo>
                  <a:pt x="180319" y="103543"/>
                  <a:pt x="181308" y="94636"/>
                  <a:pt x="176484" y="88451"/>
                </a:cubicBezTo>
                <a:cubicBezTo>
                  <a:pt x="171659" y="82265"/>
                  <a:pt x="162752" y="81276"/>
                  <a:pt x="156567" y="86100"/>
                </a:cubicBezTo>
                <a:cubicBezTo>
                  <a:pt x="156196" y="86348"/>
                  <a:pt x="155825" y="86719"/>
                  <a:pt x="155454" y="86966"/>
                </a:cubicBezTo>
                <a:cubicBezTo>
                  <a:pt x="107332" y="129150"/>
                  <a:pt x="102383" y="202137"/>
                  <a:pt x="144320" y="250383"/>
                </a:cubicBezTo>
                <a:close/>
                <a:moveTo>
                  <a:pt x="103126" y="290711"/>
                </a:moveTo>
                <a:cubicBezTo>
                  <a:pt x="103620" y="291330"/>
                  <a:pt x="104115" y="291825"/>
                  <a:pt x="104610" y="292443"/>
                </a:cubicBezTo>
                <a:lnTo>
                  <a:pt x="104610" y="292443"/>
                </a:lnTo>
                <a:cubicBezTo>
                  <a:pt x="109929" y="298134"/>
                  <a:pt x="118836" y="298505"/>
                  <a:pt x="124651" y="293186"/>
                </a:cubicBezTo>
                <a:cubicBezTo>
                  <a:pt x="130465" y="287866"/>
                  <a:pt x="130712" y="278959"/>
                  <a:pt x="125393" y="273145"/>
                </a:cubicBezTo>
                <a:cubicBezTo>
                  <a:pt x="70838" y="214508"/>
                  <a:pt x="74178" y="122718"/>
                  <a:pt x="132815" y="68163"/>
                </a:cubicBezTo>
                <a:cubicBezTo>
                  <a:pt x="133310" y="67792"/>
                  <a:pt x="133681" y="67297"/>
                  <a:pt x="134176" y="66926"/>
                </a:cubicBezTo>
                <a:cubicBezTo>
                  <a:pt x="139990" y="61730"/>
                  <a:pt x="140485" y="52699"/>
                  <a:pt x="135166" y="46885"/>
                </a:cubicBezTo>
                <a:cubicBezTo>
                  <a:pt x="129970" y="41071"/>
                  <a:pt x="120939" y="40576"/>
                  <a:pt x="115125" y="45896"/>
                </a:cubicBezTo>
                <a:cubicBezTo>
                  <a:pt x="44241" y="110099"/>
                  <a:pt x="38922" y="219704"/>
                  <a:pt x="103126" y="290711"/>
                </a:cubicBezTo>
                <a:close/>
                <a:moveTo>
                  <a:pt x="64653" y="334627"/>
                </a:moveTo>
                <a:cubicBezTo>
                  <a:pt x="67374" y="337349"/>
                  <a:pt x="70962" y="338957"/>
                  <a:pt x="74920" y="338957"/>
                </a:cubicBezTo>
                <a:cubicBezTo>
                  <a:pt x="82714" y="338957"/>
                  <a:pt x="89023" y="332648"/>
                  <a:pt x="89023" y="324855"/>
                </a:cubicBezTo>
                <a:cubicBezTo>
                  <a:pt x="89023" y="321143"/>
                  <a:pt x="87662" y="317680"/>
                  <a:pt x="85064" y="315082"/>
                </a:cubicBezTo>
                <a:cubicBezTo>
                  <a:pt x="7376" y="234177"/>
                  <a:pt x="9974" y="105646"/>
                  <a:pt x="90755" y="27958"/>
                </a:cubicBezTo>
                <a:cubicBezTo>
                  <a:pt x="91745" y="27092"/>
                  <a:pt x="92734" y="26102"/>
                  <a:pt x="93724" y="25236"/>
                </a:cubicBezTo>
                <a:cubicBezTo>
                  <a:pt x="99414" y="19917"/>
                  <a:pt x="99786" y="11010"/>
                  <a:pt x="94466" y="5196"/>
                </a:cubicBezTo>
                <a:cubicBezTo>
                  <a:pt x="89147" y="-495"/>
                  <a:pt x="80240" y="-866"/>
                  <a:pt x="74426" y="4454"/>
                </a:cubicBezTo>
                <a:cubicBezTo>
                  <a:pt x="-19468" y="91049"/>
                  <a:pt x="-25282" y="237517"/>
                  <a:pt x="61313" y="331287"/>
                </a:cubicBezTo>
                <a:cubicBezTo>
                  <a:pt x="62550" y="332401"/>
                  <a:pt x="63539" y="333514"/>
                  <a:pt x="64653" y="334627"/>
                </a:cubicBezTo>
                <a:close/>
                <a:moveTo>
                  <a:pt x="433670" y="626328"/>
                </a:moveTo>
                <a:cubicBezTo>
                  <a:pt x="435897" y="632761"/>
                  <a:pt x="435773" y="639812"/>
                  <a:pt x="433299" y="646121"/>
                </a:cubicBezTo>
                <a:cubicBezTo>
                  <a:pt x="427856" y="657997"/>
                  <a:pt x="414001" y="663193"/>
                  <a:pt x="402125" y="657873"/>
                </a:cubicBezTo>
                <a:lnTo>
                  <a:pt x="230791" y="580186"/>
                </a:lnTo>
                <a:lnTo>
                  <a:pt x="60942" y="657873"/>
                </a:lnTo>
                <a:cubicBezTo>
                  <a:pt x="54756" y="660719"/>
                  <a:pt x="47581" y="660719"/>
                  <a:pt x="41272" y="657873"/>
                </a:cubicBezTo>
                <a:cubicBezTo>
                  <a:pt x="29273" y="652430"/>
                  <a:pt x="23829" y="638328"/>
                  <a:pt x="29273" y="626328"/>
                </a:cubicBezTo>
                <a:lnTo>
                  <a:pt x="196153" y="209312"/>
                </a:lnTo>
                <a:cubicBezTo>
                  <a:pt x="176979" y="189890"/>
                  <a:pt x="176979" y="158716"/>
                  <a:pt x="196153" y="139294"/>
                </a:cubicBezTo>
                <a:cubicBezTo>
                  <a:pt x="215451" y="119749"/>
                  <a:pt x="246997" y="119625"/>
                  <a:pt x="266419" y="139047"/>
                </a:cubicBezTo>
                <a:cubicBezTo>
                  <a:pt x="285964" y="158345"/>
                  <a:pt x="286088" y="189890"/>
                  <a:pt x="266666" y="209312"/>
                </a:cubicBezTo>
                <a:lnTo>
                  <a:pt x="433670" y="626328"/>
                </a:lnTo>
                <a:lnTo>
                  <a:pt x="433670" y="626328"/>
                </a:lnTo>
                <a:close/>
                <a:moveTo>
                  <a:pt x="294376" y="405140"/>
                </a:moveTo>
                <a:lnTo>
                  <a:pt x="274831" y="417635"/>
                </a:lnTo>
                <a:lnTo>
                  <a:pt x="274831" y="417635"/>
                </a:lnTo>
                <a:lnTo>
                  <a:pt x="307984" y="439160"/>
                </a:lnTo>
                <a:lnTo>
                  <a:pt x="307984" y="439160"/>
                </a:lnTo>
                <a:lnTo>
                  <a:pt x="307984" y="439160"/>
                </a:lnTo>
                <a:lnTo>
                  <a:pt x="294376" y="405140"/>
                </a:lnTo>
                <a:close/>
                <a:moveTo>
                  <a:pt x="186504" y="360358"/>
                </a:moveTo>
                <a:lnTo>
                  <a:pt x="231286" y="389430"/>
                </a:lnTo>
                <a:lnTo>
                  <a:pt x="276439" y="360606"/>
                </a:lnTo>
                <a:lnTo>
                  <a:pt x="231410" y="248033"/>
                </a:lnTo>
                <a:lnTo>
                  <a:pt x="187123" y="358627"/>
                </a:lnTo>
                <a:lnTo>
                  <a:pt x="186504" y="360358"/>
                </a:lnTo>
                <a:close/>
                <a:moveTo>
                  <a:pt x="155454" y="437923"/>
                </a:moveTo>
                <a:lnTo>
                  <a:pt x="155454" y="437923"/>
                </a:lnTo>
                <a:lnTo>
                  <a:pt x="155454" y="437923"/>
                </a:lnTo>
                <a:lnTo>
                  <a:pt x="187617" y="417387"/>
                </a:lnTo>
                <a:lnTo>
                  <a:pt x="187617" y="417387"/>
                </a:lnTo>
                <a:lnTo>
                  <a:pt x="187617" y="417387"/>
                </a:lnTo>
                <a:lnTo>
                  <a:pt x="168567" y="405017"/>
                </a:lnTo>
                <a:lnTo>
                  <a:pt x="155454" y="437923"/>
                </a:lnTo>
                <a:close/>
                <a:moveTo>
                  <a:pt x="173886" y="554331"/>
                </a:moveTo>
                <a:lnTo>
                  <a:pt x="173886" y="554331"/>
                </a:lnTo>
                <a:lnTo>
                  <a:pt x="118960" y="529342"/>
                </a:lnTo>
                <a:lnTo>
                  <a:pt x="94466" y="590701"/>
                </a:lnTo>
                <a:lnTo>
                  <a:pt x="173886" y="554331"/>
                </a:lnTo>
                <a:lnTo>
                  <a:pt x="173886" y="554331"/>
                </a:lnTo>
                <a:close/>
                <a:moveTo>
                  <a:pt x="305757" y="493962"/>
                </a:moveTo>
                <a:lnTo>
                  <a:pt x="231162" y="445469"/>
                </a:lnTo>
                <a:lnTo>
                  <a:pt x="155330" y="493962"/>
                </a:lnTo>
                <a:lnTo>
                  <a:pt x="230791" y="528229"/>
                </a:lnTo>
                <a:lnTo>
                  <a:pt x="305757" y="493962"/>
                </a:lnTo>
                <a:close/>
                <a:moveTo>
                  <a:pt x="368724" y="590948"/>
                </a:moveTo>
                <a:lnTo>
                  <a:pt x="343735" y="528476"/>
                </a:lnTo>
                <a:lnTo>
                  <a:pt x="287696" y="554083"/>
                </a:lnTo>
                <a:lnTo>
                  <a:pt x="368724" y="590948"/>
                </a:lnTo>
                <a:lnTo>
                  <a:pt x="368724" y="590948"/>
                </a:lnTo>
                <a:lnTo>
                  <a:pt x="368724" y="59094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53"/>
          <p:cNvSpPr/>
          <p:nvPr/>
        </p:nvSpPr>
        <p:spPr>
          <a:xfrm>
            <a:off x="3895132" y="2188399"/>
            <a:ext cx="283882" cy="187490"/>
          </a:xfrm>
          <a:custGeom>
            <a:rect b="b" l="l" r="r" t="t"/>
            <a:pathLst>
              <a:path extrusionOk="0" h="390604" w="591421">
                <a:moveTo>
                  <a:pt x="579670" y="327411"/>
                </a:moveTo>
                <a:lnTo>
                  <a:pt x="535342" y="327411"/>
                </a:lnTo>
                <a:lnTo>
                  <a:pt x="535342" y="37628"/>
                </a:lnTo>
                <a:cubicBezTo>
                  <a:pt x="535342" y="16907"/>
                  <a:pt x="518538" y="0"/>
                  <a:pt x="497714" y="0"/>
                </a:cubicBezTo>
                <a:lnTo>
                  <a:pt x="93708" y="0"/>
                </a:lnTo>
                <a:cubicBezTo>
                  <a:pt x="72987" y="0"/>
                  <a:pt x="56080" y="16907"/>
                  <a:pt x="56080" y="37628"/>
                </a:cubicBezTo>
                <a:lnTo>
                  <a:pt x="56080" y="327411"/>
                </a:lnTo>
                <a:lnTo>
                  <a:pt x="11752" y="327411"/>
                </a:lnTo>
                <a:cubicBezTo>
                  <a:pt x="5258" y="327411"/>
                  <a:pt x="0" y="332668"/>
                  <a:pt x="0" y="339163"/>
                </a:cubicBezTo>
                <a:lnTo>
                  <a:pt x="0" y="343287"/>
                </a:lnTo>
                <a:cubicBezTo>
                  <a:pt x="0" y="370296"/>
                  <a:pt x="19175" y="390604"/>
                  <a:pt x="44534" y="390604"/>
                </a:cubicBezTo>
                <a:lnTo>
                  <a:pt x="541218" y="390604"/>
                </a:lnTo>
                <a:cubicBezTo>
                  <a:pt x="567918" y="390604"/>
                  <a:pt x="591422" y="368440"/>
                  <a:pt x="591422" y="343287"/>
                </a:cubicBezTo>
                <a:lnTo>
                  <a:pt x="591422" y="339163"/>
                </a:lnTo>
                <a:cubicBezTo>
                  <a:pt x="591422" y="332668"/>
                  <a:pt x="586164" y="327411"/>
                  <a:pt x="579670" y="327411"/>
                </a:cubicBezTo>
                <a:lnTo>
                  <a:pt x="579670" y="327411"/>
                </a:lnTo>
                <a:close/>
                <a:moveTo>
                  <a:pt x="44534" y="367100"/>
                </a:moveTo>
                <a:cubicBezTo>
                  <a:pt x="33813" y="367100"/>
                  <a:pt x="27112" y="359781"/>
                  <a:pt x="24638" y="351018"/>
                </a:cubicBezTo>
                <a:lnTo>
                  <a:pt x="214631" y="351018"/>
                </a:lnTo>
                <a:lnTo>
                  <a:pt x="214631" y="363904"/>
                </a:lnTo>
                <a:lnTo>
                  <a:pt x="215044" y="367100"/>
                </a:lnTo>
                <a:lnTo>
                  <a:pt x="44534" y="367100"/>
                </a:lnTo>
                <a:close/>
                <a:moveTo>
                  <a:pt x="353183" y="339266"/>
                </a:moveTo>
                <a:lnTo>
                  <a:pt x="353183" y="352152"/>
                </a:lnTo>
                <a:lnTo>
                  <a:pt x="238239" y="352152"/>
                </a:lnTo>
                <a:lnTo>
                  <a:pt x="238239" y="339163"/>
                </a:lnTo>
                <a:cubicBezTo>
                  <a:pt x="238239" y="332668"/>
                  <a:pt x="232981" y="327411"/>
                  <a:pt x="226487" y="327411"/>
                </a:cubicBezTo>
                <a:lnTo>
                  <a:pt x="95460" y="327411"/>
                </a:lnTo>
                <a:lnTo>
                  <a:pt x="95460" y="39277"/>
                </a:lnTo>
                <a:lnTo>
                  <a:pt x="496065" y="39277"/>
                </a:lnTo>
                <a:lnTo>
                  <a:pt x="496065" y="327411"/>
                </a:lnTo>
                <a:lnTo>
                  <a:pt x="365038" y="327411"/>
                </a:lnTo>
                <a:cubicBezTo>
                  <a:pt x="358544" y="327411"/>
                  <a:pt x="353286" y="332668"/>
                  <a:pt x="353183" y="339266"/>
                </a:cubicBezTo>
                <a:lnTo>
                  <a:pt x="353183" y="339266"/>
                </a:lnTo>
                <a:lnTo>
                  <a:pt x="353183" y="339266"/>
                </a:lnTo>
                <a:close/>
                <a:moveTo>
                  <a:pt x="541218" y="367100"/>
                </a:moveTo>
                <a:lnTo>
                  <a:pt x="376378" y="367100"/>
                </a:lnTo>
                <a:lnTo>
                  <a:pt x="376791" y="363904"/>
                </a:lnTo>
                <a:lnTo>
                  <a:pt x="376791" y="351018"/>
                </a:lnTo>
                <a:lnTo>
                  <a:pt x="566165" y="351018"/>
                </a:lnTo>
                <a:cubicBezTo>
                  <a:pt x="562351" y="360090"/>
                  <a:pt x="552248" y="367100"/>
                  <a:pt x="541218" y="367100"/>
                </a:cubicBezTo>
                <a:lnTo>
                  <a:pt x="541218" y="367100"/>
                </a:lnTo>
                <a:close/>
                <a:moveTo>
                  <a:pt x="451427" y="199580"/>
                </a:moveTo>
                <a:lnTo>
                  <a:pt x="428026" y="199580"/>
                </a:lnTo>
                <a:lnTo>
                  <a:pt x="409367" y="152469"/>
                </a:lnTo>
                <a:cubicBezTo>
                  <a:pt x="406789" y="145974"/>
                  <a:pt x="399470" y="142881"/>
                  <a:pt x="393079" y="145356"/>
                </a:cubicBezTo>
                <a:cubicBezTo>
                  <a:pt x="389883" y="146593"/>
                  <a:pt x="387306" y="149170"/>
                  <a:pt x="385965" y="152469"/>
                </a:cubicBezTo>
                <a:lnTo>
                  <a:pt x="361843" y="213601"/>
                </a:lnTo>
                <a:lnTo>
                  <a:pt x="338132" y="120717"/>
                </a:lnTo>
                <a:cubicBezTo>
                  <a:pt x="336689" y="115047"/>
                  <a:pt x="331741" y="111852"/>
                  <a:pt x="325761" y="111233"/>
                </a:cubicBezTo>
                <a:cubicBezTo>
                  <a:pt x="319988" y="111336"/>
                  <a:pt x="314937" y="115357"/>
                  <a:pt x="313700" y="121027"/>
                </a:cubicBezTo>
                <a:lnTo>
                  <a:pt x="291845" y="219064"/>
                </a:lnTo>
                <a:lnTo>
                  <a:pt x="266279" y="139170"/>
                </a:lnTo>
                <a:cubicBezTo>
                  <a:pt x="264630" y="134016"/>
                  <a:pt x="259784" y="130408"/>
                  <a:pt x="254424" y="130408"/>
                </a:cubicBezTo>
                <a:lnTo>
                  <a:pt x="254321" y="130408"/>
                </a:lnTo>
                <a:cubicBezTo>
                  <a:pt x="248857" y="130408"/>
                  <a:pt x="244115" y="133913"/>
                  <a:pt x="242362" y="138964"/>
                </a:cubicBezTo>
                <a:lnTo>
                  <a:pt x="214425" y="222672"/>
                </a:lnTo>
                <a:lnTo>
                  <a:pt x="186488" y="157211"/>
                </a:lnTo>
                <a:cubicBezTo>
                  <a:pt x="183808" y="150819"/>
                  <a:pt x="176488" y="147830"/>
                  <a:pt x="170097" y="150510"/>
                </a:cubicBezTo>
                <a:cubicBezTo>
                  <a:pt x="166489" y="151953"/>
                  <a:pt x="163809" y="155046"/>
                  <a:pt x="162778" y="158757"/>
                </a:cubicBezTo>
                <a:lnTo>
                  <a:pt x="151335" y="199477"/>
                </a:lnTo>
                <a:lnTo>
                  <a:pt x="130201" y="199477"/>
                </a:lnTo>
                <a:cubicBezTo>
                  <a:pt x="123295" y="199477"/>
                  <a:pt x="117625" y="205147"/>
                  <a:pt x="117625" y="212054"/>
                </a:cubicBezTo>
                <a:cubicBezTo>
                  <a:pt x="117625" y="218961"/>
                  <a:pt x="123295" y="224631"/>
                  <a:pt x="130201" y="224631"/>
                </a:cubicBezTo>
                <a:cubicBezTo>
                  <a:pt x="130201" y="224631"/>
                  <a:pt x="130201" y="224631"/>
                  <a:pt x="130201" y="224631"/>
                </a:cubicBezTo>
                <a:lnTo>
                  <a:pt x="160922" y="224631"/>
                </a:lnTo>
                <a:cubicBezTo>
                  <a:pt x="166592" y="224631"/>
                  <a:pt x="171540" y="220920"/>
                  <a:pt x="172983" y="215456"/>
                </a:cubicBezTo>
                <a:lnTo>
                  <a:pt x="177416" y="199890"/>
                </a:lnTo>
                <a:lnTo>
                  <a:pt x="204323" y="263083"/>
                </a:lnTo>
                <a:cubicBezTo>
                  <a:pt x="207003" y="269475"/>
                  <a:pt x="214425" y="272464"/>
                  <a:pt x="220817" y="269784"/>
                </a:cubicBezTo>
                <a:cubicBezTo>
                  <a:pt x="224116" y="268341"/>
                  <a:pt x="226693" y="265557"/>
                  <a:pt x="227827" y="262156"/>
                </a:cubicBezTo>
                <a:lnTo>
                  <a:pt x="254011" y="183499"/>
                </a:lnTo>
                <a:lnTo>
                  <a:pt x="281949" y="270918"/>
                </a:lnTo>
                <a:cubicBezTo>
                  <a:pt x="283598" y="276176"/>
                  <a:pt x="288546" y="279681"/>
                  <a:pt x="294010" y="279681"/>
                </a:cubicBezTo>
                <a:lnTo>
                  <a:pt x="294525" y="279681"/>
                </a:lnTo>
                <a:cubicBezTo>
                  <a:pt x="300195" y="279474"/>
                  <a:pt x="305041" y="275454"/>
                  <a:pt x="306278" y="269887"/>
                </a:cubicBezTo>
                <a:lnTo>
                  <a:pt x="326792" y="177932"/>
                </a:lnTo>
                <a:lnTo>
                  <a:pt x="347101" y="257516"/>
                </a:lnTo>
                <a:cubicBezTo>
                  <a:pt x="348441" y="262774"/>
                  <a:pt x="352977" y="266588"/>
                  <a:pt x="358441" y="267001"/>
                </a:cubicBezTo>
                <a:cubicBezTo>
                  <a:pt x="363904" y="267516"/>
                  <a:pt x="369059" y="264217"/>
                  <a:pt x="370914" y="259063"/>
                </a:cubicBezTo>
                <a:lnTo>
                  <a:pt x="397615" y="191436"/>
                </a:lnTo>
                <a:lnTo>
                  <a:pt x="407614" y="216899"/>
                </a:lnTo>
                <a:cubicBezTo>
                  <a:pt x="409470" y="221745"/>
                  <a:pt x="414109" y="224837"/>
                  <a:pt x="419263" y="224837"/>
                </a:cubicBezTo>
                <a:lnTo>
                  <a:pt x="451221" y="224837"/>
                </a:lnTo>
                <a:cubicBezTo>
                  <a:pt x="458128" y="224837"/>
                  <a:pt x="463798" y="219167"/>
                  <a:pt x="463798" y="212260"/>
                </a:cubicBezTo>
                <a:cubicBezTo>
                  <a:pt x="463901" y="205250"/>
                  <a:pt x="458231" y="199580"/>
                  <a:pt x="451427" y="199580"/>
                </a:cubicBezTo>
                <a:lnTo>
                  <a:pt x="451427" y="199580"/>
                </a:lnTo>
                <a:close/>
              </a:path>
            </a:pathLst>
          </a:custGeom>
          <a:solidFill>
            <a:srgbClr val="2BB4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53"/>
          <p:cNvSpPr/>
          <p:nvPr/>
        </p:nvSpPr>
        <p:spPr>
          <a:xfrm>
            <a:off x="3298260" y="2151049"/>
            <a:ext cx="264135" cy="262191"/>
          </a:xfrm>
          <a:custGeom>
            <a:rect b="b" l="l" r="r" t="t"/>
            <a:pathLst>
              <a:path extrusionOk="0" h="546231" w="550281">
                <a:moveTo>
                  <a:pt x="544529" y="147296"/>
                </a:moveTo>
                <a:cubicBezTo>
                  <a:pt x="536860" y="139609"/>
                  <a:pt x="524413" y="139595"/>
                  <a:pt x="516727" y="147264"/>
                </a:cubicBezTo>
                <a:cubicBezTo>
                  <a:pt x="516716" y="147274"/>
                  <a:pt x="516705" y="147285"/>
                  <a:pt x="516695" y="147296"/>
                </a:cubicBezTo>
                <a:cubicBezTo>
                  <a:pt x="511383" y="152592"/>
                  <a:pt x="505244" y="156989"/>
                  <a:pt x="498520" y="160316"/>
                </a:cubicBezTo>
                <a:cubicBezTo>
                  <a:pt x="434770" y="94710"/>
                  <a:pt x="404823" y="64773"/>
                  <a:pt x="389400" y="51578"/>
                </a:cubicBezTo>
                <a:cubicBezTo>
                  <a:pt x="393071" y="44980"/>
                  <a:pt x="397649" y="38927"/>
                  <a:pt x="402998" y="33599"/>
                </a:cubicBezTo>
                <a:cubicBezTo>
                  <a:pt x="410684" y="25912"/>
                  <a:pt x="410684" y="13451"/>
                  <a:pt x="402998" y="5765"/>
                </a:cubicBezTo>
                <a:cubicBezTo>
                  <a:pt x="395312" y="-1922"/>
                  <a:pt x="382850" y="-1922"/>
                  <a:pt x="375164" y="5765"/>
                </a:cubicBezTo>
                <a:cubicBezTo>
                  <a:pt x="332578" y="48341"/>
                  <a:pt x="334959" y="104122"/>
                  <a:pt x="341258" y="159543"/>
                </a:cubicBezTo>
                <a:cubicBezTo>
                  <a:pt x="290280" y="154161"/>
                  <a:pt x="240663" y="155306"/>
                  <a:pt x="204088" y="191902"/>
                </a:cubicBezTo>
                <a:cubicBezTo>
                  <a:pt x="161367" y="234633"/>
                  <a:pt x="159460" y="289188"/>
                  <a:pt x="164244" y="341289"/>
                </a:cubicBezTo>
                <a:cubicBezTo>
                  <a:pt x="106050" y="333743"/>
                  <a:pt x="47444" y="329423"/>
                  <a:pt x="5765" y="371102"/>
                </a:cubicBezTo>
                <a:cubicBezTo>
                  <a:pt x="-1922" y="378788"/>
                  <a:pt x="-1922" y="391250"/>
                  <a:pt x="5765" y="398936"/>
                </a:cubicBezTo>
                <a:cubicBezTo>
                  <a:pt x="13451" y="406622"/>
                  <a:pt x="25912" y="406622"/>
                  <a:pt x="33599" y="398936"/>
                </a:cubicBezTo>
                <a:cubicBezTo>
                  <a:pt x="36015" y="396534"/>
                  <a:pt x="38606" y="394315"/>
                  <a:pt x="41351" y="392297"/>
                </a:cubicBezTo>
                <a:lnTo>
                  <a:pt x="154027" y="504974"/>
                </a:lnTo>
                <a:cubicBezTo>
                  <a:pt x="151937" y="507660"/>
                  <a:pt x="149685" y="510219"/>
                  <a:pt x="147285" y="512633"/>
                </a:cubicBezTo>
                <a:cubicBezTo>
                  <a:pt x="139599" y="520319"/>
                  <a:pt x="139599" y="532781"/>
                  <a:pt x="147285" y="540467"/>
                </a:cubicBezTo>
                <a:cubicBezTo>
                  <a:pt x="154972" y="548153"/>
                  <a:pt x="167433" y="548153"/>
                  <a:pt x="175119" y="540467"/>
                </a:cubicBezTo>
                <a:cubicBezTo>
                  <a:pt x="217706" y="497902"/>
                  <a:pt x="215324" y="442120"/>
                  <a:pt x="209025" y="386689"/>
                </a:cubicBezTo>
                <a:cubicBezTo>
                  <a:pt x="259982" y="392091"/>
                  <a:pt x="309620" y="390947"/>
                  <a:pt x="346134" y="354340"/>
                </a:cubicBezTo>
                <a:cubicBezTo>
                  <a:pt x="388864" y="311589"/>
                  <a:pt x="390782" y="257003"/>
                  <a:pt x="385998" y="204892"/>
                </a:cubicBezTo>
                <a:cubicBezTo>
                  <a:pt x="444172" y="212438"/>
                  <a:pt x="502778" y="216747"/>
                  <a:pt x="544529" y="175089"/>
                </a:cubicBezTo>
                <a:cubicBezTo>
                  <a:pt x="552200" y="167413"/>
                  <a:pt x="552200" y="154972"/>
                  <a:pt x="544529" y="147296"/>
                </a:cubicBezTo>
                <a:close/>
                <a:moveTo>
                  <a:pt x="473397" y="168295"/>
                </a:moveTo>
                <a:cubicBezTo>
                  <a:pt x="465080" y="169670"/>
                  <a:pt x="456664" y="170360"/>
                  <a:pt x="448233" y="170357"/>
                </a:cubicBezTo>
                <a:cubicBezTo>
                  <a:pt x="413307" y="133606"/>
                  <a:pt x="391473" y="111132"/>
                  <a:pt x="377349" y="97566"/>
                </a:cubicBezTo>
                <a:cubicBezTo>
                  <a:pt x="377737" y="90003"/>
                  <a:pt x="378771" y="82488"/>
                  <a:pt x="380442" y="75102"/>
                </a:cubicBezTo>
                <a:cubicBezTo>
                  <a:pt x="399699" y="93504"/>
                  <a:pt x="437058" y="131090"/>
                  <a:pt x="473397" y="168295"/>
                </a:cubicBezTo>
                <a:close/>
                <a:moveTo>
                  <a:pt x="413812" y="168553"/>
                </a:moveTo>
                <a:cubicBezTo>
                  <a:pt x="403256" y="167522"/>
                  <a:pt x="392431" y="166068"/>
                  <a:pt x="381463" y="164604"/>
                </a:cubicBezTo>
                <a:cubicBezTo>
                  <a:pt x="380112" y="153326"/>
                  <a:pt x="378865" y="142378"/>
                  <a:pt x="378040" y="131822"/>
                </a:cubicBezTo>
                <a:cubicBezTo>
                  <a:pt x="388710" y="142657"/>
                  <a:pt x="401060" y="155337"/>
                  <a:pt x="413812" y="168594"/>
                </a:cubicBezTo>
                <a:close/>
                <a:moveTo>
                  <a:pt x="345990" y="199634"/>
                </a:moveTo>
                <a:cubicBezTo>
                  <a:pt x="347835" y="216912"/>
                  <a:pt x="349082" y="233726"/>
                  <a:pt x="348402" y="249725"/>
                </a:cubicBezTo>
                <a:lnTo>
                  <a:pt x="295342" y="196655"/>
                </a:lnTo>
                <a:cubicBezTo>
                  <a:pt x="311176" y="196129"/>
                  <a:pt x="328258" y="197562"/>
                  <a:pt x="345990" y="199675"/>
                </a:cubicBezTo>
                <a:close/>
                <a:moveTo>
                  <a:pt x="329320" y="313465"/>
                </a:moveTo>
                <a:lnTo>
                  <a:pt x="233798" y="217953"/>
                </a:lnTo>
                <a:cubicBezTo>
                  <a:pt x="242983" y="209438"/>
                  <a:pt x="253859" y="203984"/>
                  <a:pt x="266023" y="200727"/>
                </a:cubicBezTo>
                <a:lnTo>
                  <a:pt x="344536" y="279208"/>
                </a:lnTo>
                <a:cubicBezTo>
                  <a:pt x="341662" y="291482"/>
                  <a:pt x="336499" y="303104"/>
                  <a:pt x="329320" y="313465"/>
                </a:cubicBezTo>
                <a:close/>
                <a:moveTo>
                  <a:pt x="284590" y="345423"/>
                </a:moveTo>
                <a:lnTo>
                  <a:pt x="205861" y="266673"/>
                </a:lnTo>
                <a:cubicBezTo>
                  <a:pt x="208430" y="255880"/>
                  <a:pt x="212759" y="245585"/>
                  <a:pt x="218675" y="236200"/>
                </a:cubicBezTo>
                <a:lnTo>
                  <a:pt x="313434" y="330949"/>
                </a:lnTo>
                <a:cubicBezTo>
                  <a:pt x="304963" y="337773"/>
                  <a:pt x="295128" y="342702"/>
                  <a:pt x="284590" y="345402"/>
                </a:cubicBezTo>
                <a:close/>
                <a:moveTo>
                  <a:pt x="168810" y="381566"/>
                </a:moveTo>
                <a:cubicBezTo>
                  <a:pt x="170759" y="397833"/>
                  <a:pt x="172480" y="413420"/>
                  <a:pt x="173037" y="428131"/>
                </a:cubicBezTo>
                <a:lnTo>
                  <a:pt x="121255" y="376349"/>
                </a:lnTo>
                <a:cubicBezTo>
                  <a:pt x="136492" y="377329"/>
                  <a:pt x="152491" y="379380"/>
                  <a:pt x="168810" y="381566"/>
                </a:cubicBezTo>
                <a:close/>
                <a:moveTo>
                  <a:pt x="63536" y="381133"/>
                </a:moveTo>
                <a:cubicBezTo>
                  <a:pt x="71494" y="378681"/>
                  <a:pt x="79698" y="377109"/>
                  <a:pt x="87999" y="376442"/>
                </a:cubicBezTo>
                <a:lnTo>
                  <a:pt x="171810" y="460254"/>
                </a:lnTo>
                <a:cubicBezTo>
                  <a:pt x="170772" y="468235"/>
                  <a:pt x="168828" y="476073"/>
                  <a:pt x="166017" y="483613"/>
                </a:cubicBezTo>
                <a:close/>
                <a:moveTo>
                  <a:pt x="204335" y="346557"/>
                </a:moveTo>
                <a:cubicBezTo>
                  <a:pt x="202469" y="329114"/>
                  <a:pt x="201242" y="312145"/>
                  <a:pt x="201933" y="296043"/>
                </a:cubicBezTo>
                <a:lnTo>
                  <a:pt x="255405" y="349515"/>
                </a:lnTo>
                <a:cubicBezTo>
                  <a:pt x="239385" y="350103"/>
                  <a:pt x="222169" y="348701"/>
                  <a:pt x="204335" y="346557"/>
                </a:cubicBez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53"/>
          <p:cNvSpPr/>
          <p:nvPr/>
        </p:nvSpPr>
        <p:spPr>
          <a:xfrm>
            <a:off x="3943993" y="1567833"/>
            <a:ext cx="186267" cy="221929"/>
          </a:xfrm>
          <a:custGeom>
            <a:rect b="b" l="l" r="r" t="t"/>
            <a:pathLst>
              <a:path extrusionOk="0" h="516115" w="433180">
                <a:moveTo>
                  <a:pt x="426995" y="67575"/>
                </a:moveTo>
                <a:cubicBezTo>
                  <a:pt x="423078" y="63864"/>
                  <a:pt x="417717" y="62008"/>
                  <a:pt x="412356" y="62214"/>
                </a:cubicBezTo>
                <a:cubicBezTo>
                  <a:pt x="315349" y="67884"/>
                  <a:pt x="273392" y="46545"/>
                  <a:pt x="230095" y="5412"/>
                </a:cubicBezTo>
                <a:cubicBezTo>
                  <a:pt x="222466" y="-1804"/>
                  <a:pt x="210611" y="-1804"/>
                  <a:pt x="202982" y="5412"/>
                </a:cubicBezTo>
                <a:cubicBezTo>
                  <a:pt x="159685" y="46545"/>
                  <a:pt x="117831" y="67884"/>
                  <a:pt x="20721" y="62214"/>
                </a:cubicBezTo>
                <a:cubicBezTo>
                  <a:pt x="9897" y="61596"/>
                  <a:pt x="619" y="69843"/>
                  <a:pt x="0" y="80667"/>
                </a:cubicBezTo>
                <a:cubicBezTo>
                  <a:pt x="0" y="81080"/>
                  <a:pt x="0" y="81389"/>
                  <a:pt x="0" y="81801"/>
                </a:cubicBezTo>
                <a:lnTo>
                  <a:pt x="0" y="299525"/>
                </a:lnTo>
                <a:cubicBezTo>
                  <a:pt x="0" y="418799"/>
                  <a:pt x="124325" y="497766"/>
                  <a:pt x="212673" y="515703"/>
                </a:cubicBezTo>
                <a:lnTo>
                  <a:pt x="216590" y="516115"/>
                </a:lnTo>
                <a:lnTo>
                  <a:pt x="220508" y="515703"/>
                </a:lnTo>
                <a:cubicBezTo>
                  <a:pt x="308855" y="497662"/>
                  <a:pt x="433180" y="418696"/>
                  <a:pt x="433180" y="299525"/>
                </a:cubicBezTo>
                <a:lnTo>
                  <a:pt x="433180" y="81904"/>
                </a:lnTo>
                <a:cubicBezTo>
                  <a:pt x="433180" y="76441"/>
                  <a:pt x="430912" y="71286"/>
                  <a:pt x="426995" y="67575"/>
                </a:cubicBezTo>
                <a:close/>
                <a:moveTo>
                  <a:pt x="393800" y="299525"/>
                </a:moveTo>
                <a:cubicBezTo>
                  <a:pt x="393800" y="393852"/>
                  <a:pt x="289474" y="459932"/>
                  <a:pt x="216487" y="476426"/>
                </a:cubicBezTo>
                <a:cubicBezTo>
                  <a:pt x="143500" y="460035"/>
                  <a:pt x="39174" y="393955"/>
                  <a:pt x="39174" y="299525"/>
                </a:cubicBezTo>
                <a:lnTo>
                  <a:pt x="39174" y="102316"/>
                </a:lnTo>
                <a:cubicBezTo>
                  <a:pt x="126696" y="104378"/>
                  <a:pt x="173602" y="83141"/>
                  <a:pt x="216487" y="46235"/>
                </a:cubicBezTo>
                <a:cubicBezTo>
                  <a:pt x="259372" y="83244"/>
                  <a:pt x="306381" y="104275"/>
                  <a:pt x="393800" y="102316"/>
                </a:cubicBezTo>
                <a:lnTo>
                  <a:pt x="393800" y="299525"/>
                </a:lnTo>
                <a:close/>
                <a:moveTo>
                  <a:pt x="131232" y="164788"/>
                </a:moveTo>
                <a:cubicBezTo>
                  <a:pt x="137315" y="164788"/>
                  <a:pt x="142366" y="169736"/>
                  <a:pt x="142366" y="175921"/>
                </a:cubicBezTo>
                <a:cubicBezTo>
                  <a:pt x="142366" y="182107"/>
                  <a:pt x="137418" y="187055"/>
                  <a:pt x="131232" y="187055"/>
                </a:cubicBezTo>
                <a:cubicBezTo>
                  <a:pt x="125047" y="187055"/>
                  <a:pt x="120099" y="182107"/>
                  <a:pt x="120099" y="175921"/>
                </a:cubicBezTo>
                <a:cubicBezTo>
                  <a:pt x="120099" y="169736"/>
                  <a:pt x="125047" y="164788"/>
                  <a:pt x="131232" y="164788"/>
                </a:cubicBezTo>
                <a:close/>
                <a:moveTo>
                  <a:pt x="164530" y="164788"/>
                </a:moveTo>
                <a:cubicBezTo>
                  <a:pt x="170612" y="164788"/>
                  <a:pt x="175664" y="169736"/>
                  <a:pt x="175664" y="175921"/>
                </a:cubicBezTo>
                <a:cubicBezTo>
                  <a:pt x="175664" y="182107"/>
                  <a:pt x="170716" y="187055"/>
                  <a:pt x="164530" y="187055"/>
                </a:cubicBezTo>
                <a:cubicBezTo>
                  <a:pt x="158345" y="187055"/>
                  <a:pt x="153397" y="182107"/>
                  <a:pt x="153397" y="175921"/>
                </a:cubicBezTo>
                <a:cubicBezTo>
                  <a:pt x="153397" y="169736"/>
                  <a:pt x="158448" y="164788"/>
                  <a:pt x="164530" y="164788"/>
                </a:cubicBezTo>
                <a:close/>
                <a:moveTo>
                  <a:pt x="343287" y="133449"/>
                </a:moveTo>
                <a:lnTo>
                  <a:pt x="95976" y="133449"/>
                </a:lnTo>
                <a:cubicBezTo>
                  <a:pt x="89481" y="133449"/>
                  <a:pt x="84224" y="138706"/>
                  <a:pt x="84224" y="145201"/>
                </a:cubicBezTo>
                <a:lnTo>
                  <a:pt x="84224" y="349111"/>
                </a:lnTo>
                <a:cubicBezTo>
                  <a:pt x="84224" y="355606"/>
                  <a:pt x="89481" y="360863"/>
                  <a:pt x="95976" y="360863"/>
                </a:cubicBezTo>
                <a:lnTo>
                  <a:pt x="95976" y="360863"/>
                </a:lnTo>
                <a:lnTo>
                  <a:pt x="343287" y="360863"/>
                </a:lnTo>
                <a:cubicBezTo>
                  <a:pt x="349781" y="360863"/>
                  <a:pt x="355039" y="355606"/>
                  <a:pt x="355039" y="349111"/>
                </a:cubicBezTo>
                <a:lnTo>
                  <a:pt x="355039" y="145304"/>
                </a:lnTo>
                <a:cubicBezTo>
                  <a:pt x="355039" y="138809"/>
                  <a:pt x="349781" y="133552"/>
                  <a:pt x="343287" y="133449"/>
                </a:cubicBezTo>
                <a:close/>
                <a:moveTo>
                  <a:pt x="331534" y="337359"/>
                </a:moveTo>
                <a:lnTo>
                  <a:pt x="107831" y="337359"/>
                </a:lnTo>
                <a:lnTo>
                  <a:pt x="107831" y="218497"/>
                </a:lnTo>
                <a:lnTo>
                  <a:pt x="331534" y="218497"/>
                </a:lnTo>
                <a:lnTo>
                  <a:pt x="331534" y="337359"/>
                </a:lnTo>
                <a:close/>
                <a:moveTo>
                  <a:pt x="331534" y="194890"/>
                </a:moveTo>
                <a:lnTo>
                  <a:pt x="107831" y="194890"/>
                </a:lnTo>
                <a:lnTo>
                  <a:pt x="107831" y="157056"/>
                </a:lnTo>
                <a:lnTo>
                  <a:pt x="331534" y="157056"/>
                </a:lnTo>
                <a:lnTo>
                  <a:pt x="331534" y="194890"/>
                </a:ln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53"/>
          <p:cNvSpPr/>
          <p:nvPr/>
        </p:nvSpPr>
        <p:spPr>
          <a:xfrm>
            <a:off x="2762797" y="1593447"/>
            <a:ext cx="170000" cy="169915"/>
          </a:xfrm>
          <a:custGeom>
            <a:rect b="b" l="l" r="r" t="t"/>
            <a:pathLst>
              <a:path extrusionOk="0" h="383988" w="384181">
                <a:moveTo>
                  <a:pt x="363671" y="226056"/>
                </a:moveTo>
                <a:lnTo>
                  <a:pt x="235222" y="97607"/>
                </a:lnTo>
                <a:lnTo>
                  <a:pt x="234088" y="96576"/>
                </a:lnTo>
                <a:lnTo>
                  <a:pt x="158008" y="20599"/>
                </a:lnTo>
                <a:cubicBezTo>
                  <a:pt x="130587" y="-6925"/>
                  <a:pt x="66671" y="-9399"/>
                  <a:pt x="28632" y="28743"/>
                </a:cubicBezTo>
                <a:cubicBezTo>
                  <a:pt x="11209" y="46166"/>
                  <a:pt x="1107" y="70288"/>
                  <a:pt x="76" y="96679"/>
                </a:cubicBezTo>
                <a:cubicBezTo>
                  <a:pt x="-852" y="121421"/>
                  <a:pt x="6777" y="144409"/>
                  <a:pt x="20488" y="158120"/>
                </a:cubicBezTo>
                <a:lnTo>
                  <a:pt x="139349" y="276982"/>
                </a:lnTo>
                <a:lnTo>
                  <a:pt x="139349" y="276982"/>
                </a:lnTo>
                <a:lnTo>
                  <a:pt x="148833" y="286466"/>
                </a:lnTo>
                <a:lnTo>
                  <a:pt x="149967" y="287497"/>
                </a:lnTo>
                <a:lnTo>
                  <a:pt x="226047" y="363474"/>
                </a:lnTo>
                <a:cubicBezTo>
                  <a:pt x="239036" y="376463"/>
                  <a:pt x="260273" y="383988"/>
                  <a:pt x="283571" y="383988"/>
                </a:cubicBezTo>
                <a:lnTo>
                  <a:pt x="287488" y="383885"/>
                </a:lnTo>
                <a:cubicBezTo>
                  <a:pt x="313879" y="382958"/>
                  <a:pt x="338002" y="372752"/>
                  <a:pt x="355424" y="355330"/>
                </a:cubicBezTo>
                <a:cubicBezTo>
                  <a:pt x="393567" y="317290"/>
                  <a:pt x="391093" y="253478"/>
                  <a:pt x="363671" y="226056"/>
                </a:cubicBezTo>
                <a:close/>
                <a:moveTo>
                  <a:pt x="39353" y="98122"/>
                </a:moveTo>
                <a:cubicBezTo>
                  <a:pt x="39971" y="81937"/>
                  <a:pt x="46157" y="66783"/>
                  <a:pt x="56362" y="56474"/>
                </a:cubicBezTo>
                <a:cubicBezTo>
                  <a:pt x="79970" y="32764"/>
                  <a:pt x="118938" y="37094"/>
                  <a:pt x="130174" y="48433"/>
                </a:cubicBezTo>
                <a:lnTo>
                  <a:pt x="207388" y="125544"/>
                </a:lnTo>
                <a:lnTo>
                  <a:pt x="208522" y="126575"/>
                </a:lnTo>
                <a:lnTo>
                  <a:pt x="211924" y="129977"/>
                </a:lnTo>
                <a:cubicBezTo>
                  <a:pt x="192028" y="135028"/>
                  <a:pt x="173575" y="145028"/>
                  <a:pt x="159245" y="159460"/>
                </a:cubicBezTo>
                <a:cubicBezTo>
                  <a:pt x="144916" y="173996"/>
                  <a:pt x="134813" y="192140"/>
                  <a:pt x="129865" y="211933"/>
                </a:cubicBezTo>
                <a:lnTo>
                  <a:pt x="48322" y="130389"/>
                </a:lnTo>
                <a:cubicBezTo>
                  <a:pt x="43476" y="125441"/>
                  <a:pt x="38837" y="113586"/>
                  <a:pt x="39353" y="98122"/>
                </a:cubicBezTo>
                <a:close/>
                <a:moveTo>
                  <a:pt x="327796" y="327599"/>
                </a:moveTo>
                <a:cubicBezTo>
                  <a:pt x="304086" y="351309"/>
                  <a:pt x="265221" y="346979"/>
                  <a:pt x="253984" y="335640"/>
                </a:cubicBezTo>
                <a:lnTo>
                  <a:pt x="176771" y="258529"/>
                </a:lnTo>
                <a:lnTo>
                  <a:pt x="175637" y="257498"/>
                </a:lnTo>
                <a:lnTo>
                  <a:pt x="167492" y="249354"/>
                </a:lnTo>
                <a:cubicBezTo>
                  <a:pt x="163266" y="243169"/>
                  <a:pt x="163575" y="210490"/>
                  <a:pt x="187079" y="186985"/>
                </a:cubicBezTo>
                <a:cubicBezTo>
                  <a:pt x="210584" y="163481"/>
                  <a:pt x="243366" y="163275"/>
                  <a:pt x="249139" y="167192"/>
                </a:cubicBezTo>
                <a:lnTo>
                  <a:pt x="249242" y="167089"/>
                </a:lnTo>
                <a:lnTo>
                  <a:pt x="335940" y="253684"/>
                </a:lnTo>
                <a:cubicBezTo>
                  <a:pt x="347074" y="265024"/>
                  <a:pt x="351403" y="303991"/>
                  <a:pt x="327796" y="327599"/>
                </a:cubicBezTo>
                <a:close/>
                <a:moveTo>
                  <a:pt x="256355" y="193583"/>
                </a:moveTo>
                <a:lnTo>
                  <a:pt x="239655" y="210283"/>
                </a:lnTo>
                <a:lnTo>
                  <a:pt x="297900" y="268529"/>
                </a:lnTo>
                <a:cubicBezTo>
                  <a:pt x="303261" y="273889"/>
                  <a:pt x="305220" y="293270"/>
                  <a:pt x="293674" y="304816"/>
                </a:cubicBezTo>
                <a:cubicBezTo>
                  <a:pt x="288931" y="309352"/>
                  <a:pt x="288828" y="316774"/>
                  <a:pt x="293364" y="321516"/>
                </a:cubicBezTo>
                <a:cubicBezTo>
                  <a:pt x="297900" y="326259"/>
                  <a:pt x="305323" y="326362"/>
                  <a:pt x="310065" y="321826"/>
                </a:cubicBezTo>
                <a:cubicBezTo>
                  <a:pt x="310168" y="321723"/>
                  <a:pt x="310271" y="321620"/>
                  <a:pt x="310374" y="321516"/>
                </a:cubicBezTo>
                <a:cubicBezTo>
                  <a:pt x="319755" y="312135"/>
                  <a:pt x="325219" y="299249"/>
                  <a:pt x="325734" y="285023"/>
                </a:cubicBezTo>
                <a:cubicBezTo>
                  <a:pt x="326250" y="271621"/>
                  <a:pt x="322023" y="259251"/>
                  <a:pt x="314601" y="251828"/>
                </a:cubicBezTo>
                <a:lnTo>
                  <a:pt x="256355" y="193583"/>
                </a:ln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53"/>
          <p:cNvSpPr/>
          <p:nvPr/>
        </p:nvSpPr>
        <p:spPr>
          <a:xfrm>
            <a:off x="3314370" y="1585700"/>
            <a:ext cx="232386" cy="186449"/>
          </a:xfrm>
          <a:custGeom>
            <a:rect b="b" l="l" r="r" t="t"/>
            <a:pathLst>
              <a:path extrusionOk="0" h="469055" w="584618">
                <a:moveTo>
                  <a:pt x="233806" y="147211"/>
                </a:moveTo>
                <a:lnTo>
                  <a:pt x="233806" y="109893"/>
                </a:lnTo>
                <a:cubicBezTo>
                  <a:pt x="233806" y="109893"/>
                  <a:pt x="233806" y="109893"/>
                  <a:pt x="233806" y="109893"/>
                </a:cubicBezTo>
                <a:cubicBezTo>
                  <a:pt x="233806" y="108656"/>
                  <a:pt x="234837" y="107625"/>
                  <a:pt x="236074" y="107728"/>
                </a:cubicBezTo>
                <a:lnTo>
                  <a:pt x="271227" y="107728"/>
                </a:lnTo>
                <a:lnTo>
                  <a:pt x="271227" y="72575"/>
                </a:lnTo>
                <a:cubicBezTo>
                  <a:pt x="271227" y="71338"/>
                  <a:pt x="272258" y="70307"/>
                  <a:pt x="273495" y="70307"/>
                </a:cubicBezTo>
                <a:lnTo>
                  <a:pt x="310814" y="70307"/>
                </a:lnTo>
                <a:cubicBezTo>
                  <a:pt x="312051" y="70307"/>
                  <a:pt x="313081" y="71338"/>
                  <a:pt x="313081" y="72575"/>
                </a:cubicBezTo>
                <a:lnTo>
                  <a:pt x="313081" y="107728"/>
                </a:lnTo>
                <a:lnTo>
                  <a:pt x="348235" y="107728"/>
                </a:lnTo>
                <a:cubicBezTo>
                  <a:pt x="348235" y="107728"/>
                  <a:pt x="348235" y="107728"/>
                  <a:pt x="348235" y="107728"/>
                </a:cubicBezTo>
                <a:cubicBezTo>
                  <a:pt x="349472" y="107728"/>
                  <a:pt x="350503" y="108759"/>
                  <a:pt x="350400" y="109996"/>
                </a:cubicBezTo>
                <a:lnTo>
                  <a:pt x="350400" y="147211"/>
                </a:lnTo>
                <a:cubicBezTo>
                  <a:pt x="350400" y="147211"/>
                  <a:pt x="350400" y="147211"/>
                  <a:pt x="350400" y="147211"/>
                </a:cubicBezTo>
                <a:cubicBezTo>
                  <a:pt x="350400" y="148448"/>
                  <a:pt x="349369" y="149479"/>
                  <a:pt x="348132" y="149479"/>
                </a:cubicBezTo>
                <a:lnTo>
                  <a:pt x="312978" y="149479"/>
                </a:lnTo>
                <a:lnTo>
                  <a:pt x="312978" y="184633"/>
                </a:lnTo>
                <a:cubicBezTo>
                  <a:pt x="312978" y="185870"/>
                  <a:pt x="311948" y="186900"/>
                  <a:pt x="310710" y="186900"/>
                </a:cubicBezTo>
                <a:lnTo>
                  <a:pt x="273392" y="186900"/>
                </a:lnTo>
                <a:cubicBezTo>
                  <a:pt x="272155" y="186900"/>
                  <a:pt x="271124" y="185870"/>
                  <a:pt x="271124" y="184633"/>
                </a:cubicBezTo>
                <a:lnTo>
                  <a:pt x="271124" y="149479"/>
                </a:lnTo>
                <a:lnTo>
                  <a:pt x="235971" y="149479"/>
                </a:lnTo>
                <a:cubicBezTo>
                  <a:pt x="235971" y="149479"/>
                  <a:pt x="235971" y="149479"/>
                  <a:pt x="235868" y="149479"/>
                </a:cubicBezTo>
                <a:cubicBezTo>
                  <a:pt x="234837" y="149479"/>
                  <a:pt x="233806" y="148448"/>
                  <a:pt x="233806" y="147211"/>
                </a:cubicBezTo>
                <a:close/>
                <a:moveTo>
                  <a:pt x="77111" y="398645"/>
                </a:moveTo>
                <a:lnTo>
                  <a:pt x="122470" y="398645"/>
                </a:lnTo>
                <a:cubicBezTo>
                  <a:pt x="126181" y="398645"/>
                  <a:pt x="129171" y="395656"/>
                  <a:pt x="129171" y="391945"/>
                </a:cubicBezTo>
                <a:lnTo>
                  <a:pt x="129171" y="364214"/>
                </a:lnTo>
                <a:cubicBezTo>
                  <a:pt x="129171" y="360503"/>
                  <a:pt x="126181" y="357513"/>
                  <a:pt x="122470" y="357513"/>
                </a:cubicBezTo>
                <a:lnTo>
                  <a:pt x="77111" y="357513"/>
                </a:lnTo>
                <a:cubicBezTo>
                  <a:pt x="73399" y="357513"/>
                  <a:pt x="70410" y="360503"/>
                  <a:pt x="70410" y="364214"/>
                </a:cubicBezTo>
                <a:lnTo>
                  <a:pt x="70410" y="391945"/>
                </a:lnTo>
                <a:cubicBezTo>
                  <a:pt x="70410" y="395656"/>
                  <a:pt x="73399" y="398645"/>
                  <a:pt x="77111" y="398645"/>
                </a:cubicBezTo>
                <a:close/>
                <a:moveTo>
                  <a:pt x="77111" y="328545"/>
                </a:moveTo>
                <a:lnTo>
                  <a:pt x="122470" y="328545"/>
                </a:lnTo>
                <a:cubicBezTo>
                  <a:pt x="126181" y="328545"/>
                  <a:pt x="129171" y="325555"/>
                  <a:pt x="129171" y="321844"/>
                </a:cubicBezTo>
                <a:lnTo>
                  <a:pt x="129171" y="294113"/>
                </a:lnTo>
                <a:cubicBezTo>
                  <a:pt x="129171" y="290402"/>
                  <a:pt x="126181" y="287412"/>
                  <a:pt x="122470" y="287412"/>
                </a:cubicBezTo>
                <a:lnTo>
                  <a:pt x="77111" y="287412"/>
                </a:lnTo>
                <a:cubicBezTo>
                  <a:pt x="73399" y="287412"/>
                  <a:pt x="70410" y="290402"/>
                  <a:pt x="70410" y="294113"/>
                </a:cubicBezTo>
                <a:lnTo>
                  <a:pt x="70410" y="321844"/>
                </a:lnTo>
                <a:cubicBezTo>
                  <a:pt x="70410" y="325555"/>
                  <a:pt x="73399" y="328545"/>
                  <a:pt x="77111" y="328545"/>
                </a:cubicBezTo>
                <a:close/>
                <a:moveTo>
                  <a:pt x="459674" y="398645"/>
                </a:moveTo>
                <a:lnTo>
                  <a:pt x="505033" y="398645"/>
                </a:lnTo>
                <a:cubicBezTo>
                  <a:pt x="508745" y="398645"/>
                  <a:pt x="511734" y="395656"/>
                  <a:pt x="511734" y="391945"/>
                </a:cubicBezTo>
                <a:lnTo>
                  <a:pt x="511734" y="364214"/>
                </a:lnTo>
                <a:cubicBezTo>
                  <a:pt x="511734" y="360503"/>
                  <a:pt x="508745" y="357513"/>
                  <a:pt x="505033" y="357513"/>
                </a:cubicBezTo>
                <a:lnTo>
                  <a:pt x="459674" y="357513"/>
                </a:lnTo>
                <a:cubicBezTo>
                  <a:pt x="455963" y="357513"/>
                  <a:pt x="452973" y="360503"/>
                  <a:pt x="452973" y="364214"/>
                </a:cubicBezTo>
                <a:lnTo>
                  <a:pt x="452973" y="391945"/>
                </a:lnTo>
                <a:cubicBezTo>
                  <a:pt x="452870" y="395656"/>
                  <a:pt x="455963" y="398645"/>
                  <a:pt x="459674" y="398645"/>
                </a:cubicBezTo>
                <a:close/>
                <a:moveTo>
                  <a:pt x="459674" y="328545"/>
                </a:moveTo>
                <a:lnTo>
                  <a:pt x="505033" y="328545"/>
                </a:lnTo>
                <a:cubicBezTo>
                  <a:pt x="508745" y="328545"/>
                  <a:pt x="511734" y="325555"/>
                  <a:pt x="511734" y="321844"/>
                </a:cubicBezTo>
                <a:lnTo>
                  <a:pt x="511734" y="294113"/>
                </a:lnTo>
                <a:cubicBezTo>
                  <a:pt x="511734" y="290402"/>
                  <a:pt x="508745" y="287412"/>
                  <a:pt x="505033" y="287412"/>
                </a:cubicBezTo>
                <a:lnTo>
                  <a:pt x="459674" y="287412"/>
                </a:lnTo>
                <a:cubicBezTo>
                  <a:pt x="455963" y="287412"/>
                  <a:pt x="452973" y="290402"/>
                  <a:pt x="452973" y="294113"/>
                </a:cubicBezTo>
                <a:lnTo>
                  <a:pt x="452973" y="321844"/>
                </a:lnTo>
                <a:cubicBezTo>
                  <a:pt x="452870" y="325555"/>
                  <a:pt x="455963" y="328545"/>
                  <a:pt x="459674" y="328545"/>
                </a:cubicBezTo>
                <a:close/>
                <a:moveTo>
                  <a:pt x="584618" y="239167"/>
                </a:moveTo>
                <a:lnTo>
                  <a:pt x="584618" y="449365"/>
                </a:lnTo>
                <a:cubicBezTo>
                  <a:pt x="584618" y="460190"/>
                  <a:pt x="575856" y="469055"/>
                  <a:pt x="564928" y="469055"/>
                </a:cubicBezTo>
                <a:lnTo>
                  <a:pt x="404625" y="469055"/>
                </a:lnTo>
                <a:cubicBezTo>
                  <a:pt x="404521" y="469055"/>
                  <a:pt x="404521" y="469055"/>
                  <a:pt x="404418" y="469055"/>
                </a:cubicBezTo>
                <a:cubicBezTo>
                  <a:pt x="404315" y="469055"/>
                  <a:pt x="404315" y="469055"/>
                  <a:pt x="404212" y="469055"/>
                </a:cubicBezTo>
                <a:lnTo>
                  <a:pt x="19690" y="469055"/>
                </a:lnTo>
                <a:cubicBezTo>
                  <a:pt x="8866" y="469055"/>
                  <a:pt x="0" y="460293"/>
                  <a:pt x="0" y="449365"/>
                </a:cubicBezTo>
                <a:lnTo>
                  <a:pt x="0" y="239167"/>
                </a:lnTo>
                <a:cubicBezTo>
                  <a:pt x="0" y="239167"/>
                  <a:pt x="0" y="239167"/>
                  <a:pt x="0" y="239167"/>
                </a:cubicBezTo>
                <a:cubicBezTo>
                  <a:pt x="0" y="228342"/>
                  <a:pt x="8763" y="219477"/>
                  <a:pt x="19690" y="219477"/>
                </a:cubicBezTo>
                <a:lnTo>
                  <a:pt x="160407" y="219477"/>
                </a:lnTo>
                <a:lnTo>
                  <a:pt x="160407" y="19690"/>
                </a:lnTo>
                <a:cubicBezTo>
                  <a:pt x="160407" y="19690"/>
                  <a:pt x="160407" y="19690"/>
                  <a:pt x="160407" y="19690"/>
                </a:cubicBezTo>
                <a:cubicBezTo>
                  <a:pt x="160407" y="8866"/>
                  <a:pt x="169169" y="0"/>
                  <a:pt x="180097" y="0"/>
                </a:cubicBezTo>
                <a:lnTo>
                  <a:pt x="404315" y="0"/>
                </a:lnTo>
                <a:cubicBezTo>
                  <a:pt x="415140" y="0"/>
                  <a:pt x="424005" y="8763"/>
                  <a:pt x="424005" y="19690"/>
                </a:cubicBezTo>
                <a:lnTo>
                  <a:pt x="424005" y="219580"/>
                </a:lnTo>
                <a:lnTo>
                  <a:pt x="565134" y="219580"/>
                </a:lnTo>
                <a:cubicBezTo>
                  <a:pt x="565134" y="219580"/>
                  <a:pt x="565134" y="219580"/>
                  <a:pt x="565134" y="219580"/>
                </a:cubicBezTo>
                <a:cubicBezTo>
                  <a:pt x="575856" y="219477"/>
                  <a:pt x="584721" y="228342"/>
                  <a:pt x="584618" y="239167"/>
                </a:cubicBezTo>
                <a:close/>
                <a:moveTo>
                  <a:pt x="160407" y="258857"/>
                </a:moveTo>
                <a:lnTo>
                  <a:pt x="39277" y="258857"/>
                </a:lnTo>
                <a:lnTo>
                  <a:pt x="39277" y="429675"/>
                </a:lnTo>
                <a:lnTo>
                  <a:pt x="160304" y="429675"/>
                </a:lnTo>
                <a:lnTo>
                  <a:pt x="160304" y="258857"/>
                </a:lnTo>
                <a:close/>
                <a:moveTo>
                  <a:pt x="325968" y="429675"/>
                </a:moveTo>
                <a:lnTo>
                  <a:pt x="325968" y="352358"/>
                </a:lnTo>
                <a:lnTo>
                  <a:pt x="256589" y="352358"/>
                </a:lnTo>
                <a:lnTo>
                  <a:pt x="256589" y="429675"/>
                </a:lnTo>
                <a:lnTo>
                  <a:pt x="325968" y="429675"/>
                </a:lnTo>
                <a:close/>
                <a:moveTo>
                  <a:pt x="384625" y="39277"/>
                </a:moveTo>
                <a:lnTo>
                  <a:pt x="199684" y="39277"/>
                </a:lnTo>
                <a:lnTo>
                  <a:pt x="199684" y="239167"/>
                </a:lnTo>
                <a:lnTo>
                  <a:pt x="199684" y="429675"/>
                </a:lnTo>
                <a:lnTo>
                  <a:pt x="240919" y="429675"/>
                </a:lnTo>
                <a:lnTo>
                  <a:pt x="240919" y="344524"/>
                </a:lnTo>
                <a:cubicBezTo>
                  <a:pt x="240919" y="340194"/>
                  <a:pt x="244424" y="336689"/>
                  <a:pt x="248754" y="336689"/>
                </a:cubicBezTo>
                <a:cubicBezTo>
                  <a:pt x="248754" y="336689"/>
                  <a:pt x="248754" y="336689"/>
                  <a:pt x="248754" y="336689"/>
                </a:cubicBezTo>
                <a:lnTo>
                  <a:pt x="333905" y="336689"/>
                </a:lnTo>
                <a:cubicBezTo>
                  <a:pt x="338235" y="336689"/>
                  <a:pt x="341740" y="340194"/>
                  <a:pt x="341740" y="344524"/>
                </a:cubicBezTo>
                <a:cubicBezTo>
                  <a:pt x="341740" y="344524"/>
                  <a:pt x="341740" y="344524"/>
                  <a:pt x="341740" y="344524"/>
                </a:cubicBezTo>
                <a:lnTo>
                  <a:pt x="341740" y="429675"/>
                </a:lnTo>
                <a:lnTo>
                  <a:pt x="384625" y="429675"/>
                </a:lnTo>
                <a:lnTo>
                  <a:pt x="384625" y="39277"/>
                </a:lnTo>
                <a:close/>
                <a:moveTo>
                  <a:pt x="545341" y="258857"/>
                </a:moveTo>
                <a:lnTo>
                  <a:pt x="424315" y="258857"/>
                </a:lnTo>
                <a:lnTo>
                  <a:pt x="424315" y="429675"/>
                </a:lnTo>
                <a:lnTo>
                  <a:pt x="545341" y="429675"/>
                </a:lnTo>
                <a:lnTo>
                  <a:pt x="545341" y="258857"/>
                </a:lnTo>
                <a:close/>
                <a:moveTo>
                  <a:pt x="341740" y="226899"/>
                </a:moveTo>
                <a:lnTo>
                  <a:pt x="341740" y="295350"/>
                </a:lnTo>
                <a:cubicBezTo>
                  <a:pt x="341740" y="295350"/>
                  <a:pt x="341740" y="295350"/>
                  <a:pt x="341740" y="295350"/>
                </a:cubicBezTo>
                <a:cubicBezTo>
                  <a:pt x="341740" y="299680"/>
                  <a:pt x="338235" y="303185"/>
                  <a:pt x="333905" y="303185"/>
                </a:cubicBezTo>
                <a:lnTo>
                  <a:pt x="248857" y="303185"/>
                </a:lnTo>
                <a:cubicBezTo>
                  <a:pt x="248857" y="303185"/>
                  <a:pt x="248857" y="303185"/>
                  <a:pt x="248857" y="303185"/>
                </a:cubicBezTo>
                <a:cubicBezTo>
                  <a:pt x="248754" y="303185"/>
                  <a:pt x="248548" y="303185"/>
                  <a:pt x="248445" y="303185"/>
                </a:cubicBezTo>
                <a:cubicBezTo>
                  <a:pt x="248342" y="303185"/>
                  <a:pt x="248238" y="303185"/>
                  <a:pt x="248032" y="303185"/>
                </a:cubicBezTo>
                <a:cubicBezTo>
                  <a:pt x="247929" y="303185"/>
                  <a:pt x="247723" y="303185"/>
                  <a:pt x="247620" y="303082"/>
                </a:cubicBezTo>
                <a:cubicBezTo>
                  <a:pt x="247517" y="303082"/>
                  <a:pt x="247414" y="303082"/>
                  <a:pt x="247208" y="302979"/>
                </a:cubicBezTo>
                <a:cubicBezTo>
                  <a:pt x="247104" y="302979"/>
                  <a:pt x="247001" y="302876"/>
                  <a:pt x="246795" y="302876"/>
                </a:cubicBezTo>
                <a:cubicBezTo>
                  <a:pt x="246692" y="302876"/>
                  <a:pt x="246589" y="302773"/>
                  <a:pt x="246383" y="302773"/>
                </a:cubicBezTo>
                <a:cubicBezTo>
                  <a:pt x="246280" y="302773"/>
                  <a:pt x="246177" y="302669"/>
                  <a:pt x="245971" y="302669"/>
                </a:cubicBezTo>
                <a:cubicBezTo>
                  <a:pt x="245867" y="302669"/>
                  <a:pt x="245764" y="302566"/>
                  <a:pt x="245661" y="302566"/>
                </a:cubicBezTo>
                <a:cubicBezTo>
                  <a:pt x="245558" y="302463"/>
                  <a:pt x="245455" y="302463"/>
                  <a:pt x="245352" y="302360"/>
                </a:cubicBezTo>
                <a:cubicBezTo>
                  <a:pt x="245249" y="302257"/>
                  <a:pt x="245146" y="302257"/>
                  <a:pt x="245043" y="302154"/>
                </a:cubicBezTo>
                <a:cubicBezTo>
                  <a:pt x="244940" y="302051"/>
                  <a:pt x="244837" y="302051"/>
                  <a:pt x="244733" y="301948"/>
                </a:cubicBezTo>
                <a:cubicBezTo>
                  <a:pt x="244630" y="301845"/>
                  <a:pt x="244527" y="301845"/>
                  <a:pt x="244424" y="301742"/>
                </a:cubicBezTo>
                <a:cubicBezTo>
                  <a:pt x="244321" y="301639"/>
                  <a:pt x="244218" y="301536"/>
                  <a:pt x="244115" y="301536"/>
                </a:cubicBezTo>
                <a:cubicBezTo>
                  <a:pt x="244012" y="301432"/>
                  <a:pt x="243909" y="301432"/>
                  <a:pt x="243806" y="301329"/>
                </a:cubicBezTo>
                <a:cubicBezTo>
                  <a:pt x="243703" y="301226"/>
                  <a:pt x="243599" y="301123"/>
                  <a:pt x="243496" y="301020"/>
                </a:cubicBezTo>
                <a:cubicBezTo>
                  <a:pt x="243393" y="300917"/>
                  <a:pt x="243290" y="300814"/>
                  <a:pt x="243187" y="300814"/>
                </a:cubicBezTo>
                <a:cubicBezTo>
                  <a:pt x="243084" y="300814"/>
                  <a:pt x="242981" y="300608"/>
                  <a:pt x="242981" y="300505"/>
                </a:cubicBezTo>
                <a:cubicBezTo>
                  <a:pt x="242878" y="300402"/>
                  <a:pt x="242775" y="300298"/>
                  <a:pt x="242672" y="300195"/>
                </a:cubicBezTo>
                <a:cubicBezTo>
                  <a:pt x="242569" y="300092"/>
                  <a:pt x="242569" y="299989"/>
                  <a:pt x="242465" y="299886"/>
                </a:cubicBezTo>
                <a:cubicBezTo>
                  <a:pt x="242362" y="299783"/>
                  <a:pt x="242259" y="299680"/>
                  <a:pt x="242259" y="299577"/>
                </a:cubicBezTo>
                <a:cubicBezTo>
                  <a:pt x="242156" y="299474"/>
                  <a:pt x="242156" y="299371"/>
                  <a:pt x="242053" y="299268"/>
                </a:cubicBezTo>
                <a:cubicBezTo>
                  <a:pt x="241950" y="299164"/>
                  <a:pt x="241950" y="299061"/>
                  <a:pt x="241847" y="298958"/>
                </a:cubicBezTo>
                <a:cubicBezTo>
                  <a:pt x="241744" y="298855"/>
                  <a:pt x="241744" y="298752"/>
                  <a:pt x="241641" y="298649"/>
                </a:cubicBezTo>
                <a:cubicBezTo>
                  <a:pt x="241538" y="298546"/>
                  <a:pt x="241538" y="298443"/>
                  <a:pt x="241435" y="298340"/>
                </a:cubicBezTo>
                <a:cubicBezTo>
                  <a:pt x="241435" y="298237"/>
                  <a:pt x="241332" y="298134"/>
                  <a:pt x="241332" y="297927"/>
                </a:cubicBezTo>
                <a:cubicBezTo>
                  <a:pt x="241332" y="297824"/>
                  <a:pt x="241228" y="297721"/>
                  <a:pt x="241228" y="297618"/>
                </a:cubicBezTo>
                <a:cubicBezTo>
                  <a:pt x="241228" y="297515"/>
                  <a:pt x="241125" y="297309"/>
                  <a:pt x="241125" y="297206"/>
                </a:cubicBezTo>
                <a:cubicBezTo>
                  <a:pt x="241125" y="297103"/>
                  <a:pt x="241022" y="297000"/>
                  <a:pt x="241022" y="296793"/>
                </a:cubicBezTo>
                <a:cubicBezTo>
                  <a:pt x="241022" y="296690"/>
                  <a:pt x="241022" y="296484"/>
                  <a:pt x="240919" y="296381"/>
                </a:cubicBezTo>
                <a:cubicBezTo>
                  <a:pt x="240919" y="296278"/>
                  <a:pt x="240919" y="296175"/>
                  <a:pt x="240816" y="295969"/>
                </a:cubicBezTo>
                <a:cubicBezTo>
                  <a:pt x="240816" y="295866"/>
                  <a:pt x="240816" y="295659"/>
                  <a:pt x="240816" y="295556"/>
                </a:cubicBezTo>
                <a:cubicBezTo>
                  <a:pt x="240816" y="295453"/>
                  <a:pt x="240816" y="295247"/>
                  <a:pt x="240816" y="295144"/>
                </a:cubicBezTo>
                <a:cubicBezTo>
                  <a:pt x="240816" y="295144"/>
                  <a:pt x="240816" y="295144"/>
                  <a:pt x="240816" y="295144"/>
                </a:cubicBezTo>
                <a:lnTo>
                  <a:pt x="240816" y="295144"/>
                </a:lnTo>
                <a:lnTo>
                  <a:pt x="240816" y="226693"/>
                </a:lnTo>
                <a:cubicBezTo>
                  <a:pt x="240816" y="226693"/>
                  <a:pt x="240816" y="226693"/>
                  <a:pt x="240816" y="226693"/>
                </a:cubicBezTo>
                <a:cubicBezTo>
                  <a:pt x="240816" y="226590"/>
                  <a:pt x="240816" y="226384"/>
                  <a:pt x="240816" y="226281"/>
                </a:cubicBezTo>
                <a:cubicBezTo>
                  <a:pt x="240816" y="226177"/>
                  <a:pt x="240816" y="226074"/>
                  <a:pt x="240816" y="225868"/>
                </a:cubicBezTo>
                <a:cubicBezTo>
                  <a:pt x="240816" y="225765"/>
                  <a:pt x="240816" y="225662"/>
                  <a:pt x="240919" y="225456"/>
                </a:cubicBezTo>
                <a:cubicBezTo>
                  <a:pt x="240919" y="225353"/>
                  <a:pt x="240919" y="225147"/>
                  <a:pt x="241022" y="225043"/>
                </a:cubicBezTo>
                <a:cubicBezTo>
                  <a:pt x="241022" y="224940"/>
                  <a:pt x="241125" y="224837"/>
                  <a:pt x="241125" y="224734"/>
                </a:cubicBezTo>
                <a:cubicBezTo>
                  <a:pt x="241125" y="224631"/>
                  <a:pt x="241228" y="224425"/>
                  <a:pt x="241228" y="224322"/>
                </a:cubicBezTo>
                <a:cubicBezTo>
                  <a:pt x="241228" y="224219"/>
                  <a:pt x="241332" y="224116"/>
                  <a:pt x="241332" y="223909"/>
                </a:cubicBezTo>
                <a:cubicBezTo>
                  <a:pt x="241332" y="223806"/>
                  <a:pt x="241435" y="223703"/>
                  <a:pt x="241435" y="223600"/>
                </a:cubicBezTo>
                <a:cubicBezTo>
                  <a:pt x="241435" y="223497"/>
                  <a:pt x="241538" y="223394"/>
                  <a:pt x="241641" y="223291"/>
                </a:cubicBezTo>
                <a:cubicBezTo>
                  <a:pt x="241744" y="223188"/>
                  <a:pt x="241744" y="223085"/>
                  <a:pt x="241847" y="222982"/>
                </a:cubicBezTo>
                <a:cubicBezTo>
                  <a:pt x="241950" y="222879"/>
                  <a:pt x="241950" y="222775"/>
                  <a:pt x="242053" y="222672"/>
                </a:cubicBezTo>
                <a:cubicBezTo>
                  <a:pt x="242156" y="222569"/>
                  <a:pt x="242156" y="222466"/>
                  <a:pt x="242259" y="222363"/>
                </a:cubicBezTo>
                <a:cubicBezTo>
                  <a:pt x="242362" y="222260"/>
                  <a:pt x="242465" y="222157"/>
                  <a:pt x="242465" y="222054"/>
                </a:cubicBezTo>
                <a:cubicBezTo>
                  <a:pt x="242569" y="221951"/>
                  <a:pt x="242569" y="221848"/>
                  <a:pt x="242672" y="221745"/>
                </a:cubicBezTo>
                <a:cubicBezTo>
                  <a:pt x="242775" y="221642"/>
                  <a:pt x="242878" y="221538"/>
                  <a:pt x="242981" y="221435"/>
                </a:cubicBezTo>
                <a:cubicBezTo>
                  <a:pt x="243084" y="221332"/>
                  <a:pt x="243187" y="221229"/>
                  <a:pt x="243187" y="221126"/>
                </a:cubicBezTo>
                <a:cubicBezTo>
                  <a:pt x="243290" y="221023"/>
                  <a:pt x="243393" y="220920"/>
                  <a:pt x="243496" y="220920"/>
                </a:cubicBezTo>
                <a:cubicBezTo>
                  <a:pt x="243599" y="220817"/>
                  <a:pt x="243703" y="220714"/>
                  <a:pt x="243806" y="220714"/>
                </a:cubicBezTo>
                <a:cubicBezTo>
                  <a:pt x="243909" y="220611"/>
                  <a:pt x="244012" y="220611"/>
                  <a:pt x="244115" y="220508"/>
                </a:cubicBezTo>
                <a:cubicBezTo>
                  <a:pt x="244218" y="220404"/>
                  <a:pt x="244321" y="220404"/>
                  <a:pt x="244424" y="220301"/>
                </a:cubicBezTo>
                <a:cubicBezTo>
                  <a:pt x="244527" y="220198"/>
                  <a:pt x="244630" y="220198"/>
                  <a:pt x="244733" y="220095"/>
                </a:cubicBezTo>
                <a:cubicBezTo>
                  <a:pt x="244837" y="219992"/>
                  <a:pt x="244940" y="219992"/>
                  <a:pt x="245043" y="219889"/>
                </a:cubicBezTo>
                <a:cubicBezTo>
                  <a:pt x="245146" y="219786"/>
                  <a:pt x="245249" y="219786"/>
                  <a:pt x="245352" y="219683"/>
                </a:cubicBezTo>
                <a:cubicBezTo>
                  <a:pt x="245455" y="219580"/>
                  <a:pt x="245558" y="219580"/>
                  <a:pt x="245661" y="219477"/>
                </a:cubicBezTo>
                <a:cubicBezTo>
                  <a:pt x="245764" y="219374"/>
                  <a:pt x="245867" y="219374"/>
                  <a:pt x="246074" y="219374"/>
                </a:cubicBezTo>
                <a:cubicBezTo>
                  <a:pt x="246177" y="219374"/>
                  <a:pt x="246280" y="219270"/>
                  <a:pt x="246383" y="219270"/>
                </a:cubicBezTo>
                <a:cubicBezTo>
                  <a:pt x="246486" y="219270"/>
                  <a:pt x="246589" y="219167"/>
                  <a:pt x="246795" y="219167"/>
                </a:cubicBezTo>
                <a:cubicBezTo>
                  <a:pt x="246898" y="219167"/>
                  <a:pt x="247001" y="219064"/>
                  <a:pt x="247208" y="219064"/>
                </a:cubicBezTo>
                <a:cubicBezTo>
                  <a:pt x="247311" y="219064"/>
                  <a:pt x="247414" y="219064"/>
                  <a:pt x="247620" y="218961"/>
                </a:cubicBezTo>
                <a:cubicBezTo>
                  <a:pt x="247723" y="218961"/>
                  <a:pt x="247929" y="218961"/>
                  <a:pt x="248032" y="218858"/>
                </a:cubicBezTo>
                <a:cubicBezTo>
                  <a:pt x="248135" y="218858"/>
                  <a:pt x="248342" y="218858"/>
                  <a:pt x="248445" y="218858"/>
                </a:cubicBezTo>
                <a:cubicBezTo>
                  <a:pt x="248548" y="218858"/>
                  <a:pt x="248651" y="218858"/>
                  <a:pt x="248857" y="218858"/>
                </a:cubicBezTo>
                <a:cubicBezTo>
                  <a:pt x="248857" y="218858"/>
                  <a:pt x="248857" y="218858"/>
                  <a:pt x="248857" y="218858"/>
                </a:cubicBezTo>
                <a:lnTo>
                  <a:pt x="333905" y="218858"/>
                </a:lnTo>
                <a:cubicBezTo>
                  <a:pt x="338235" y="219064"/>
                  <a:pt x="341740" y="222569"/>
                  <a:pt x="341740" y="226899"/>
                </a:cubicBezTo>
                <a:close/>
                <a:moveTo>
                  <a:pt x="325968" y="234734"/>
                </a:moveTo>
                <a:lnTo>
                  <a:pt x="256589" y="234734"/>
                </a:lnTo>
                <a:lnTo>
                  <a:pt x="256589" y="287515"/>
                </a:lnTo>
                <a:lnTo>
                  <a:pt x="325968" y="287515"/>
                </a:lnTo>
                <a:lnTo>
                  <a:pt x="325968" y="234734"/>
                </a:ln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53"/>
          <p:cNvSpPr/>
          <p:nvPr/>
        </p:nvSpPr>
        <p:spPr>
          <a:xfrm>
            <a:off x="7690388" y="1573190"/>
            <a:ext cx="274687" cy="210996"/>
          </a:xfrm>
          <a:custGeom>
            <a:rect b="b" l="l" r="r" t="t"/>
            <a:pathLst>
              <a:path extrusionOk="0" h="493559" w="642543">
                <a:moveTo>
                  <a:pt x="642544" y="379069"/>
                </a:moveTo>
                <a:lnTo>
                  <a:pt x="642544" y="375316"/>
                </a:lnTo>
                <a:lnTo>
                  <a:pt x="642544" y="371574"/>
                </a:lnTo>
                <a:lnTo>
                  <a:pt x="641420" y="368688"/>
                </a:lnTo>
                <a:cubicBezTo>
                  <a:pt x="640986" y="367223"/>
                  <a:pt x="640381" y="365815"/>
                  <a:pt x="639616" y="364492"/>
                </a:cubicBezTo>
                <a:lnTo>
                  <a:pt x="639451" y="364121"/>
                </a:lnTo>
                <a:lnTo>
                  <a:pt x="636926" y="361688"/>
                </a:lnTo>
                <a:lnTo>
                  <a:pt x="634503" y="359173"/>
                </a:lnTo>
                <a:lnTo>
                  <a:pt x="603102" y="337400"/>
                </a:lnTo>
                <a:lnTo>
                  <a:pt x="591535" y="301474"/>
                </a:lnTo>
                <a:cubicBezTo>
                  <a:pt x="588204" y="291140"/>
                  <a:pt x="577126" y="285464"/>
                  <a:pt x="566792" y="288796"/>
                </a:cubicBezTo>
                <a:cubicBezTo>
                  <a:pt x="564414" y="289563"/>
                  <a:pt x="562202" y="290776"/>
                  <a:pt x="560279" y="292371"/>
                </a:cubicBezTo>
                <a:lnTo>
                  <a:pt x="519321" y="326390"/>
                </a:lnTo>
                <a:lnTo>
                  <a:pt x="519321" y="322205"/>
                </a:lnTo>
                <a:cubicBezTo>
                  <a:pt x="519276" y="280536"/>
                  <a:pt x="485508" y="246768"/>
                  <a:pt x="443840" y="246723"/>
                </a:cubicBezTo>
                <a:lnTo>
                  <a:pt x="312752" y="246723"/>
                </a:lnTo>
                <a:lnTo>
                  <a:pt x="312752" y="124140"/>
                </a:lnTo>
                <a:cubicBezTo>
                  <a:pt x="312818" y="121808"/>
                  <a:pt x="312469" y="119483"/>
                  <a:pt x="311721" y="117274"/>
                </a:cubicBezTo>
                <a:lnTo>
                  <a:pt x="311411" y="116460"/>
                </a:lnTo>
                <a:cubicBezTo>
                  <a:pt x="310386" y="113858"/>
                  <a:pt x="308814" y="111506"/>
                  <a:pt x="306803" y="109563"/>
                </a:cubicBezTo>
                <a:lnTo>
                  <a:pt x="258846" y="61111"/>
                </a:lnTo>
                <a:lnTo>
                  <a:pt x="258846" y="19649"/>
                </a:lnTo>
                <a:cubicBezTo>
                  <a:pt x="258846" y="8797"/>
                  <a:pt x="250050" y="0"/>
                  <a:pt x="239198" y="0"/>
                </a:cubicBezTo>
                <a:cubicBezTo>
                  <a:pt x="239177" y="0"/>
                  <a:pt x="239156" y="0"/>
                  <a:pt x="239136" y="0"/>
                </a:cubicBezTo>
                <a:lnTo>
                  <a:pt x="59967" y="0"/>
                </a:lnTo>
                <a:cubicBezTo>
                  <a:pt x="49115" y="0"/>
                  <a:pt x="40318" y="8797"/>
                  <a:pt x="40318" y="19649"/>
                </a:cubicBezTo>
                <a:lnTo>
                  <a:pt x="40318" y="65008"/>
                </a:lnTo>
                <a:lnTo>
                  <a:pt x="1701" y="150500"/>
                </a:lnTo>
                <a:lnTo>
                  <a:pt x="1649" y="150727"/>
                </a:lnTo>
                <a:lnTo>
                  <a:pt x="773" y="154561"/>
                </a:lnTo>
                <a:lnTo>
                  <a:pt x="0" y="158376"/>
                </a:lnTo>
                <a:lnTo>
                  <a:pt x="0" y="158592"/>
                </a:lnTo>
                <a:lnTo>
                  <a:pt x="0" y="473911"/>
                </a:lnTo>
                <a:cubicBezTo>
                  <a:pt x="0" y="484763"/>
                  <a:pt x="8797" y="493560"/>
                  <a:pt x="19649" y="493560"/>
                </a:cubicBezTo>
                <a:lnTo>
                  <a:pt x="198756" y="493560"/>
                </a:lnTo>
                <a:lnTo>
                  <a:pt x="199632" y="493384"/>
                </a:lnTo>
                <a:lnTo>
                  <a:pt x="499673" y="493384"/>
                </a:lnTo>
                <a:cubicBezTo>
                  <a:pt x="510525" y="493384"/>
                  <a:pt x="519321" y="484588"/>
                  <a:pt x="519321" y="473736"/>
                </a:cubicBezTo>
                <a:lnTo>
                  <a:pt x="519321" y="424253"/>
                </a:lnTo>
                <a:lnTo>
                  <a:pt x="560279" y="458272"/>
                </a:lnTo>
                <a:cubicBezTo>
                  <a:pt x="568638" y="465201"/>
                  <a:pt x="581032" y="464042"/>
                  <a:pt x="587960" y="455683"/>
                </a:cubicBezTo>
                <a:cubicBezTo>
                  <a:pt x="589555" y="453759"/>
                  <a:pt x="590768" y="451548"/>
                  <a:pt x="591535" y="449169"/>
                </a:cubicBezTo>
                <a:lnTo>
                  <a:pt x="603102" y="413243"/>
                </a:lnTo>
                <a:lnTo>
                  <a:pt x="634503" y="391440"/>
                </a:lnTo>
                <a:lnTo>
                  <a:pt x="634957" y="390965"/>
                </a:lnTo>
                <a:cubicBezTo>
                  <a:pt x="636689" y="389729"/>
                  <a:pt x="638207" y="388218"/>
                  <a:pt x="639451" y="386491"/>
                </a:cubicBezTo>
                <a:lnTo>
                  <a:pt x="639616" y="386120"/>
                </a:lnTo>
                <a:cubicBezTo>
                  <a:pt x="640381" y="384797"/>
                  <a:pt x="640986" y="383389"/>
                  <a:pt x="641420" y="381924"/>
                </a:cubicBezTo>
                <a:close/>
                <a:moveTo>
                  <a:pt x="162613" y="454087"/>
                </a:moveTo>
                <a:lnTo>
                  <a:pt x="162613" y="322205"/>
                </a:lnTo>
                <a:cubicBezTo>
                  <a:pt x="162635" y="302234"/>
                  <a:pt x="178816" y="286050"/>
                  <a:pt x="198787" y="286021"/>
                </a:cubicBezTo>
                <a:lnTo>
                  <a:pt x="229559" y="286021"/>
                </a:lnTo>
                <a:lnTo>
                  <a:pt x="229559" y="454056"/>
                </a:lnTo>
                <a:close/>
                <a:moveTo>
                  <a:pt x="76255" y="80987"/>
                </a:moveTo>
                <a:lnTo>
                  <a:pt x="212333" y="80987"/>
                </a:lnTo>
                <a:lnTo>
                  <a:pt x="186138" y="138954"/>
                </a:lnTo>
                <a:lnTo>
                  <a:pt x="50050" y="138954"/>
                </a:lnTo>
                <a:close/>
                <a:moveTo>
                  <a:pt x="245321" y="103326"/>
                </a:moveTo>
                <a:lnTo>
                  <a:pt x="257692" y="115841"/>
                </a:lnTo>
                <a:lnTo>
                  <a:pt x="236043" y="123851"/>
                </a:lnTo>
                <a:close/>
                <a:moveTo>
                  <a:pt x="253166" y="286021"/>
                </a:moveTo>
                <a:lnTo>
                  <a:pt x="395831" y="286021"/>
                </a:lnTo>
                <a:lnTo>
                  <a:pt x="395831" y="454056"/>
                </a:lnTo>
                <a:lnTo>
                  <a:pt x="253146" y="454056"/>
                </a:lnTo>
                <a:close/>
                <a:moveTo>
                  <a:pt x="273464" y="246723"/>
                </a:moveTo>
                <a:lnTo>
                  <a:pt x="218405" y="246723"/>
                </a:lnTo>
                <a:lnTo>
                  <a:pt x="218405" y="172282"/>
                </a:lnTo>
                <a:lnTo>
                  <a:pt x="273444" y="151912"/>
                </a:lnTo>
                <a:close/>
                <a:moveTo>
                  <a:pt x="219549" y="39298"/>
                </a:moveTo>
                <a:lnTo>
                  <a:pt x="219549" y="57431"/>
                </a:lnTo>
                <a:lnTo>
                  <a:pt x="79626" y="57431"/>
                </a:lnTo>
                <a:lnTo>
                  <a:pt x="79626" y="39298"/>
                </a:lnTo>
                <a:close/>
                <a:moveTo>
                  <a:pt x="39256" y="178262"/>
                </a:moveTo>
                <a:lnTo>
                  <a:pt x="179107" y="178262"/>
                </a:lnTo>
                <a:lnTo>
                  <a:pt x="179107" y="249651"/>
                </a:lnTo>
                <a:cubicBezTo>
                  <a:pt x="147067" y="258372"/>
                  <a:pt x="123305" y="287433"/>
                  <a:pt x="123305" y="322205"/>
                </a:cubicBezTo>
                <a:lnTo>
                  <a:pt x="123305" y="454262"/>
                </a:lnTo>
                <a:lnTo>
                  <a:pt x="39256" y="454262"/>
                </a:lnTo>
                <a:close/>
                <a:moveTo>
                  <a:pt x="480014" y="454087"/>
                </a:moveTo>
                <a:lnTo>
                  <a:pt x="419428" y="454087"/>
                </a:lnTo>
                <a:lnTo>
                  <a:pt x="419428" y="286052"/>
                </a:lnTo>
                <a:lnTo>
                  <a:pt x="443840" y="286052"/>
                </a:lnTo>
                <a:cubicBezTo>
                  <a:pt x="463810" y="286080"/>
                  <a:pt x="479991" y="302265"/>
                  <a:pt x="480014" y="322236"/>
                </a:cubicBezTo>
                <a:close/>
                <a:moveTo>
                  <a:pt x="575206" y="384739"/>
                </a:moveTo>
                <a:cubicBezTo>
                  <a:pt x="571659" y="387200"/>
                  <a:pt x="569022" y="390761"/>
                  <a:pt x="567701" y="394872"/>
                </a:cubicBezTo>
                <a:lnTo>
                  <a:pt x="563000" y="409470"/>
                </a:lnTo>
                <a:lnTo>
                  <a:pt x="521868" y="375327"/>
                </a:lnTo>
                <a:lnTo>
                  <a:pt x="563000" y="341184"/>
                </a:lnTo>
                <a:lnTo>
                  <a:pt x="567701" y="355791"/>
                </a:lnTo>
                <a:cubicBezTo>
                  <a:pt x="569020" y="359900"/>
                  <a:pt x="571658" y="363459"/>
                  <a:pt x="575206" y="365915"/>
                </a:cubicBezTo>
                <a:lnTo>
                  <a:pt x="588773" y="375327"/>
                </a:ln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53"/>
          <p:cNvSpPr/>
          <p:nvPr/>
        </p:nvSpPr>
        <p:spPr>
          <a:xfrm>
            <a:off x="8059787" y="2132488"/>
            <a:ext cx="265914" cy="299458"/>
          </a:xfrm>
          <a:custGeom>
            <a:rect b="b" l="l" r="r" t="t"/>
            <a:pathLst>
              <a:path extrusionOk="0" h="627137" w="556888">
                <a:moveTo>
                  <a:pt x="278821" y="197954"/>
                </a:moveTo>
                <a:cubicBezTo>
                  <a:pt x="226246" y="197954"/>
                  <a:pt x="173052" y="215480"/>
                  <a:pt x="173052" y="248983"/>
                </a:cubicBezTo>
                <a:lnTo>
                  <a:pt x="173052" y="378154"/>
                </a:lnTo>
                <a:cubicBezTo>
                  <a:pt x="173052" y="411658"/>
                  <a:pt x="226246" y="429183"/>
                  <a:pt x="278821" y="429183"/>
                </a:cubicBezTo>
                <a:cubicBezTo>
                  <a:pt x="331397" y="429183"/>
                  <a:pt x="384591" y="411658"/>
                  <a:pt x="384591" y="378154"/>
                </a:cubicBezTo>
                <a:lnTo>
                  <a:pt x="384591" y="248880"/>
                </a:lnTo>
                <a:cubicBezTo>
                  <a:pt x="384591" y="215376"/>
                  <a:pt x="331397" y="197954"/>
                  <a:pt x="278821" y="197954"/>
                </a:cubicBezTo>
                <a:close/>
                <a:moveTo>
                  <a:pt x="360983" y="378051"/>
                </a:moveTo>
                <a:cubicBezTo>
                  <a:pt x="360983" y="387329"/>
                  <a:pt x="332015" y="405473"/>
                  <a:pt x="278821" y="405473"/>
                </a:cubicBezTo>
                <a:cubicBezTo>
                  <a:pt x="225627" y="405473"/>
                  <a:pt x="196659" y="387329"/>
                  <a:pt x="196659" y="378051"/>
                </a:cubicBezTo>
                <a:lnTo>
                  <a:pt x="196659" y="368464"/>
                </a:lnTo>
                <a:cubicBezTo>
                  <a:pt x="217071" y="380216"/>
                  <a:pt x="247998" y="386298"/>
                  <a:pt x="278821" y="386298"/>
                </a:cubicBezTo>
                <a:cubicBezTo>
                  <a:pt x="309645" y="386298"/>
                  <a:pt x="340572" y="380216"/>
                  <a:pt x="360983" y="368464"/>
                </a:cubicBezTo>
                <a:lnTo>
                  <a:pt x="360983" y="378051"/>
                </a:lnTo>
                <a:close/>
                <a:moveTo>
                  <a:pt x="360983" y="335269"/>
                </a:moveTo>
                <a:cubicBezTo>
                  <a:pt x="360983" y="344547"/>
                  <a:pt x="332015" y="362691"/>
                  <a:pt x="278821" y="362691"/>
                </a:cubicBezTo>
                <a:cubicBezTo>
                  <a:pt x="225627" y="362691"/>
                  <a:pt x="196659" y="344547"/>
                  <a:pt x="196659" y="335269"/>
                </a:cubicBezTo>
                <a:lnTo>
                  <a:pt x="196659" y="323723"/>
                </a:lnTo>
                <a:cubicBezTo>
                  <a:pt x="217071" y="335475"/>
                  <a:pt x="247998" y="341557"/>
                  <a:pt x="278821" y="341557"/>
                </a:cubicBezTo>
                <a:cubicBezTo>
                  <a:pt x="309645" y="341557"/>
                  <a:pt x="340572" y="335475"/>
                  <a:pt x="360983" y="323723"/>
                </a:cubicBezTo>
                <a:lnTo>
                  <a:pt x="360983" y="335269"/>
                </a:lnTo>
                <a:close/>
                <a:moveTo>
                  <a:pt x="360983" y="290528"/>
                </a:moveTo>
                <a:cubicBezTo>
                  <a:pt x="360983" y="299806"/>
                  <a:pt x="332015" y="317950"/>
                  <a:pt x="278821" y="317950"/>
                </a:cubicBezTo>
                <a:cubicBezTo>
                  <a:pt x="225627" y="317950"/>
                  <a:pt x="196659" y="299806"/>
                  <a:pt x="196659" y="290528"/>
                </a:cubicBezTo>
                <a:lnTo>
                  <a:pt x="196659" y="282075"/>
                </a:lnTo>
                <a:cubicBezTo>
                  <a:pt x="217071" y="293827"/>
                  <a:pt x="247998" y="299909"/>
                  <a:pt x="278821" y="299909"/>
                </a:cubicBezTo>
                <a:cubicBezTo>
                  <a:pt x="309645" y="299909"/>
                  <a:pt x="340572" y="293827"/>
                  <a:pt x="360983" y="282075"/>
                </a:cubicBezTo>
                <a:lnTo>
                  <a:pt x="360983" y="290528"/>
                </a:lnTo>
                <a:close/>
                <a:moveTo>
                  <a:pt x="278821" y="276302"/>
                </a:moveTo>
                <a:lnTo>
                  <a:pt x="278821" y="276302"/>
                </a:lnTo>
                <a:cubicBezTo>
                  <a:pt x="225627" y="276302"/>
                  <a:pt x="196659" y="258262"/>
                  <a:pt x="196659" y="248880"/>
                </a:cubicBezTo>
                <a:cubicBezTo>
                  <a:pt x="196659" y="239499"/>
                  <a:pt x="225730" y="221459"/>
                  <a:pt x="278821" y="221459"/>
                </a:cubicBezTo>
                <a:cubicBezTo>
                  <a:pt x="332015" y="221459"/>
                  <a:pt x="360983" y="239602"/>
                  <a:pt x="360983" y="248880"/>
                </a:cubicBezTo>
                <a:cubicBezTo>
                  <a:pt x="360983" y="258158"/>
                  <a:pt x="332015" y="276302"/>
                  <a:pt x="278821" y="276302"/>
                </a:cubicBezTo>
                <a:close/>
                <a:moveTo>
                  <a:pt x="531905" y="402792"/>
                </a:moveTo>
                <a:lnTo>
                  <a:pt x="531905" y="402792"/>
                </a:lnTo>
                <a:cubicBezTo>
                  <a:pt x="512215" y="391246"/>
                  <a:pt x="487164" y="394854"/>
                  <a:pt x="471495" y="411452"/>
                </a:cubicBezTo>
                <a:lnTo>
                  <a:pt x="452939" y="400731"/>
                </a:lnTo>
                <a:cubicBezTo>
                  <a:pt x="480979" y="345887"/>
                  <a:pt x="481082" y="281044"/>
                  <a:pt x="453454" y="225995"/>
                </a:cubicBezTo>
                <a:lnTo>
                  <a:pt x="471495" y="215480"/>
                </a:lnTo>
                <a:cubicBezTo>
                  <a:pt x="477680" y="222077"/>
                  <a:pt x="485618" y="226716"/>
                  <a:pt x="494381" y="229087"/>
                </a:cubicBezTo>
                <a:cubicBezTo>
                  <a:pt x="507060" y="232489"/>
                  <a:pt x="520565" y="230737"/>
                  <a:pt x="532008" y="224036"/>
                </a:cubicBezTo>
                <a:cubicBezTo>
                  <a:pt x="555719" y="210428"/>
                  <a:pt x="563966" y="180120"/>
                  <a:pt x="550255" y="156409"/>
                </a:cubicBezTo>
                <a:cubicBezTo>
                  <a:pt x="536647" y="132699"/>
                  <a:pt x="506339" y="124452"/>
                  <a:pt x="482628" y="138163"/>
                </a:cubicBezTo>
                <a:cubicBezTo>
                  <a:pt x="462732" y="149606"/>
                  <a:pt x="453351" y="173110"/>
                  <a:pt x="459743" y="195068"/>
                </a:cubicBezTo>
                <a:lnTo>
                  <a:pt x="441702" y="205583"/>
                </a:lnTo>
                <a:cubicBezTo>
                  <a:pt x="407889" y="154348"/>
                  <a:pt x="351911" y="121978"/>
                  <a:pt x="290573" y="118267"/>
                </a:cubicBezTo>
                <a:lnTo>
                  <a:pt x="290573" y="97649"/>
                </a:lnTo>
                <a:cubicBezTo>
                  <a:pt x="317170" y="91154"/>
                  <a:pt x="333459" y="64351"/>
                  <a:pt x="326861" y="37754"/>
                </a:cubicBezTo>
                <a:cubicBezTo>
                  <a:pt x="320366" y="11157"/>
                  <a:pt x="293563" y="-5131"/>
                  <a:pt x="266966" y="1467"/>
                </a:cubicBezTo>
                <a:cubicBezTo>
                  <a:pt x="240369" y="7961"/>
                  <a:pt x="224081" y="34764"/>
                  <a:pt x="230679" y="61361"/>
                </a:cubicBezTo>
                <a:cubicBezTo>
                  <a:pt x="235112" y="79299"/>
                  <a:pt x="249029" y="93319"/>
                  <a:pt x="266966" y="97649"/>
                </a:cubicBezTo>
                <a:lnTo>
                  <a:pt x="266966" y="118163"/>
                </a:lnTo>
                <a:cubicBezTo>
                  <a:pt x="205628" y="121875"/>
                  <a:pt x="149651" y="154245"/>
                  <a:pt x="115837" y="205583"/>
                </a:cubicBezTo>
                <a:lnTo>
                  <a:pt x="97900" y="195171"/>
                </a:lnTo>
                <a:cubicBezTo>
                  <a:pt x="105735" y="168677"/>
                  <a:pt x="90581" y="140843"/>
                  <a:pt x="64087" y="133111"/>
                </a:cubicBezTo>
                <a:cubicBezTo>
                  <a:pt x="37593" y="125380"/>
                  <a:pt x="9759" y="140431"/>
                  <a:pt x="2027" y="166925"/>
                </a:cubicBezTo>
                <a:cubicBezTo>
                  <a:pt x="-5705" y="193418"/>
                  <a:pt x="9346" y="221253"/>
                  <a:pt x="35840" y="228984"/>
                </a:cubicBezTo>
                <a:cubicBezTo>
                  <a:pt x="53778" y="234242"/>
                  <a:pt x="73159" y="229087"/>
                  <a:pt x="86148" y="215583"/>
                </a:cubicBezTo>
                <a:lnTo>
                  <a:pt x="104188" y="226098"/>
                </a:lnTo>
                <a:cubicBezTo>
                  <a:pt x="76457" y="281044"/>
                  <a:pt x="76664" y="345990"/>
                  <a:pt x="104704" y="400834"/>
                </a:cubicBezTo>
                <a:lnTo>
                  <a:pt x="86148" y="411555"/>
                </a:lnTo>
                <a:cubicBezTo>
                  <a:pt x="67179" y="391865"/>
                  <a:pt x="35840" y="391143"/>
                  <a:pt x="16047" y="410112"/>
                </a:cubicBezTo>
                <a:cubicBezTo>
                  <a:pt x="-3746" y="429080"/>
                  <a:pt x="-4364" y="460419"/>
                  <a:pt x="14604" y="480212"/>
                </a:cubicBezTo>
                <a:cubicBezTo>
                  <a:pt x="33572" y="500005"/>
                  <a:pt x="64911" y="500624"/>
                  <a:pt x="84705" y="481655"/>
                </a:cubicBezTo>
                <a:cubicBezTo>
                  <a:pt x="98003" y="468872"/>
                  <a:pt x="103158" y="449698"/>
                  <a:pt x="97900" y="431967"/>
                </a:cubicBezTo>
                <a:lnTo>
                  <a:pt x="116456" y="421245"/>
                </a:lnTo>
                <a:cubicBezTo>
                  <a:pt x="150372" y="471965"/>
                  <a:pt x="206040" y="503923"/>
                  <a:pt x="266966" y="507634"/>
                </a:cubicBezTo>
                <a:lnTo>
                  <a:pt x="266966" y="529489"/>
                </a:lnTo>
                <a:cubicBezTo>
                  <a:pt x="240369" y="535983"/>
                  <a:pt x="224081" y="562787"/>
                  <a:pt x="230679" y="589384"/>
                </a:cubicBezTo>
                <a:cubicBezTo>
                  <a:pt x="237173" y="615981"/>
                  <a:pt x="263976" y="632269"/>
                  <a:pt x="290573" y="625671"/>
                </a:cubicBezTo>
                <a:cubicBezTo>
                  <a:pt x="317170" y="619176"/>
                  <a:pt x="333459" y="592373"/>
                  <a:pt x="326861" y="565776"/>
                </a:cubicBezTo>
                <a:cubicBezTo>
                  <a:pt x="322428" y="547839"/>
                  <a:pt x="308511" y="533819"/>
                  <a:pt x="290573" y="529489"/>
                </a:cubicBezTo>
                <a:lnTo>
                  <a:pt x="290573" y="507634"/>
                </a:lnTo>
                <a:cubicBezTo>
                  <a:pt x="351499" y="503923"/>
                  <a:pt x="407167" y="471965"/>
                  <a:pt x="441083" y="421245"/>
                </a:cubicBezTo>
                <a:lnTo>
                  <a:pt x="459639" y="431967"/>
                </a:lnTo>
                <a:cubicBezTo>
                  <a:pt x="452011" y="458254"/>
                  <a:pt x="467165" y="485676"/>
                  <a:pt x="493350" y="493305"/>
                </a:cubicBezTo>
                <a:cubicBezTo>
                  <a:pt x="519637" y="500933"/>
                  <a:pt x="547059" y="485779"/>
                  <a:pt x="554688" y="459594"/>
                </a:cubicBezTo>
                <a:cubicBezTo>
                  <a:pt x="561079" y="437533"/>
                  <a:pt x="551698" y="414235"/>
                  <a:pt x="531905" y="402792"/>
                </a:cubicBezTo>
                <a:close/>
                <a:moveTo>
                  <a:pt x="498092" y="165688"/>
                </a:moveTo>
                <a:cubicBezTo>
                  <a:pt x="506751" y="160636"/>
                  <a:pt x="517782" y="163626"/>
                  <a:pt x="522833" y="172285"/>
                </a:cubicBezTo>
                <a:cubicBezTo>
                  <a:pt x="527884" y="180945"/>
                  <a:pt x="524895" y="191975"/>
                  <a:pt x="516235" y="197027"/>
                </a:cubicBezTo>
                <a:cubicBezTo>
                  <a:pt x="512112" y="199501"/>
                  <a:pt x="507060" y="200119"/>
                  <a:pt x="502421" y="198882"/>
                </a:cubicBezTo>
                <a:lnTo>
                  <a:pt x="502525" y="198882"/>
                </a:lnTo>
                <a:cubicBezTo>
                  <a:pt x="497886" y="197645"/>
                  <a:pt x="493968" y="194656"/>
                  <a:pt x="491494" y="190429"/>
                </a:cubicBezTo>
                <a:cubicBezTo>
                  <a:pt x="486443" y="181769"/>
                  <a:pt x="489432" y="170636"/>
                  <a:pt x="498092" y="165688"/>
                </a:cubicBezTo>
                <a:close/>
                <a:moveTo>
                  <a:pt x="66045" y="189913"/>
                </a:moveTo>
                <a:cubicBezTo>
                  <a:pt x="61200" y="198676"/>
                  <a:pt x="50170" y="201769"/>
                  <a:pt x="41407" y="196924"/>
                </a:cubicBezTo>
                <a:cubicBezTo>
                  <a:pt x="41201" y="196820"/>
                  <a:pt x="40995" y="196717"/>
                  <a:pt x="40892" y="196614"/>
                </a:cubicBezTo>
                <a:cubicBezTo>
                  <a:pt x="32335" y="191460"/>
                  <a:pt x="29552" y="180326"/>
                  <a:pt x="34706" y="171770"/>
                </a:cubicBezTo>
                <a:cubicBezTo>
                  <a:pt x="39861" y="163213"/>
                  <a:pt x="50994" y="160430"/>
                  <a:pt x="59551" y="165584"/>
                </a:cubicBezTo>
                <a:cubicBezTo>
                  <a:pt x="67901" y="170636"/>
                  <a:pt x="70788" y="181460"/>
                  <a:pt x="66045" y="189913"/>
                </a:cubicBezTo>
                <a:close/>
                <a:moveTo>
                  <a:pt x="59551" y="461347"/>
                </a:moveTo>
                <a:cubicBezTo>
                  <a:pt x="50891" y="466398"/>
                  <a:pt x="39861" y="463409"/>
                  <a:pt x="34809" y="454749"/>
                </a:cubicBezTo>
                <a:cubicBezTo>
                  <a:pt x="29758" y="446090"/>
                  <a:pt x="32748" y="435059"/>
                  <a:pt x="41407" y="430008"/>
                </a:cubicBezTo>
                <a:cubicBezTo>
                  <a:pt x="44191" y="428358"/>
                  <a:pt x="47283" y="427534"/>
                  <a:pt x="50479" y="427534"/>
                </a:cubicBezTo>
                <a:cubicBezTo>
                  <a:pt x="52025" y="427534"/>
                  <a:pt x="53675" y="427740"/>
                  <a:pt x="55221" y="428152"/>
                </a:cubicBezTo>
                <a:lnTo>
                  <a:pt x="55221" y="428152"/>
                </a:lnTo>
                <a:cubicBezTo>
                  <a:pt x="59860" y="429389"/>
                  <a:pt x="63778" y="432379"/>
                  <a:pt x="66252" y="436606"/>
                </a:cubicBezTo>
                <a:cubicBezTo>
                  <a:pt x="71200" y="445265"/>
                  <a:pt x="68210" y="456296"/>
                  <a:pt x="59551" y="461347"/>
                </a:cubicBezTo>
                <a:close/>
                <a:moveTo>
                  <a:pt x="260678" y="49712"/>
                </a:moveTo>
                <a:cubicBezTo>
                  <a:pt x="260678" y="39713"/>
                  <a:pt x="268822" y="31569"/>
                  <a:pt x="278821" y="31569"/>
                </a:cubicBezTo>
                <a:cubicBezTo>
                  <a:pt x="288821" y="31569"/>
                  <a:pt x="296965" y="39713"/>
                  <a:pt x="296965" y="49712"/>
                </a:cubicBezTo>
                <a:cubicBezTo>
                  <a:pt x="296965" y="59712"/>
                  <a:pt x="288821" y="67856"/>
                  <a:pt x="278821" y="67856"/>
                </a:cubicBezTo>
                <a:cubicBezTo>
                  <a:pt x="268822" y="67753"/>
                  <a:pt x="260678" y="59712"/>
                  <a:pt x="260678" y="49712"/>
                </a:cubicBezTo>
                <a:close/>
                <a:moveTo>
                  <a:pt x="296862" y="577322"/>
                </a:moveTo>
                <a:cubicBezTo>
                  <a:pt x="296862" y="587322"/>
                  <a:pt x="288718" y="595466"/>
                  <a:pt x="278718" y="595466"/>
                </a:cubicBezTo>
                <a:cubicBezTo>
                  <a:pt x="268719" y="595466"/>
                  <a:pt x="260575" y="587322"/>
                  <a:pt x="260575" y="577322"/>
                </a:cubicBezTo>
                <a:cubicBezTo>
                  <a:pt x="260575" y="567323"/>
                  <a:pt x="268822" y="559178"/>
                  <a:pt x="278821" y="559178"/>
                </a:cubicBezTo>
                <a:cubicBezTo>
                  <a:pt x="288821" y="559178"/>
                  <a:pt x="296862" y="567323"/>
                  <a:pt x="296862" y="577322"/>
                </a:cubicBezTo>
                <a:close/>
                <a:moveTo>
                  <a:pt x="278821" y="468769"/>
                </a:moveTo>
                <a:cubicBezTo>
                  <a:pt x="192845" y="468769"/>
                  <a:pt x="122848" y="398772"/>
                  <a:pt x="122848" y="312796"/>
                </a:cubicBezTo>
                <a:cubicBezTo>
                  <a:pt x="122848" y="226819"/>
                  <a:pt x="192845" y="156822"/>
                  <a:pt x="278821" y="156822"/>
                </a:cubicBezTo>
                <a:cubicBezTo>
                  <a:pt x="364798" y="156822"/>
                  <a:pt x="434692" y="226819"/>
                  <a:pt x="434692" y="312796"/>
                </a:cubicBezTo>
                <a:cubicBezTo>
                  <a:pt x="434692" y="398772"/>
                  <a:pt x="364798" y="468769"/>
                  <a:pt x="278821" y="468769"/>
                </a:cubicBezTo>
                <a:close/>
                <a:moveTo>
                  <a:pt x="511803" y="463203"/>
                </a:moveTo>
                <a:cubicBezTo>
                  <a:pt x="502112" y="465780"/>
                  <a:pt x="492216" y="460007"/>
                  <a:pt x="489638" y="450316"/>
                </a:cubicBezTo>
                <a:cubicBezTo>
                  <a:pt x="487061" y="440626"/>
                  <a:pt x="492834" y="430730"/>
                  <a:pt x="502525" y="428152"/>
                </a:cubicBezTo>
                <a:cubicBezTo>
                  <a:pt x="504071" y="427740"/>
                  <a:pt x="505617" y="427534"/>
                  <a:pt x="507267" y="427534"/>
                </a:cubicBezTo>
                <a:cubicBezTo>
                  <a:pt x="510462" y="427534"/>
                  <a:pt x="513555" y="428358"/>
                  <a:pt x="516338" y="430008"/>
                </a:cubicBezTo>
                <a:cubicBezTo>
                  <a:pt x="520462" y="432379"/>
                  <a:pt x="523555" y="436399"/>
                  <a:pt x="524792" y="441038"/>
                </a:cubicBezTo>
                <a:cubicBezTo>
                  <a:pt x="527266" y="450729"/>
                  <a:pt x="521493" y="460625"/>
                  <a:pt x="511803" y="463203"/>
                </a:cubicBez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53"/>
          <p:cNvSpPr/>
          <p:nvPr/>
        </p:nvSpPr>
        <p:spPr>
          <a:xfrm>
            <a:off x="7078587" y="1583934"/>
            <a:ext cx="286789" cy="189393"/>
          </a:xfrm>
          <a:custGeom>
            <a:rect b="b" l="l" r="r" t="t"/>
            <a:pathLst>
              <a:path extrusionOk="0" h="390501" w="591318">
                <a:moveTo>
                  <a:pt x="308546" y="188653"/>
                </a:moveTo>
                <a:lnTo>
                  <a:pt x="293804" y="181334"/>
                </a:lnTo>
                <a:cubicBezTo>
                  <a:pt x="266691" y="167932"/>
                  <a:pt x="262362" y="164736"/>
                  <a:pt x="262362" y="150407"/>
                </a:cubicBezTo>
                <a:cubicBezTo>
                  <a:pt x="262362" y="126284"/>
                  <a:pt x="287825" y="124429"/>
                  <a:pt x="295659" y="124429"/>
                </a:cubicBezTo>
                <a:cubicBezTo>
                  <a:pt x="303494" y="124429"/>
                  <a:pt x="328339" y="126284"/>
                  <a:pt x="328339" y="150407"/>
                </a:cubicBezTo>
                <a:cubicBezTo>
                  <a:pt x="328339" y="157314"/>
                  <a:pt x="334009" y="162984"/>
                  <a:pt x="340916" y="162984"/>
                </a:cubicBezTo>
                <a:cubicBezTo>
                  <a:pt x="347823" y="162984"/>
                  <a:pt x="353492" y="157314"/>
                  <a:pt x="353492" y="150407"/>
                </a:cubicBezTo>
                <a:cubicBezTo>
                  <a:pt x="353492" y="123707"/>
                  <a:pt x="335761" y="104635"/>
                  <a:pt x="308236" y="100306"/>
                </a:cubicBezTo>
                <a:lnTo>
                  <a:pt x="308236" y="89275"/>
                </a:lnTo>
                <a:cubicBezTo>
                  <a:pt x="308030" y="82368"/>
                  <a:pt x="302257" y="76904"/>
                  <a:pt x="295350" y="77111"/>
                </a:cubicBezTo>
                <a:cubicBezTo>
                  <a:pt x="288649" y="77317"/>
                  <a:pt x="283289" y="82677"/>
                  <a:pt x="283186" y="89275"/>
                </a:cubicBezTo>
                <a:lnTo>
                  <a:pt x="283186" y="100306"/>
                </a:lnTo>
                <a:cubicBezTo>
                  <a:pt x="255249" y="104635"/>
                  <a:pt x="237311" y="123707"/>
                  <a:pt x="237311" y="150510"/>
                </a:cubicBezTo>
                <a:cubicBezTo>
                  <a:pt x="237311" y="181540"/>
                  <a:pt x="256383" y="190921"/>
                  <a:pt x="282773" y="204013"/>
                </a:cubicBezTo>
                <a:lnTo>
                  <a:pt x="297515" y="211333"/>
                </a:lnTo>
                <a:cubicBezTo>
                  <a:pt x="324627" y="224734"/>
                  <a:pt x="328957" y="227930"/>
                  <a:pt x="328957" y="242259"/>
                </a:cubicBezTo>
                <a:cubicBezTo>
                  <a:pt x="328957" y="266073"/>
                  <a:pt x="303494" y="267929"/>
                  <a:pt x="295659" y="267929"/>
                </a:cubicBezTo>
                <a:cubicBezTo>
                  <a:pt x="287825" y="267929"/>
                  <a:pt x="262362" y="266073"/>
                  <a:pt x="262362" y="242259"/>
                </a:cubicBezTo>
                <a:cubicBezTo>
                  <a:pt x="262362" y="235352"/>
                  <a:pt x="256692" y="229682"/>
                  <a:pt x="249785" y="229682"/>
                </a:cubicBezTo>
                <a:cubicBezTo>
                  <a:pt x="242878" y="229682"/>
                  <a:pt x="237208" y="235352"/>
                  <a:pt x="237208" y="242259"/>
                </a:cubicBezTo>
                <a:cubicBezTo>
                  <a:pt x="237208" y="268856"/>
                  <a:pt x="255145" y="287825"/>
                  <a:pt x="283083" y="292154"/>
                </a:cubicBezTo>
                <a:lnTo>
                  <a:pt x="283083" y="303494"/>
                </a:lnTo>
                <a:cubicBezTo>
                  <a:pt x="282876" y="310401"/>
                  <a:pt x="288340" y="316277"/>
                  <a:pt x="295247" y="316380"/>
                </a:cubicBezTo>
                <a:cubicBezTo>
                  <a:pt x="302154" y="316587"/>
                  <a:pt x="308030" y="311123"/>
                  <a:pt x="308133" y="304216"/>
                </a:cubicBezTo>
                <a:cubicBezTo>
                  <a:pt x="308133" y="304010"/>
                  <a:pt x="308133" y="303700"/>
                  <a:pt x="308133" y="303494"/>
                </a:cubicBezTo>
                <a:lnTo>
                  <a:pt x="308133" y="292154"/>
                </a:lnTo>
                <a:cubicBezTo>
                  <a:pt x="336070" y="287825"/>
                  <a:pt x="354008" y="268856"/>
                  <a:pt x="354008" y="242259"/>
                </a:cubicBezTo>
                <a:cubicBezTo>
                  <a:pt x="354111" y="211126"/>
                  <a:pt x="335039" y="201642"/>
                  <a:pt x="308546" y="188653"/>
                </a:cubicBezTo>
                <a:close/>
                <a:moveTo>
                  <a:pt x="579464" y="327308"/>
                </a:moveTo>
                <a:lnTo>
                  <a:pt x="535135" y="327308"/>
                </a:lnTo>
                <a:lnTo>
                  <a:pt x="535135" y="37627"/>
                </a:lnTo>
                <a:cubicBezTo>
                  <a:pt x="535135" y="16907"/>
                  <a:pt x="518332" y="0"/>
                  <a:pt x="497508" y="0"/>
                </a:cubicBezTo>
                <a:lnTo>
                  <a:pt x="93708" y="0"/>
                </a:lnTo>
                <a:cubicBezTo>
                  <a:pt x="72987" y="0"/>
                  <a:pt x="56080" y="16804"/>
                  <a:pt x="56080" y="37627"/>
                </a:cubicBezTo>
                <a:lnTo>
                  <a:pt x="56080" y="327308"/>
                </a:lnTo>
                <a:lnTo>
                  <a:pt x="11752" y="327308"/>
                </a:lnTo>
                <a:cubicBezTo>
                  <a:pt x="5258" y="327308"/>
                  <a:pt x="0" y="332565"/>
                  <a:pt x="0" y="339060"/>
                </a:cubicBezTo>
                <a:cubicBezTo>
                  <a:pt x="0" y="339060"/>
                  <a:pt x="0" y="339060"/>
                  <a:pt x="0" y="339060"/>
                </a:cubicBezTo>
                <a:lnTo>
                  <a:pt x="0" y="343184"/>
                </a:lnTo>
                <a:cubicBezTo>
                  <a:pt x="0" y="370193"/>
                  <a:pt x="19175" y="390501"/>
                  <a:pt x="44534" y="390501"/>
                </a:cubicBezTo>
                <a:lnTo>
                  <a:pt x="541115" y="390501"/>
                </a:lnTo>
                <a:cubicBezTo>
                  <a:pt x="567815" y="390501"/>
                  <a:pt x="591319" y="368337"/>
                  <a:pt x="591319" y="343184"/>
                </a:cubicBezTo>
                <a:lnTo>
                  <a:pt x="591319" y="339060"/>
                </a:lnTo>
                <a:cubicBezTo>
                  <a:pt x="591216" y="332565"/>
                  <a:pt x="585958" y="327308"/>
                  <a:pt x="579464" y="327308"/>
                </a:cubicBezTo>
                <a:close/>
                <a:moveTo>
                  <a:pt x="44534" y="366894"/>
                </a:moveTo>
                <a:cubicBezTo>
                  <a:pt x="33813" y="366894"/>
                  <a:pt x="27112" y="359575"/>
                  <a:pt x="24638" y="350812"/>
                </a:cubicBezTo>
                <a:lnTo>
                  <a:pt x="214528" y="350812"/>
                </a:lnTo>
                <a:lnTo>
                  <a:pt x="214528" y="363698"/>
                </a:lnTo>
                <a:lnTo>
                  <a:pt x="214941" y="366894"/>
                </a:lnTo>
                <a:lnTo>
                  <a:pt x="44534" y="366894"/>
                </a:lnTo>
                <a:close/>
                <a:moveTo>
                  <a:pt x="353080" y="339060"/>
                </a:moveTo>
                <a:lnTo>
                  <a:pt x="353080" y="351946"/>
                </a:lnTo>
                <a:lnTo>
                  <a:pt x="238136" y="351946"/>
                </a:lnTo>
                <a:lnTo>
                  <a:pt x="238136" y="339060"/>
                </a:lnTo>
                <a:cubicBezTo>
                  <a:pt x="238136" y="332565"/>
                  <a:pt x="232878" y="327308"/>
                  <a:pt x="226384" y="327308"/>
                </a:cubicBezTo>
                <a:lnTo>
                  <a:pt x="226384" y="327308"/>
                </a:lnTo>
                <a:lnTo>
                  <a:pt x="95460" y="327308"/>
                </a:lnTo>
                <a:lnTo>
                  <a:pt x="95460" y="39277"/>
                </a:lnTo>
                <a:lnTo>
                  <a:pt x="495858" y="39277"/>
                </a:lnTo>
                <a:lnTo>
                  <a:pt x="495858" y="327308"/>
                </a:lnTo>
                <a:lnTo>
                  <a:pt x="364935" y="327308"/>
                </a:lnTo>
                <a:cubicBezTo>
                  <a:pt x="358441" y="327205"/>
                  <a:pt x="353183" y="332565"/>
                  <a:pt x="353080" y="339060"/>
                </a:cubicBezTo>
                <a:cubicBezTo>
                  <a:pt x="353080" y="339060"/>
                  <a:pt x="353080" y="339060"/>
                  <a:pt x="353080" y="339060"/>
                </a:cubicBezTo>
                <a:lnTo>
                  <a:pt x="353080" y="339060"/>
                </a:lnTo>
                <a:close/>
                <a:moveTo>
                  <a:pt x="541115" y="366894"/>
                </a:moveTo>
                <a:lnTo>
                  <a:pt x="376275" y="366894"/>
                </a:lnTo>
                <a:lnTo>
                  <a:pt x="376687" y="363698"/>
                </a:lnTo>
                <a:lnTo>
                  <a:pt x="376687" y="350812"/>
                </a:lnTo>
                <a:lnTo>
                  <a:pt x="566062" y="350812"/>
                </a:lnTo>
                <a:cubicBezTo>
                  <a:pt x="562248" y="359884"/>
                  <a:pt x="552042" y="366894"/>
                  <a:pt x="541115" y="366894"/>
                </a:cubicBez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53"/>
          <p:cNvSpPr/>
          <p:nvPr/>
        </p:nvSpPr>
        <p:spPr>
          <a:xfrm>
            <a:off x="8265754" y="1565284"/>
            <a:ext cx="212149" cy="226635"/>
          </a:xfrm>
          <a:custGeom>
            <a:rect b="b" l="l" r="r" t="t"/>
            <a:pathLst>
              <a:path extrusionOk="0" h="518023" w="482157">
                <a:moveTo>
                  <a:pt x="475292" y="109781"/>
                </a:moveTo>
                <a:lnTo>
                  <a:pt x="475230" y="109729"/>
                </a:lnTo>
                <a:lnTo>
                  <a:pt x="472797" y="107771"/>
                </a:lnTo>
                <a:lnTo>
                  <a:pt x="471014" y="106956"/>
                </a:lnTo>
                <a:lnTo>
                  <a:pt x="470663" y="106729"/>
                </a:lnTo>
                <a:lnTo>
                  <a:pt x="248373" y="1898"/>
                </a:lnTo>
                <a:cubicBezTo>
                  <a:pt x="243050" y="-633"/>
                  <a:pt x="236871" y="-633"/>
                  <a:pt x="231548" y="1898"/>
                </a:cubicBezTo>
                <a:lnTo>
                  <a:pt x="11216" y="106781"/>
                </a:lnTo>
                <a:lnTo>
                  <a:pt x="10381" y="107338"/>
                </a:lnTo>
                <a:lnTo>
                  <a:pt x="9350" y="107802"/>
                </a:lnTo>
                <a:lnTo>
                  <a:pt x="7886" y="108977"/>
                </a:lnTo>
                <a:lnTo>
                  <a:pt x="6103" y="110420"/>
                </a:lnTo>
                <a:lnTo>
                  <a:pt x="4124" y="112729"/>
                </a:lnTo>
                <a:lnTo>
                  <a:pt x="2866" y="114440"/>
                </a:lnTo>
                <a:lnTo>
                  <a:pt x="1505" y="117399"/>
                </a:lnTo>
                <a:lnTo>
                  <a:pt x="783" y="119193"/>
                </a:lnTo>
                <a:lnTo>
                  <a:pt x="186" y="123069"/>
                </a:lnTo>
                <a:lnTo>
                  <a:pt x="0" y="124275"/>
                </a:lnTo>
                <a:lnTo>
                  <a:pt x="0" y="380039"/>
                </a:lnTo>
                <a:cubicBezTo>
                  <a:pt x="-11" y="387288"/>
                  <a:pt x="3982" y="393951"/>
                  <a:pt x="10381" y="397358"/>
                </a:cubicBezTo>
                <a:lnTo>
                  <a:pt x="231528" y="515704"/>
                </a:lnTo>
                <a:cubicBezTo>
                  <a:pt x="234383" y="517226"/>
                  <a:pt x="237570" y="518023"/>
                  <a:pt x="240806" y="518024"/>
                </a:cubicBezTo>
                <a:lnTo>
                  <a:pt x="241022" y="518024"/>
                </a:lnTo>
                <a:cubicBezTo>
                  <a:pt x="244259" y="518029"/>
                  <a:pt x="247447" y="517232"/>
                  <a:pt x="250300" y="515704"/>
                </a:cubicBezTo>
                <a:lnTo>
                  <a:pt x="471767" y="397368"/>
                </a:lnTo>
                <a:cubicBezTo>
                  <a:pt x="478172" y="393962"/>
                  <a:pt x="482171" y="387295"/>
                  <a:pt x="482158" y="380039"/>
                </a:cubicBezTo>
                <a:lnTo>
                  <a:pt x="482158" y="124502"/>
                </a:lnTo>
                <a:cubicBezTo>
                  <a:pt x="482116" y="118831"/>
                  <a:pt x="479611" y="113458"/>
                  <a:pt x="475292" y="109781"/>
                </a:cubicBezTo>
                <a:close/>
                <a:moveTo>
                  <a:pt x="240971" y="214282"/>
                </a:moveTo>
                <a:lnTo>
                  <a:pt x="186777" y="186912"/>
                </a:lnTo>
                <a:lnTo>
                  <a:pt x="361905" y="98884"/>
                </a:lnTo>
                <a:lnTo>
                  <a:pt x="417500" y="125110"/>
                </a:lnTo>
                <a:close/>
                <a:moveTo>
                  <a:pt x="240033" y="41412"/>
                </a:moveTo>
                <a:lnTo>
                  <a:pt x="284619" y="62453"/>
                </a:lnTo>
                <a:lnTo>
                  <a:pt x="111944" y="149109"/>
                </a:lnTo>
                <a:lnTo>
                  <a:pt x="64286" y="125028"/>
                </a:lnTo>
                <a:close/>
                <a:moveTo>
                  <a:pt x="39359" y="368266"/>
                </a:moveTo>
                <a:lnTo>
                  <a:pt x="39359" y="156439"/>
                </a:lnTo>
                <a:lnTo>
                  <a:pt x="90306" y="182211"/>
                </a:lnTo>
                <a:lnTo>
                  <a:pt x="90306" y="276074"/>
                </a:lnTo>
                <a:lnTo>
                  <a:pt x="165128" y="313990"/>
                </a:lnTo>
                <a:lnTo>
                  <a:pt x="165128" y="219973"/>
                </a:lnTo>
                <a:lnTo>
                  <a:pt x="221291" y="248343"/>
                </a:lnTo>
                <a:lnTo>
                  <a:pt x="221167" y="465541"/>
                </a:lnTo>
                <a:close/>
                <a:moveTo>
                  <a:pt x="442902" y="368266"/>
                </a:moveTo>
                <a:lnTo>
                  <a:pt x="260702" y="465582"/>
                </a:lnTo>
                <a:lnTo>
                  <a:pt x="260836" y="248384"/>
                </a:lnTo>
                <a:lnTo>
                  <a:pt x="442850" y="156439"/>
                </a:lnTo>
                <a:close/>
              </a:path>
            </a:pathLst>
          </a:custGeom>
          <a:solidFill>
            <a:srgbClr val="2AB4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53"/>
          <p:cNvSpPr/>
          <p:nvPr/>
        </p:nvSpPr>
        <p:spPr>
          <a:xfrm>
            <a:off x="459971" y="3750370"/>
            <a:ext cx="300576" cy="171173"/>
          </a:xfrm>
          <a:custGeom>
            <a:rect b="b" l="l" r="r" t="t"/>
            <a:pathLst>
              <a:path extrusionOk="0" h="2976922" w="5227400">
                <a:moveTo>
                  <a:pt x="4891061" y="1094806"/>
                </a:moveTo>
                <a:lnTo>
                  <a:pt x="4173561" y="869041"/>
                </a:lnTo>
                <a:cubicBezTo>
                  <a:pt x="4069183" y="783219"/>
                  <a:pt x="3623839" y="415964"/>
                  <a:pt x="3469978" y="286845"/>
                </a:cubicBezTo>
                <a:cubicBezTo>
                  <a:pt x="3232615" y="88141"/>
                  <a:pt x="3074889" y="0"/>
                  <a:pt x="2765622" y="0"/>
                </a:cubicBezTo>
                <a:lnTo>
                  <a:pt x="1809213" y="0"/>
                </a:lnTo>
                <a:cubicBezTo>
                  <a:pt x="1576490" y="0"/>
                  <a:pt x="1466700" y="69585"/>
                  <a:pt x="1353044" y="141490"/>
                </a:cubicBezTo>
                <a:cubicBezTo>
                  <a:pt x="1087847" y="309267"/>
                  <a:pt x="678068" y="698171"/>
                  <a:pt x="558227" y="813373"/>
                </a:cubicBezTo>
                <a:lnTo>
                  <a:pt x="360296" y="848938"/>
                </a:lnTo>
                <a:cubicBezTo>
                  <a:pt x="155407" y="882958"/>
                  <a:pt x="0" y="1068518"/>
                  <a:pt x="0" y="1280366"/>
                </a:cubicBezTo>
                <a:lnTo>
                  <a:pt x="0" y="1955342"/>
                </a:lnTo>
                <a:cubicBezTo>
                  <a:pt x="0" y="2017969"/>
                  <a:pt x="23968" y="2077503"/>
                  <a:pt x="68039" y="2122346"/>
                </a:cubicBezTo>
                <a:lnTo>
                  <a:pt x="347926" y="2410738"/>
                </a:lnTo>
                <a:cubicBezTo>
                  <a:pt x="392769" y="2457128"/>
                  <a:pt x="455396" y="2483416"/>
                  <a:pt x="519569" y="2483416"/>
                </a:cubicBezTo>
                <a:lnTo>
                  <a:pt x="646369" y="2483416"/>
                </a:lnTo>
                <a:cubicBezTo>
                  <a:pt x="727551" y="2827476"/>
                  <a:pt x="1072384" y="3040870"/>
                  <a:pt x="1416444" y="2959687"/>
                </a:cubicBezTo>
                <a:cubicBezTo>
                  <a:pt x="1651487" y="2904019"/>
                  <a:pt x="1835501" y="2721552"/>
                  <a:pt x="1891942" y="2486508"/>
                </a:cubicBezTo>
                <a:lnTo>
                  <a:pt x="3452195" y="2486508"/>
                </a:lnTo>
                <a:cubicBezTo>
                  <a:pt x="3534924" y="2830568"/>
                  <a:pt x="3881303" y="3041643"/>
                  <a:pt x="4224590" y="2958141"/>
                </a:cubicBezTo>
                <a:cubicBezTo>
                  <a:pt x="4459633" y="2901700"/>
                  <a:pt x="4642101" y="2717686"/>
                  <a:pt x="4697769" y="2482642"/>
                </a:cubicBezTo>
                <a:lnTo>
                  <a:pt x="4800600" y="2482642"/>
                </a:lnTo>
                <a:cubicBezTo>
                  <a:pt x="4869412" y="2482642"/>
                  <a:pt x="4935131" y="2453262"/>
                  <a:pt x="4979975" y="2401460"/>
                </a:cubicBezTo>
                <a:lnTo>
                  <a:pt x="5167855" y="2188066"/>
                </a:lnTo>
                <a:cubicBezTo>
                  <a:pt x="5206514" y="2143995"/>
                  <a:pt x="5227389" y="2087554"/>
                  <a:pt x="5227389" y="2029566"/>
                </a:cubicBezTo>
                <a:lnTo>
                  <a:pt x="5227389" y="1523141"/>
                </a:lnTo>
                <a:cubicBezTo>
                  <a:pt x="5228935" y="1322117"/>
                  <a:pt x="5084353" y="1138877"/>
                  <a:pt x="4891061" y="1094806"/>
                </a:cubicBezTo>
                <a:close/>
                <a:moveTo>
                  <a:pt x="1270315" y="2682120"/>
                </a:moveTo>
                <a:cubicBezTo>
                  <a:pt x="1079343" y="2682893"/>
                  <a:pt x="923936" y="2528260"/>
                  <a:pt x="923163" y="2336514"/>
                </a:cubicBezTo>
                <a:cubicBezTo>
                  <a:pt x="922389" y="2145541"/>
                  <a:pt x="1077023" y="1990135"/>
                  <a:pt x="1268769" y="1989361"/>
                </a:cubicBezTo>
                <a:cubicBezTo>
                  <a:pt x="1455875" y="1988588"/>
                  <a:pt x="1608963" y="2136263"/>
                  <a:pt x="1615921" y="2323370"/>
                </a:cubicBezTo>
                <a:lnTo>
                  <a:pt x="1613602" y="2335741"/>
                </a:lnTo>
                <a:lnTo>
                  <a:pt x="1615921" y="2348111"/>
                </a:lnTo>
                <a:cubicBezTo>
                  <a:pt x="1608963" y="2534445"/>
                  <a:pt x="1456648" y="2681347"/>
                  <a:pt x="1270315" y="2682120"/>
                </a:cubicBezTo>
                <a:close/>
                <a:moveTo>
                  <a:pt x="4074595" y="2682120"/>
                </a:moveTo>
                <a:cubicBezTo>
                  <a:pt x="3888262" y="2681347"/>
                  <a:pt x="3735948" y="2534445"/>
                  <a:pt x="3729763" y="2348111"/>
                </a:cubicBezTo>
                <a:lnTo>
                  <a:pt x="3732082" y="2335741"/>
                </a:lnTo>
                <a:lnTo>
                  <a:pt x="3729763" y="2323370"/>
                </a:lnTo>
                <a:cubicBezTo>
                  <a:pt x="3736721" y="2132397"/>
                  <a:pt x="3897540" y="1983949"/>
                  <a:pt x="4088512" y="1990908"/>
                </a:cubicBezTo>
                <a:cubicBezTo>
                  <a:pt x="4279485" y="1997866"/>
                  <a:pt x="4427933" y="2158685"/>
                  <a:pt x="4420975" y="2349657"/>
                </a:cubicBezTo>
                <a:cubicBezTo>
                  <a:pt x="4414016" y="2535218"/>
                  <a:pt x="4260929" y="2682120"/>
                  <a:pt x="4074595" y="2682120"/>
                </a:cubicBezTo>
                <a:close/>
                <a:moveTo>
                  <a:pt x="4934358" y="2009464"/>
                </a:moveTo>
                <a:lnTo>
                  <a:pt x="4776632" y="2188066"/>
                </a:lnTo>
                <a:lnTo>
                  <a:pt x="4698542" y="2188066"/>
                </a:lnTo>
                <a:cubicBezTo>
                  <a:pt x="4617360" y="1844006"/>
                  <a:pt x="4272526" y="1630611"/>
                  <a:pt x="3928466" y="1711794"/>
                </a:cubicBezTo>
                <a:cubicBezTo>
                  <a:pt x="3693424" y="1767462"/>
                  <a:pt x="3509410" y="1949930"/>
                  <a:pt x="3452968" y="2184973"/>
                </a:cubicBezTo>
                <a:lnTo>
                  <a:pt x="1892715" y="2184973"/>
                </a:lnTo>
                <a:cubicBezTo>
                  <a:pt x="1809986" y="1840913"/>
                  <a:pt x="1463607" y="1629838"/>
                  <a:pt x="1120320" y="1713340"/>
                </a:cubicBezTo>
                <a:cubicBezTo>
                  <a:pt x="885277" y="1769782"/>
                  <a:pt x="702810" y="1953796"/>
                  <a:pt x="647142" y="2188839"/>
                </a:cubicBezTo>
                <a:lnTo>
                  <a:pt x="543537" y="2188839"/>
                </a:lnTo>
                <a:lnTo>
                  <a:pt x="295350" y="1932920"/>
                </a:lnTo>
                <a:lnTo>
                  <a:pt x="295350" y="1280366"/>
                </a:lnTo>
                <a:cubicBezTo>
                  <a:pt x="295350" y="1214647"/>
                  <a:pt x="347152" y="1149701"/>
                  <a:pt x="410552" y="1139650"/>
                </a:cubicBezTo>
                <a:lnTo>
                  <a:pt x="654873" y="1096352"/>
                </a:lnTo>
                <a:cubicBezTo>
                  <a:pt x="684254" y="1090940"/>
                  <a:pt x="711315" y="1077023"/>
                  <a:pt x="732190" y="1056147"/>
                </a:cubicBezTo>
                <a:cubicBezTo>
                  <a:pt x="903060" y="887597"/>
                  <a:pt x="1285778" y="531940"/>
                  <a:pt x="1519275" y="385038"/>
                </a:cubicBezTo>
                <a:cubicBezTo>
                  <a:pt x="1611282" y="327050"/>
                  <a:pt x="1662311" y="294577"/>
                  <a:pt x="1809213" y="294577"/>
                </a:cubicBezTo>
                <a:lnTo>
                  <a:pt x="2765622" y="294577"/>
                </a:lnTo>
                <a:cubicBezTo>
                  <a:pt x="2974377" y="294577"/>
                  <a:pt x="3066384" y="333235"/>
                  <a:pt x="3280552" y="512610"/>
                </a:cubicBezTo>
                <a:cubicBezTo>
                  <a:pt x="3456061" y="659512"/>
                  <a:pt x="4008103" y="1114135"/>
                  <a:pt x="4008103" y="1114135"/>
                </a:cubicBezTo>
                <a:cubicBezTo>
                  <a:pt x="4022793" y="1126506"/>
                  <a:pt x="4039803" y="1135011"/>
                  <a:pt x="4057586" y="1141196"/>
                </a:cubicBezTo>
                <a:lnTo>
                  <a:pt x="4809105" y="1377785"/>
                </a:lnTo>
                <a:lnTo>
                  <a:pt x="4823022" y="1381651"/>
                </a:lnTo>
                <a:cubicBezTo>
                  <a:pt x="4883329" y="1394022"/>
                  <a:pt x="4933585" y="1459741"/>
                  <a:pt x="4933585" y="1524687"/>
                </a:cubicBezTo>
                <a:lnTo>
                  <a:pt x="4934358" y="2009464"/>
                </a:lnTo>
                <a:close/>
                <a:moveTo>
                  <a:pt x="3477710" y="1346859"/>
                </a:moveTo>
                <a:cubicBezTo>
                  <a:pt x="3575902" y="1346859"/>
                  <a:pt x="3654765" y="1267222"/>
                  <a:pt x="3654765" y="1169803"/>
                </a:cubicBezTo>
                <a:cubicBezTo>
                  <a:pt x="3654765" y="1118774"/>
                  <a:pt x="3633117" y="1070838"/>
                  <a:pt x="3594458" y="1036818"/>
                </a:cubicBezTo>
                <a:cubicBezTo>
                  <a:pt x="3591365" y="1033726"/>
                  <a:pt x="3244986" y="731417"/>
                  <a:pt x="3125145" y="636317"/>
                </a:cubicBezTo>
                <a:cubicBezTo>
                  <a:pt x="2948863" y="497147"/>
                  <a:pt x="2895514" y="455396"/>
                  <a:pt x="2719232" y="455396"/>
                </a:cubicBezTo>
                <a:lnTo>
                  <a:pt x="1904313" y="455396"/>
                </a:lnTo>
                <a:cubicBezTo>
                  <a:pt x="1728804" y="455396"/>
                  <a:pt x="1666177" y="505652"/>
                  <a:pt x="1497627" y="638637"/>
                </a:cubicBezTo>
                <a:lnTo>
                  <a:pt x="1498400" y="639410"/>
                </a:lnTo>
                <a:lnTo>
                  <a:pt x="1492214" y="642503"/>
                </a:lnTo>
                <a:cubicBezTo>
                  <a:pt x="1369281" y="739149"/>
                  <a:pt x="1025994" y="1040684"/>
                  <a:pt x="1020582" y="1045323"/>
                </a:cubicBezTo>
                <a:lnTo>
                  <a:pt x="996614" y="1068518"/>
                </a:lnTo>
                <a:lnTo>
                  <a:pt x="977284" y="1095579"/>
                </a:lnTo>
                <a:cubicBezTo>
                  <a:pt x="936307" y="1184493"/>
                  <a:pt x="974965" y="1289644"/>
                  <a:pt x="1063106" y="1330622"/>
                </a:cubicBezTo>
                <a:cubicBezTo>
                  <a:pt x="1086301" y="1341447"/>
                  <a:pt x="1111816" y="1346859"/>
                  <a:pt x="1137330" y="1346859"/>
                </a:cubicBezTo>
                <a:lnTo>
                  <a:pt x="3477710" y="1346859"/>
                </a:lnTo>
                <a:close/>
                <a:moveTo>
                  <a:pt x="1145835" y="1169803"/>
                </a:moveTo>
                <a:cubicBezTo>
                  <a:pt x="1199957" y="1122640"/>
                  <a:pt x="1495307" y="864402"/>
                  <a:pt x="1601231" y="781673"/>
                </a:cubicBezTo>
                <a:lnTo>
                  <a:pt x="1605870" y="776261"/>
                </a:lnTo>
                <a:lnTo>
                  <a:pt x="1606643" y="777034"/>
                </a:lnTo>
                <a:cubicBezTo>
                  <a:pt x="1765916" y="651007"/>
                  <a:pt x="1789884" y="631678"/>
                  <a:pt x="1904313" y="631678"/>
                </a:cubicBezTo>
                <a:lnTo>
                  <a:pt x="2720005" y="631678"/>
                </a:lnTo>
                <a:cubicBezTo>
                  <a:pt x="2835207" y="631678"/>
                  <a:pt x="2852217" y="645595"/>
                  <a:pt x="3016902" y="774714"/>
                </a:cubicBezTo>
                <a:cubicBezTo>
                  <a:pt x="3134423" y="867494"/>
                  <a:pt x="3476163" y="1166711"/>
                  <a:pt x="3479256" y="1169803"/>
                </a:cubicBezTo>
                <a:lnTo>
                  <a:pt x="1145835" y="116980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53"/>
          <p:cNvSpPr/>
          <p:nvPr/>
        </p:nvSpPr>
        <p:spPr>
          <a:xfrm>
            <a:off x="1626033" y="3745711"/>
            <a:ext cx="234786" cy="179110"/>
          </a:xfrm>
          <a:custGeom>
            <a:rect b="b" l="l" r="r" t="t"/>
            <a:pathLst>
              <a:path extrusionOk="0" h="3770740" w="4942862">
                <a:moveTo>
                  <a:pt x="4942863" y="2235229"/>
                </a:moveTo>
                <a:cubicBezTo>
                  <a:pt x="4942863" y="2154046"/>
                  <a:pt x="4877144" y="2087553"/>
                  <a:pt x="4795961" y="2087553"/>
                </a:cubicBezTo>
                <a:cubicBezTo>
                  <a:pt x="4795961" y="2087553"/>
                  <a:pt x="4795961" y="2087553"/>
                  <a:pt x="4795961" y="2087553"/>
                </a:cubicBezTo>
                <a:lnTo>
                  <a:pt x="3527966" y="2087553"/>
                </a:lnTo>
                <a:lnTo>
                  <a:pt x="3527966" y="1335261"/>
                </a:lnTo>
                <a:cubicBezTo>
                  <a:pt x="3527966" y="1254079"/>
                  <a:pt x="3462246" y="1187586"/>
                  <a:pt x="3381064" y="1187586"/>
                </a:cubicBezTo>
                <a:cubicBezTo>
                  <a:pt x="3381064" y="1187586"/>
                  <a:pt x="3381064" y="1187586"/>
                  <a:pt x="3381064" y="1187586"/>
                </a:cubicBezTo>
                <a:lnTo>
                  <a:pt x="2532125" y="1187586"/>
                </a:lnTo>
                <a:lnTo>
                  <a:pt x="2532125" y="627812"/>
                </a:lnTo>
                <a:cubicBezTo>
                  <a:pt x="2532125" y="576010"/>
                  <a:pt x="2489601" y="533486"/>
                  <a:pt x="2437799" y="533486"/>
                </a:cubicBezTo>
                <a:lnTo>
                  <a:pt x="2437799" y="533486"/>
                </a:lnTo>
                <a:lnTo>
                  <a:pt x="1730350" y="533486"/>
                </a:lnTo>
                <a:cubicBezTo>
                  <a:pt x="1678548" y="533486"/>
                  <a:pt x="1636024" y="576010"/>
                  <a:pt x="1636024" y="627812"/>
                </a:cubicBezTo>
                <a:lnTo>
                  <a:pt x="1636024" y="1187586"/>
                </a:lnTo>
                <a:lnTo>
                  <a:pt x="1312839" y="1187586"/>
                </a:lnTo>
                <a:lnTo>
                  <a:pt x="1255625" y="139170"/>
                </a:lnTo>
                <a:cubicBezTo>
                  <a:pt x="1250986" y="61080"/>
                  <a:pt x="1186813" y="0"/>
                  <a:pt x="1108723" y="0"/>
                </a:cubicBezTo>
                <a:lnTo>
                  <a:pt x="320092" y="0"/>
                </a:lnTo>
                <a:cubicBezTo>
                  <a:pt x="242002" y="0"/>
                  <a:pt x="177055" y="61853"/>
                  <a:pt x="173190" y="139943"/>
                </a:cubicBezTo>
                <a:lnTo>
                  <a:pt x="0" y="3579768"/>
                </a:lnTo>
                <a:lnTo>
                  <a:pt x="3866" y="3603736"/>
                </a:lnTo>
                <a:lnTo>
                  <a:pt x="0" y="3623065"/>
                </a:lnTo>
                <a:cubicBezTo>
                  <a:pt x="0" y="3704248"/>
                  <a:pt x="65719" y="3770740"/>
                  <a:pt x="147675" y="3770740"/>
                </a:cubicBezTo>
                <a:lnTo>
                  <a:pt x="4795188" y="3770740"/>
                </a:lnTo>
                <a:cubicBezTo>
                  <a:pt x="4876371" y="3770740"/>
                  <a:pt x="4942863" y="3705021"/>
                  <a:pt x="4942863" y="3623065"/>
                </a:cubicBezTo>
                <a:lnTo>
                  <a:pt x="4938224" y="3599097"/>
                </a:lnTo>
                <a:lnTo>
                  <a:pt x="4942863" y="3575129"/>
                </a:lnTo>
                <a:lnTo>
                  <a:pt x="4942863" y="2235229"/>
                </a:lnTo>
                <a:close/>
                <a:moveTo>
                  <a:pt x="4648286" y="2382131"/>
                </a:moveTo>
                <a:lnTo>
                  <a:pt x="4648286" y="3476164"/>
                </a:lnTo>
                <a:lnTo>
                  <a:pt x="3527966" y="3476164"/>
                </a:lnTo>
                <a:lnTo>
                  <a:pt x="3527966" y="2382131"/>
                </a:lnTo>
                <a:lnTo>
                  <a:pt x="4648286" y="2382131"/>
                </a:lnTo>
                <a:close/>
                <a:moveTo>
                  <a:pt x="1824676" y="722139"/>
                </a:moveTo>
                <a:lnTo>
                  <a:pt x="2343472" y="722139"/>
                </a:lnTo>
                <a:lnTo>
                  <a:pt x="2343472" y="1187586"/>
                </a:lnTo>
                <a:lnTo>
                  <a:pt x="1824676" y="1187586"/>
                </a:lnTo>
                <a:lnTo>
                  <a:pt x="1824676" y="722139"/>
                </a:lnTo>
                <a:close/>
                <a:moveTo>
                  <a:pt x="3233389" y="1482163"/>
                </a:moveTo>
                <a:lnTo>
                  <a:pt x="3233389" y="3476164"/>
                </a:lnTo>
                <a:lnTo>
                  <a:pt x="1437319" y="3476164"/>
                </a:lnTo>
                <a:lnTo>
                  <a:pt x="1329076" y="1482163"/>
                </a:lnTo>
                <a:lnTo>
                  <a:pt x="3233389" y="1482163"/>
                </a:lnTo>
                <a:close/>
                <a:moveTo>
                  <a:pt x="438386" y="722912"/>
                </a:moveTo>
                <a:lnTo>
                  <a:pt x="991975" y="722912"/>
                </a:lnTo>
                <a:lnTo>
                  <a:pt x="1141196" y="3476164"/>
                </a:lnTo>
                <a:lnTo>
                  <a:pt x="300762" y="3476164"/>
                </a:lnTo>
                <a:lnTo>
                  <a:pt x="438386" y="722912"/>
                </a:lnTo>
                <a:close/>
                <a:moveTo>
                  <a:pt x="968780" y="295350"/>
                </a:moveTo>
                <a:lnTo>
                  <a:pt x="981923" y="535032"/>
                </a:lnTo>
                <a:lnTo>
                  <a:pt x="448437" y="535032"/>
                </a:lnTo>
                <a:lnTo>
                  <a:pt x="460808" y="295350"/>
                </a:lnTo>
                <a:lnTo>
                  <a:pt x="968780" y="295350"/>
                </a:lnTo>
                <a:close/>
                <a:moveTo>
                  <a:pt x="1847872" y="3316118"/>
                </a:moveTo>
                <a:cubicBezTo>
                  <a:pt x="1899674" y="3316118"/>
                  <a:pt x="1942198" y="3274366"/>
                  <a:pt x="1942198" y="3221791"/>
                </a:cubicBezTo>
                <a:cubicBezTo>
                  <a:pt x="1942198" y="3221791"/>
                  <a:pt x="1942198" y="3221791"/>
                  <a:pt x="1942198" y="3221791"/>
                </a:cubicBezTo>
                <a:lnTo>
                  <a:pt x="1942198" y="2632637"/>
                </a:lnTo>
                <a:cubicBezTo>
                  <a:pt x="1942198" y="2580835"/>
                  <a:pt x="1899674" y="2538310"/>
                  <a:pt x="1847872" y="2538310"/>
                </a:cubicBezTo>
                <a:cubicBezTo>
                  <a:pt x="1796069" y="2538310"/>
                  <a:pt x="1753545" y="2580835"/>
                  <a:pt x="1753545" y="2632637"/>
                </a:cubicBezTo>
                <a:cubicBezTo>
                  <a:pt x="1753545" y="2632637"/>
                  <a:pt x="1753545" y="2632637"/>
                  <a:pt x="1753545" y="2632637"/>
                </a:cubicBezTo>
                <a:lnTo>
                  <a:pt x="1753545" y="3221791"/>
                </a:lnTo>
                <a:cubicBezTo>
                  <a:pt x="1754318" y="3273593"/>
                  <a:pt x="1796069" y="3316118"/>
                  <a:pt x="1847872" y="3316118"/>
                </a:cubicBezTo>
                <a:cubicBezTo>
                  <a:pt x="1847872" y="3316118"/>
                  <a:pt x="1847872" y="3316118"/>
                  <a:pt x="1847872" y="3316118"/>
                </a:cubicBezTo>
                <a:close/>
                <a:moveTo>
                  <a:pt x="2319504" y="3316118"/>
                </a:moveTo>
                <a:cubicBezTo>
                  <a:pt x="2371306" y="3316118"/>
                  <a:pt x="2413831" y="3274366"/>
                  <a:pt x="2413831" y="3221791"/>
                </a:cubicBezTo>
                <a:cubicBezTo>
                  <a:pt x="2413831" y="3221791"/>
                  <a:pt x="2413831" y="3221791"/>
                  <a:pt x="2413831" y="3221791"/>
                </a:cubicBezTo>
                <a:lnTo>
                  <a:pt x="2413831" y="2632637"/>
                </a:lnTo>
                <a:cubicBezTo>
                  <a:pt x="2413831" y="2580835"/>
                  <a:pt x="2371306" y="2538310"/>
                  <a:pt x="2319504" y="2538310"/>
                </a:cubicBezTo>
                <a:cubicBezTo>
                  <a:pt x="2267702" y="2538310"/>
                  <a:pt x="2225177" y="2580835"/>
                  <a:pt x="2225177" y="2632637"/>
                </a:cubicBezTo>
                <a:cubicBezTo>
                  <a:pt x="2225177" y="2632637"/>
                  <a:pt x="2225177" y="2632637"/>
                  <a:pt x="2225177" y="2632637"/>
                </a:cubicBezTo>
                <a:lnTo>
                  <a:pt x="2225177" y="3221791"/>
                </a:lnTo>
                <a:cubicBezTo>
                  <a:pt x="2225951" y="3273593"/>
                  <a:pt x="2267702" y="3316118"/>
                  <a:pt x="2319504" y="3316118"/>
                </a:cubicBezTo>
                <a:cubicBezTo>
                  <a:pt x="2319504" y="3316118"/>
                  <a:pt x="2319504" y="3316118"/>
                  <a:pt x="2319504" y="3316118"/>
                </a:cubicBezTo>
                <a:close/>
                <a:moveTo>
                  <a:pt x="2791137" y="3316118"/>
                </a:moveTo>
                <a:cubicBezTo>
                  <a:pt x="2842939" y="3316118"/>
                  <a:pt x="2885463" y="3274366"/>
                  <a:pt x="2885463" y="3221791"/>
                </a:cubicBezTo>
                <a:cubicBezTo>
                  <a:pt x="2885463" y="3221791"/>
                  <a:pt x="2885463" y="3221791"/>
                  <a:pt x="2885463" y="3221791"/>
                </a:cubicBezTo>
                <a:lnTo>
                  <a:pt x="2885463" y="2632637"/>
                </a:lnTo>
                <a:cubicBezTo>
                  <a:pt x="2885463" y="2580835"/>
                  <a:pt x="2842939" y="2538310"/>
                  <a:pt x="2791137" y="2538310"/>
                </a:cubicBezTo>
                <a:cubicBezTo>
                  <a:pt x="2739334" y="2538310"/>
                  <a:pt x="2696810" y="2580835"/>
                  <a:pt x="2696810" y="2632637"/>
                </a:cubicBezTo>
                <a:cubicBezTo>
                  <a:pt x="2696810" y="2632637"/>
                  <a:pt x="2696810" y="2632637"/>
                  <a:pt x="2696810" y="2632637"/>
                </a:cubicBezTo>
                <a:lnTo>
                  <a:pt x="2696810" y="3221791"/>
                </a:lnTo>
                <a:cubicBezTo>
                  <a:pt x="2697583" y="3273593"/>
                  <a:pt x="2739334" y="3316118"/>
                  <a:pt x="2791137" y="3316118"/>
                </a:cubicBezTo>
                <a:cubicBezTo>
                  <a:pt x="2791137" y="3316118"/>
                  <a:pt x="2791137" y="3316118"/>
                  <a:pt x="2791137" y="3316118"/>
                </a:cubicBezTo>
                <a:close/>
                <a:moveTo>
                  <a:pt x="3851923" y="3316118"/>
                </a:moveTo>
                <a:cubicBezTo>
                  <a:pt x="3903725" y="3316118"/>
                  <a:pt x="3946250" y="3274366"/>
                  <a:pt x="3946250" y="3221791"/>
                </a:cubicBezTo>
                <a:cubicBezTo>
                  <a:pt x="3946250" y="3221791"/>
                  <a:pt x="3946250" y="3221791"/>
                  <a:pt x="3946250" y="3221791"/>
                </a:cubicBezTo>
                <a:lnTo>
                  <a:pt x="3946250" y="2632637"/>
                </a:lnTo>
                <a:cubicBezTo>
                  <a:pt x="3947796" y="2580835"/>
                  <a:pt x="3906818" y="2536764"/>
                  <a:pt x="3855015" y="2535991"/>
                </a:cubicBezTo>
                <a:cubicBezTo>
                  <a:pt x="3803214" y="2535218"/>
                  <a:pt x="3759143" y="2575423"/>
                  <a:pt x="3758369" y="2627225"/>
                </a:cubicBezTo>
                <a:cubicBezTo>
                  <a:pt x="3758369" y="2628771"/>
                  <a:pt x="3758369" y="2631091"/>
                  <a:pt x="3758369" y="2632637"/>
                </a:cubicBezTo>
                <a:lnTo>
                  <a:pt x="3758369" y="3221791"/>
                </a:lnTo>
                <a:cubicBezTo>
                  <a:pt x="3757597" y="3273593"/>
                  <a:pt x="3800121" y="3316118"/>
                  <a:pt x="3851923" y="3316118"/>
                </a:cubicBezTo>
                <a:cubicBezTo>
                  <a:pt x="3851923" y="3316118"/>
                  <a:pt x="3851923" y="3316118"/>
                  <a:pt x="3851923" y="3316118"/>
                </a:cubicBezTo>
                <a:close/>
                <a:moveTo>
                  <a:pt x="4323556" y="3316118"/>
                </a:moveTo>
                <a:cubicBezTo>
                  <a:pt x="4375358" y="3316118"/>
                  <a:pt x="4417882" y="3274366"/>
                  <a:pt x="4417882" y="3221791"/>
                </a:cubicBezTo>
                <a:cubicBezTo>
                  <a:pt x="4417882" y="3221791"/>
                  <a:pt x="4417882" y="3221791"/>
                  <a:pt x="4417882" y="3221791"/>
                </a:cubicBezTo>
                <a:lnTo>
                  <a:pt x="4417882" y="2632637"/>
                </a:lnTo>
                <a:cubicBezTo>
                  <a:pt x="4419428" y="2580835"/>
                  <a:pt x="4378450" y="2536764"/>
                  <a:pt x="4326648" y="2535991"/>
                </a:cubicBezTo>
                <a:cubicBezTo>
                  <a:pt x="4274846" y="2535218"/>
                  <a:pt x="4230776" y="2575423"/>
                  <a:pt x="4230002" y="2627225"/>
                </a:cubicBezTo>
                <a:cubicBezTo>
                  <a:pt x="4230002" y="2628771"/>
                  <a:pt x="4230002" y="2631091"/>
                  <a:pt x="4230002" y="2632637"/>
                </a:cubicBezTo>
                <a:lnTo>
                  <a:pt x="4230002" y="3221791"/>
                </a:lnTo>
                <a:cubicBezTo>
                  <a:pt x="4229229" y="3273593"/>
                  <a:pt x="4271753" y="3316118"/>
                  <a:pt x="4323556" y="3316118"/>
                </a:cubicBezTo>
                <a:cubicBezTo>
                  <a:pt x="4323556" y="3316118"/>
                  <a:pt x="4323556" y="3316118"/>
                  <a:pt x="4323556" y="33161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53"/>
          <p:cNvSpPr/>
          <p:nvPr/>
        </p:nvSpPr>
        <p:spPr>
          <a:xfrm>
            <a:off x="1068498" y="3747330"/>
            <a:ext cx="235629" cy="173812"/>
          </a:xfrm>
          <a:custGeom>
            <a:rect b="b" l="l" r="r" t="t"/>
            <a:pathLst>
              <a:path extrusionOk="0" h="469761" w="628345">
                <a:moveTo>
                  <a:pt x="627315" y="305350"/>
                </a:moveTo>
                <a:lnTo>
                  <a:pt x="599996" y="225765"/>
                </a:lnTo>
                <a:cubicBezTo>
                  <a:pt x="599377" y="224013"/>
                  <a:pt x="598553" y="222260"/>
                  <a:pt x="597419" y="220714"/>
                </a:cubicBezTo>
                <a:cubicBezTo>
                  <a:pt x="582368" y="199684"/>
                  <a:pt x="560100" y="168860"/>
                  <a:pt x="540307" y="143809"/>
                </a:cubicBezTo>
                <a:cubicBezTo>
                  <a:pt x="532679" y="134222"/>
                  <a:pt x="523401" y="127830"/>
                  <a:pt x="513298" y="124944"/>
                </a:cubicBezTo>
                <a:lnTo>
                  <a:pt x="513298" y="45978"/>
                </a:lnTo>
                <a:cubicBezTo>
                  <a:pt x="513298" y="35153"/>
                  <a:pt x="504535" y="26288"/>
                  <a:pt x="493608" y="26288"/>
                </a:cubicBezTo>
                <a:lnTo>
                  <a:pt x="328975" y="26288"/>
                </a:lnTo>
                <a:cubicBezTo>
                  <a:pt x="309079" y="5258"/>
                  <a:pt x="277739" y="-515"/>
                  <a:pt x="251658" y="12165"/>
                </a:cubicBezTo>
                <a:cubicBezTo>
                  <a:pt x="231246" y="-2268"/>
                  <a:pt x="202794" y="-3814"/>
                  <a:pt x="181042" y="8453"/>
                </a:cubicBezTo>
                <a:cubicBezTo>
                  <a:pt x="171145" y="2886"/>
                  <a:pt x="160012" y="0"/>
                  <a:pt x="148672" y="0"/>
                </a:cubicBezTo>
                <a:cubicBezTo>
                  <a:pt x="123312" y="103"/>
                  <a:pt x="100220" y="14536"/>
                  <a:pt x="88983" y="37215"/>
                </a:cubicBezTo>
                <a:cubicBezTo>
                  <a:pt x="49603" y="32164"/>
                  <a:pt x="14347" y="63812"/>
                  <a:pt x="14347" y="103192"/>
                </a:cubicBezTo>
                <a:cubicBezTo>
                  <a:pt x="14450" y="108140"/>
                  <a:pt x="14965" y="113089"/>
                  <a:pt x="16203" y="117831"/>
                </a:cubicBezTo>
                <a:cubicBezTo>
                  <a:pt x="6512" y="119480"/>
                  <a:pt x="-395" y="128140"/>
                  <a:pt x="18" y="137933"/>
                </a:cubicBezTo>
                <a:lnTo>
                  <a:pt x="4553" y="246589"/>
                </a:lnTo>
                <a:cubicBezTo>
                  <a:pt x="4966" y="256383"/>
                  <a:pt x="12491" y="264423"/>
                  <a:pt x="22285" y="265351"/>
                </a:cubicBezTo>
                <a:lnTo>
                  <a:pt x="82798" y="271330"/>
                </a:lnTo>
                <a:lnTo>
                  <a:pt x="104344" y="312978"/>
                </a:lnTo>
                <a:cubicBezTo>
                  <a:pt x="64964" y="338957"/>
                  <a:pt x="54036" y="391945"/>
                  <a:pt x="80015" y="431325"/>
                </a:cubicBezTo>
                <a:cubicBezTo>
                  <a:pt x="105993" y="470705"/>
                  <a:pt x="158775" y="481632"/>
                  <a:pt x="198155" y="455654"/>
                </a:cubicBezTo>
                <a:cubicBezTo>
                  <a:pt x="222174" y="439881"/>
                  <a:pt x="236607" y="412975"/>
                  <a:pt x="236607" y="384316"/>
                </a:cubicBezTo>
                <a:cubicBezTo>
                  <a:pt x="236607" y="381017"/>
                  <a:pt x="236401" y="377718"/>
                  <a:pt x="235988" y="374419"/>
                </a:cubicBezTo>
                <a:lnTo>
                  <a:pt x="393715" y="374419"/>
                </a:lnTo>
                <a:cubicBezTo>
                  <a:pt x="388251" y="421325"/>
                  <a:pt x="421755" y="463695"/>
                  <a:pt x="468660" y="469158"/>
                </a:cubicBezTo>
                <a:cubicBezTo>
                  <a:pt x="515566" y="474622"/>
                  <a:pt x="557936" y="441118"/>
                  <a:pt x="563399" y="394213"/>
                </a:cubicBezTo>
                <a:cubicBezTo>
                  <a:pt x="563812" y="390914"/>
                  <a:pt x="564018" y="387615"/>
                  <a:pt x="564018" y="384316"/>
                </a:cubicBezTo>
                <a:cubicBezTo>
                  <a:pt x="564018" y="381120"/>
                  <a:pt x="563812" y="378028"/>
                  <a:pt x="563502" y="374832"/>
                </a:cubicBezTo>
                <a:lnTo>
                  <a:pt x="601336" y="374832"/>
                </a:lnTo>
                <a:cubicBezTo>
                  <a:pt x="616284" y="374832"/>
                  <a:pt x="628345" y="362770"/>
                  <a:pt x="628345" y="347823"/>
                </a:cubicBezTo>
                <a:lnTo>
                  <a:pt x="628345" y="311741"/>
                </a:lnTo>
                <a:cubicBezTo>
                  <a:pt x="628345" y="309576"/>
                  <a:pt x="627933" y="307412"/>
                  <a:pt x="627315" y="305350"/>
                </a:cubicBezTo>
                <a:close/>
                <a:moveTo>
                  <a:pt x="80839" y="60307"/>
                </a:moveTo>
                <a:cubicBezTo>
                  <a:pt x="84963" y="60307"/>
                  <a:pt x="89086" y="60926"/>
                  <a:pt x="93004" y="62060"/>
                </a:cubicBezTo>
                <a:cubicBezTo>
                  <a:pt x="99189" y="63915"/>
                  <a:pt x="105787" y="60307"/>
                  <a:pt x="107643" y="54122"/>
                </a:cubicBezTo>
                <a:cubicBezTo>
                  <a:pt x="113209" y="36081"/>
                  <a:pt x="129807" y="23607"/>
                  <a:pt x="148775" y="23607"/>
                </a:cubicBezTo>
                <a:cubicBezTo>
                  <a:pt x="157950" y="23607"/>
                  <a:pt x="166816" y="26494"/>
                  <a:pt x="174135" y="31958"/>
                </a:cubicBezTo>
                <a:cubicBezTo>
                  <a:pt x="178259" y="35050"/>
                  <a:pt x="183928" y="35050"/>
                  <a:pt x="188155" y="31958"/>
                </a:cubicBezTo>
                <a:cubicBezTo>
                  <a:pt x="204340" y="19999"/>
                  <a:pt x="227844" y="21339"/>
                  <a:pt x="242689" y="35050"/>
                </a:cubicBezTo>
                <a:cubicBezTo>
                  <a:pt x="246710" y="38761"/>
                  <a:pt x="252689" y="39277"/>
                  <a:pt x="257225" y="36184"/>
                </a:cubicBezTo>
                <a:cubicBezTo>
                  <a:pt x="264235" y="31545"/>
                  <a:pt x="272482" y="29071"/>
                  <a:pt x="280832" y="29071"/>
                </a:cubicBezTo>
                <a:lnTo>
                  <a:pt x="280935" y="29071"/>
                </a:lnTo>
                <a:cubicBezTo>
                  <a:pt x="278255" y="30617"/>
                  <a:pt x="275987" y="32782"/>
                  <a:pt x="274338" y="35463"/>
                </a:cubicBezTo>
                <a:lnTo>
                  <a:pt x="243720" y="84018"/>
                </a:lnTo>
                <a:lnTo>
                  <a:pt x="39501" y="114223"/>
                </a:lnTo>
                <a:cubicBezTo>
                  <a:pt x="33212" y="91440"/>
                  <a:pt x="46614" y="67936"/>
                  <a:pt x="69396" y="61750"/>
                </a:cubicBezTo>
                <a:cubicBezTo>
                  <a:pt x="73005" y="60823"/>
                  <a:pt x="76922" y="60307"/>
                  <a:pt x="80839" y="60307"/>
                </a:cubicBezTo>
                <a:close/>
                <a:moveTo>
                  <a:pt x="39913" y="154015"/>
                </a:moveTo>
                <a:lnTo>
                  <a:pt x="258359" y="121645"/>
                </a:lnTo>
                <a:cubicBezTo>
                  <a:pt x="264029" y="120820"/>
                  <a:pt x="269080" y="117522"/>
                  <a:pt x="272070" y="112676"/>
                </a:cubicBezTo>
                <a:lnTo>
                  <a:pt x="301656" y="65668"/>
                </a:lnTo>
                <a:lnTo>
                  <a:pt x="473918" y="65668"/>
                </a:lnTo>
                <a:lnTo>
                  <a:pt x="473918" y="123191"/>
                </a:lnTo>
                <a:lnTo>
                  <a:pt x="385777" y="123191"/>
                </a:lnTo>
                <a:lnTo>
                  <a:pt x="384334" y="123501"/>
                </a:lnTo>
                <a:lnTo>
                  <a:pt x="380519" y="124222"/>
                </a:lnTo>
                <a:lnTo>
                  <a:pt x="377014" y="125459"/>
                </a:lnTo>
                <a:lnTo>
                  <a:pt x="374025" y="127418"/>
                </a:lnTo>
                <a:lnTo>
                  <a:pt x="371138" y="130098"/>
                </a:lnTo>
                <a:lnTo>
                  <a:pt x="369076" y="133088"/>
                </a:lnTo>
                <a:lnTo>
                  <a:pt x="367324" y="136696"/>
                </a:lnTo>
                <a:lnTo>
                  <a:pt x="366705" y="138036"/>
                </a:lnTo>
                <a:lnTo>
                  <a:pt x="336706" y="256795"/>
                </a:lnTo>
                <a:lnTo>
                  <a:pt x="43006" y="227827"/>
                </a:lnTo>
                <a:lnTo>
                  <a:pt x="39913" y="154015"/>
                </a:lnTo>
                <a:close/>
                <a:moveTo>
                  <a:pt x="151146" y="430500"/>
                </a:moveTo>
                <a:cubicBezTo>
                  <a:pt x="125683" y="430500"/>
                  <a:pt x="104962" y="409779"/>
                  <a:pt x="104962" y="384316"/>
                </a:cubicBezTo>
                <a:cubicBezTo>
                  <a:pt x="104962" y="358853"/>
                  <a:pt x="125683" y="338132"/>
                  <a:pt x="151146" y="338132"/>
                </a:cubicBezTo>
                <a:cubicBezTo>
                  <a:pt x="176609" y="338132"/>
                  <a:pt x="197330" y="358853"/>
                  <a:pt x="197330" y="384316"/>
                </a:cubicBezTo>
                <a:lnTo>
                  <a:pt x="197330" y="384316"/>
                </a:lnTo>
                <a:cubicBezTo>
                  <a:pt x="197330" y="409779"/>
                  <a:pt x="176609" y="430500"/>
                  <a:pt x="151146" y="430500"/>
                </a:cubicBezTo>
                <a:close/>
                <a:moveTo>
                  <a:pt x="478557" y="430500"/>
                </a:moveTo>
                <a:cubicBezTo>
                  <a:pt x="453094" y="430500"/>
                  <a:pt x="432373" y="409882"/>
                  <a:pt x="432373" y="384316"/>
                </a:cubicBezTo>
                <a:cubicBezTo>
                  <a:pt x="432373" y="358853"/>
                  <a:pt x="452991" y="338132"/>
                  <a:pt x="478557" y="338132"/>
                </a:cubicBezTo>
                <a:cubicBezTo>
                  <a:pt x="504020" y="338132"/>
                  <a:pt x="524741" y="358750"/>
                  <a:pt x="524741" y="384316"/>
                </a:cubicBezTo>
                <a:cubicBezTo>
                  <a:pt x="524741" y="384316"/>
                  <a:pt x="524741" y="384316"/>
                  <a:pt x="524741" y="384316"/>
                </a:cubicBezTo>
                <a:cubicBezTo>
                  <a:pt x="524741" y="409779"/>
                  <a:pt x="504020" y="430397"/>
                  <a:pt x="478557" y="430500"/>
                </a:cubicBezTo>
                <a:close/>
                <a:moveTo>
                  <a:pt x="589068" y="335555"/>
                </a:moveTo>
                <a:lnTo>
                  <a:pt x="557317" y="335555"/>
                </a:lnTo>
                <a:cubicBezTo>
                  <a:pt x="554740" y="335555"/>
                  <a:pt x="552163" y="336070"/>
                  <a:pt x="549792" y="337101"/>
                </a:cubicBezTo>
                <a:cubicBezTo>
                  <a:pt x="523813" y="297824"/>
                  <a:pt x="470825" y="287000"/>
                  <a:pt x="431548" y="313082"/>
                </a:cubicBezTo>
                <a:cubicBezTo>
                  <a:pt x="422580" y="319061"/>
                  <a:pt x="414848" y="326586"/>
                  <a:pt x="408663" y="335452"/>
                </a:cubicBezTo>
                <a:lnTo>
                  <a:pt x="407529" y="335246"/>
                </a:lnTo>
                <a:lnTo>
                  <a:pt x="222381" y="335246"/>
                </a:lnTo>
                <a:lnTo>
                  <a:pt x="221040" y="335452"/>
                </a:lnTo>
                <a:cubicBezTo>
                  <a:pt x="203206" y="309576"/>
                  <a:pt x="172486" y="295763"/>
                  <a:pt x="141250" y="299474"/>
                </a:cubicBezTo>
                <a:lnTo>
                  <a:pt x="129085" y="275866"/>
                </a:lnTo>
                <a:lnTo>
                  <a:pt x="349593" y="297618"/>
                </a:lnTo>
                <a:lnTo>
                  <a:pt x="351551" y="297721"/>
                </a:lnTo>
                <a:cubicBezTo>
                  <a:pt x="360520" y="297721"/>
                  <a:pt x="368355" y="291639"/>
                  <a:pt x="370623" y="282876"/>
                </a:cubicBezTo>
                <a:lnTo>
                  <a:pt x="401137" y="162571"/>
                </a:lnTo>
                <a:lnTo>
                  <a:pt x="493196" y="162571"/>
                </a:lnTo>
                <a:lnTo>
                  <a:pt x="493608" y="162675"/>
                </a:lnTo>
                <a:lnTo>
                  <a:pt x="494020" y="162571"/>
                </a:lnTo>
                <a:lnTo>
                  <a:pt x="501340" y="162571"/>
                </a:lnTo>
                <a:cubicBezTo>
                  <a:pt x="504535" y="162571"/>
                  <a:pt x="508040" y="166592"/>
                  <a:pt x="509381" y="168241"/>
                </a:cubicBezTo>
                <a:cubicBezTo>
                  <a:pt x="529586" y="193807"/>
                  <a:pt x="553812" y="227518"/>
                  <a:pt x="563709" y="241228"/>
                </a:cubicBezTo>
                <a:lnTo>
                  <a:pt x="589068" y="314937"/>
                </a:lnTo>
                <a:lnTo>
                  <a:pt x="589068" y="335555"/>
                </a:lnTo>
                <a:close/>
                <a:moveTo>
                  <a:pt x="498350" y="187931"/>
                </a:moveTo>
                <a:lnTo>
                  <a:pt x="497628" y="187004"/>
                </a:lnTo>
                <a:cubicBezTo>
                  <a:pt x="492577" y="181952"/>
                  <a:pt x="485670" y="178963"/>
                  <a:pt x="478454" y="178756"/>
                </a:cubicBezTo>
                <a:lnTo>
                  <a:pt x="438662" y="178756"/>
                </a:lnTo>
                <a:cubicBezTo>
                  <a:pt x="428765" y="178860"/>
                  <a:pt x="420724" y="187004"/>
                  <a:pt x="420827" y="196900"/>
                </a:cubicBezTo>
                <a:lnTo>
                  <a:pt x="420827" y="245352"/>
                </a:lnTo>
                <a:cubicBezTo>
                  <a:pt x="420827" y="255352"/>
                  <a:pt x="428868" y="263496"/>
                  <a:pt x="438868" y="263496"/>
                </a:cubicBezTo>
                <a:lnTo>
                  <a:pt x="522164" y="263496"/>
                </a:lnTo>
                <a:cubicBezTo>
                  <a:pt x="528452" y="263496"/>
                  <a:pt x="534328" y="259372"/>
                  <a:pt x="537112" y="252877"/>
                </a:cubicBezTo>
                <a:cubicBezTo>
                  <a:pt x="539895" y="246383"/>
                  <a:pt x="538864" y="239579"/>
                  <a:pt x="535359" y="235868"/>
                </a:cubicBezTo>
                <a:lnTo>
                  <a:pt x="498350" y="187931"/>
                </a:lnTo>
                <a:close/>
                <a:moveTo>
                  <a:pt x="444331" y="239991"/>
                </a:moveTo>
                <a:lnTo>
                  <a:pt x="444331" y="202364"/>
                </a:lnTo>
                <a:lnTo>
                  <a:pt x="478351" y="202364"/>
                </a:lnTo>
                <a:lnTo>
                  <a:pt x="480310" y="203189"/>
                </a:lnTo>
                <a:lnTo>
                  <a:pt x="508659" y="240094"/>
                </a:lnTo>
                <a:lnTo>
                  <a:pt x="444331" y="23999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53"/>
          <p:cNvSpPr/>
          <p:nvPr/>
        </p:nvSpPr>
        <p:spPr>
          <a:xfrm>
            <a:off x="2612642" y="3173273"/>
            <a:ext cx="426047" cy="426081"/>
          </a:xfrm>
          <a:custGeom>
            <a:rect b="b" l="l" r="r" t="t"/>
            <a:pathLst>
              <a:path extrusionOk="0" h="6555095" w="6554564">
                <a:moveTo>
                  <a:pt x="6297868" y="2005687"/>
                </a:moveTo>
                <a:cubicBezTo>
                  <a:pt x="5595832" y="337963"/>
                  <a:pt x="3673736" y="-444483"/>
                  <a:pt x="2006012" y="257554"/>
                </a:cubicBezTo>
                <a:cubicBezTo>
                  <a:pt x="338289" y="959590"/>
                  <a:pt x="-444930" y="2881686"/>
                  <a:pt x="257880" y="4549410"/>
                </a:cubicBezTo>
                <a:cubicBezTo>
                  <a:pt x="960689" y="6217133"/>
                  <a:pt x="2882012" y="6999579"/>
                  <a:pt x="4549735" y="6297542"/>
                </a:cubicBezTo>
                <a:cubicBezTo>
                  <a:pt x="5764382" y="5785705"/>
                  <a:pt x="6554560" y="4595800"/>
                  <a:pt x="6554560" y="3277548"/>
                </a:cubicBezTo>
                <a:cubicBezTo>
                  <a:pt x="6555333" y="2840708"/>
                  <a:pt x="6467965" y="2408507"/>
                  <a:pt x="6297868" y="2005687"/>
                </a:cubicBezTo>
                <a:close/>
                <a:moveTo>
                  <a:pt x="6041950" y="4441166"/>
                </a:moveTo>
                <a:lnTo>
                  <a:pt x="6041950" y="4441166"/>
                </a:lnTo>
                <a:cubicBezTo>
                  <a:pt x="5399447" y="5968173"/>
                  <a:pt x="3640490" y="6684900"/>
                  <a:pt x="2113483" y="6042397"/>
                </a:cubicBezTo>
                <a:cubicBezTo>
                  <a:pt x="586476" y="5399894"/>
                  <a:pt x="-130251" y="3640937"/>
                  <a:pt x="512252" y="2114703"/>
                </a:cubicBezTo>
                <a:cubicBezTo>
                  <a:pt x="1154754" y="588470"/>
                  <a:pt x="2913712" y="-129030"/>
                  <a:pt x="4440718" y="513472"/>
                </a:cubicBezTo>
                <a:cubicBezTo>
                  <a:pt x="5553307" y="981239"/>
                  <a:pt x="6276992" y="2070633"/>
                  <a:pt x="6276992" y="3277548"/>
                </a:cubicBezTo>
                <a:cubicBezTo>
                  <a:pt x="6276992" y="3677276"/>
                  <a:pt x="6197356" y="4073138"/>
                  <a:pt x="6041950" y="4441166"/>
                </a:cubicBezTo>
                <a:close/>
                <a:moveTo>
                  <a:pt x="5128838" y="4100972"/>
                </a:moveTo>
                <a:lnTo>
                  <a:pt x="4854363" y="4100972"/>
                </a:lnTo>
                <a:lnTo>
                  <a:pt x="4854363" y="2229132"/>
                </a:lnTo>
                <a:cubicBezTo>
                  <a:pt x="4854363" y="2087642"/>
                  <a:pt x="4739161" y="1972440"/>
                  <a:pt x="4597672" y="1972440"/>
                </a:cubicBezTo>
                <a:lnTo>
                  <a:pt x="1977405" y="1972440"/>
                </a:lnTo>
                <a:cubicBezTo>
                  <a:pt x="1835915" y="1972440"/>
                  <a:pt x="1720713" y="2087642"/>
                  <a:pt x="1720713" y="2229132"/>
                </a:cubicBezTo>
                <a:lnTo>
                  <a:pt x="1720713" y="4100972"/>
                </a:lnTo>
                <a:lnTo>
                  <a:pt x="1446239" y="4100972"/>
                </a:lnTo>
                <a:cubicBezTo>
                  <a:pt x="1399849" y="4100972"/>
                  <a:pt x="1361963" y="4138857"/>
                  <a:pt x="1361963" y="4185247"/>
                </a:cubicBezTo>
                <a:lnTo>
                  <a:pt x="1361963" y="4212308"/>
                </a:lnTo>
                <a:cubicBezTo>
                  <a:pt x="1361963" y="4391683"/>
                  <a:pt x="1489536" y="4526988"/>
                  <a:pt x="1658087" y="4526988"/>
                </a:cubicBezTo>
                <a:lnTo>
                  <a:pt x="4879105" y="4526988"/>
                </a:lnTo>
                <a:cubicBezTo>
                  <a:pt x="4963380" y="4526215"/>
                  <a:pt x="5044563" y="4494514"/>
                  <a:pt x="5107189" y="4437300"/>
                </a:cubicBezTo>
                <a:cubicBezTo>
                  <a:pt x="5174455" y="4376220"/>
                  <a:pt x="5211567" y="4296584"/>
                  <a:pt x="5211567" y="4212308"/>
                </a:cubicBezTo>
                <a:lnTo>
                  <a:pt x="5211567" y="4185247"/>
                </a:lnTo>
                <a:cubicBezTo>
                  <a:pt x="5212340" y="4138857"/>
                  <a:pt x="5175228" y="4100972"/>
                  <a:pt x="5128838" y="4100972"/>
                </a:cubicBezTo>
                <a:close/>
                <a:moveTo>
                  <a:pt x="1658860" y="4358437"/>
                </a:moveTo>
                <a:cubicBezTo>
                  <a:pt x="1603965" y="4358437"/>
                  <a:pt x="1555255" y="4322098"/>
                  <a:pt x="1539792" y="4269523"/>
                </a:cubicBezTo>
                <a:lnTo>
                  <a:pt x="2754439" y="4269523"/>
                </a:lnTo>
                <a:lnTo>
                  <a:pt x="2754439" y="4345293"/>
                </a:lnTo>
                <a:cubicBezTo>
                  <a:pt x="2754439" y="4349932"/>
                  <a:pt x="2754439" y="4353798"/>
                  <a:pt x="2755212" y="4358437"/>
                </a:cubicBezTo>
                <a:lnTo>
                  <a:pt x="1658860" y="4358437"/>
                </a:lnTo>
                <a:close/>
                <a:moveTo>
                  <a:pt x="3652860" y="4185247"/>
                </a:moveTo>
                <a:lnTo>
                  <a:pt x="3652860" y="4261018"/>
                </a:lnTo>
                <a:lnTo>
                  <a:pt x="2922990" y="4261018"/>
                </a:lnTo>
                <a:lnTo>
                  <a:pt x="2922990" y="4185247"/>
                </a:lnTo>
                <a:cubicBezTo>
                  <a:pt x="2922990" y="4138857"/>
                  <a:pt x="2885104" y="4100972"/>
                  <a:pt x="2838714" y="4100972"/>
                </a:cubicBezTo>
                <a:lnTo>
                  <a:pt x="2001373" y="4100972"/>
                </a:lnTo>
                <a:lnTo>
                  <a:pt x="2001373" y="2253101"/>
                </a:lnTo>
                <a:lnTo>
                  <a:pt x="4573703" y="2253101"/>
                </a:lnTo>
                <a:lnTo>
                  <a:pt x="4573703" y="4100972"/>
                </a:lnTo>
                <a:lnTo>
                  <a:pt x="3737136" y="4100972"/>
                </a:lnTo>
                <a:cubicBezTo>
                  <a:pt x="3689972" y="4100972"/>
                  <a:pt x="3652860" y="4138857"/>
                  <a:pt x="3652860" y="4185247"/>
                </a:cubicBezTo>
                <a:close/>
                <a:moveTo>
                  <a:pt x="4879878" y="4358437"/>
                </a:moveTo>
                <a:lnTo>
                  <a:pt x="3820638" y="4358437"/>
                </a:lnTo>
                <a:cubicBezTo>
                  <a:pt x="3821411" y="4354571"/>
                  <a:pt x="3821411" y="4349932"/>
                  <a:pt x="3821411" y="4345293"/>
                </a:cubicBezTo>
                <a:lnTo>
                  <a:pt x="3821411" y="4269523"/>
                </a:lnTo>
                <a:lnTo>
                  <a:pt x="5029099" y="4269523"/>
                </a:lnTo>
                <a:cubicBezTo>
                  <a:pt x="4998173" y="4322871"/>
                  <a:pt x="4941732" y="4356891"/>
                  <a:pt x="4879878" y="4358437"/>
                </a:cubicBezTo>
                <a:close/>
                <a:moveTo>
                  <a:pt x="4061866" y="3604598"/>
                </a:moveTo>
                <a:cubicBezTo>
                  <a:pt x="4063412" y="3650988"/>
                  <a:pt x="4026300" y="3689647"/>
                  <a:pt x="3979910" y="3691193"/>
                </a:cubicBezTo>
                <a:lnTo>
                  <a:pt x="2620681" y="3691193"/>
                </a:lnTo>
                <a:cubicBezTo>
                  <a:pt x="2574291" y="3691193"/>
                  <a:pt x="2536406" y="3653308"/>
                  <a:pt x="2536406" y="3606918"/>
                </a:cubicBezTo>
                <a:cubicBezTo>
                  <a:pt x="2536406" y="3604598"/>
                  <a:pt x="2536406" y="3603052"/>
                  <a:pt x="2536406" y="3600732"/>
                </a:cubicBezTo>
                <a:lnTo>
                  <a:pt x="2536406" y="2809008"/>
                </a:lnTo>
                <a:cubicBezTo>
                  <a:pt x="2536406" y="2807462"/>
                  <a:pt x="2536406" y="2805916"/>
                  <a:pt x="2536406" y="2804369"/>
                </a:cubicBezTo>
                <a:cubicBezTo>
                  <a:pt x="2537952" y="2757979"/>
                  <a:pt x="2576610" y="2721640"/>
                  <a:pt x="2623000" y="2722413"/>
                </a:cubicBezTo>
                <a:cubicBezTo>
                  <a:pt x="2669391" y="2723960"/>
                  <a:pt x="2705730" y="2762618"/>
                  <a:pt x="2704956" y="2809008"/>
                </a:cubicBezTo>
                <a:lnTo>
                  <a:pt x="2704956" y="3523415"/>
                </a:lnTo>
                <a:lnTo>
                  <a:pt x="3979910" y="3523415"/>
                </a:lnTo>
                <a:lnTo>
                  <a:pt x="3979910" y="3523415"/>
                </a:lnTo>
                <a:cubicBezTo>
                  <a:pt x="4024754" y="3524189"/>
                  <a:pt x="4061093" y="3559754"/>
                  <a:pt x="4061866" y="3604598"/>
                </a:cubicBezTo>
                <a:close/>
                <a:moveTo>
                  <a:pt x="3104684" y="3412853"/>
                </a:moveTo>
                <a:lnTo>
                  <a:pt x="3104684" y="2869315"/>
                </a:lnTo>
                <a:cubicBezTo>
                  <a:pt x="3104684" y="2852306"/>
                  <a:pt x="3117828" y="2839162"/>
                  <a:pt x="3134838" y="2839162"/>
                </a:cubicBezTo>
                <a:lnTo>
                  <a:pt x="3255452" y="2839162"/>
                </a:lnTo>
                <a:cubicBezTo>
                  <a:pt x="3272462" y="2839162"/>
                  <a:pt x="3285606" y="2852306"/>
                  <a:pt x="3285606" y="2869315"/>
                </a:cubicBezTo>
                <a:lnTo>
                  <a:pt x="3285606" y="3412853"/>
                </a:lnTo>
                <a:cubicBezTo>
                  <a:pt x="3285606" y="3412853"/>
                  <a:pt x="3285606" y="3412853"/>
                  <a:pt x="3285606" y="3412853"/>
                </a:cubicBezTo>
                <a:cubicBezTo>
                  <a:pt x="3285606" y="3429862"/>
                  <a:pt x="3271688" y="3443006"/>
                  <a:pt x="3255452" y="3443006"/>
                </a:cubicBezTo>
                <a:lnTo>
                  <a:pt x="3134838" y="3443006"/>
                </a:lnTo>
                <a:cubicBezTo>
                  <a:pt x="3134838" y="3443006"/>
                  <a:pt x="3134838" y="3443006"/>
                  <a:pt x="3134838" y="3443006"/>
                </a:cubicBezTo>
                <a:cubicBezTo>
                  <a:pt x="3117828" y="3443006"/>
                  <a:pt x="3104684" y="3429862"/>
                  <a:pt x="3104684" y="3412853"/>
                </a:cubicBezTo>
                <a:close/>
                <a:moveTo>
                  <a:pt x="2810107" y="3412853"/>
                </a:moveTo>
                <a:lnTo>
                  <a:pt x="2810107" y="3050237"/>
                </a:lnTo>
                <a:cubicBezTo>
                  <a:pt x="2810107" y="3050237"/>
                  <a:pt x="2810107" y="3050237"/>
                  <a:pt x="2810107" y="3050237"/>
                </a:cubicBezTo>
                <a:cubicBezTo>
                  <a:pt x="2810107" y="3033227"/>
                  <a:pt x="2824024" y="3020083"/>
                  <a:pt x="2840261" y="3020083"/>
                </a:cubicBezTo>
                <a:lnTo>
                  <a:pt x="2960875" y="3020083"/>
                </a:lnTo>
                <a:cubicBezTo>
                  <a:pt x="2960875" y="3020083"/>
                  <a:pt x="2960875" y="3020083"/>
                  <a:pt x="2960875" y="3020083"/>
                </a:cubicBezTo>
                <a:cubicBezTo>
                  <a:pt x="2977885" y="3020083"/>
                  <a:pt x="2991028" y="3034000"/>
                  <a:pt x="2991028" y="3050237"/>
                </a:cubicBezTo>
                <a:lnTo>
                  <a:pt x="2991028" y="3412853"/>
                </a:lnTo>
                <a:cubicBezTo>
                  <a:pt x="2991028" y="3412853"/>
                  <a:pt x="2991028" y="3412853"/>
                  <a:pt x="2991028" y="3412853"/>
                </a:cubicBezTo>
                <a:cubicBezTo>
                  <a:pt x="2991028" y="3429862"/>
                  <a:pt x="2977111" y="3443006"/>
                  <a:pt x="2960875" y="3443006"/>
                </a:cubicBezTo>
                <a:lnTo>
                  <a:pt x="2840261" y="3443006"/>
                </a:lnTo>
                <a:cubicBezTo>
                  <a:pt x="2840261" y="3443006"/>
                  <a:pt x="2840261" y="3443006"/>
                  <a:pt x="2840261" y="3443006"/>
                </a:cubicBezTo>
                <a:cubicBezTo>
                  <a:pt x="2823251" y="3443006"/>
                  <a:pt x="2810107" y="3429862"/>
                  <a:pt x="2810107" y="3412853"/>
                </a:cubicBezTo>
                <a:close/>
                <a:moveTo>
                  <a:pt x="3399261" y="3412853"/>
                </a:moveTo>
                <a:lnTo>
                  <a:pt x="3399261" y="3050237"/>
                </a:lnTo>
                <a:cubicBezTo>
                  <a:pt x="3399261" y="3033227"/>
                  <a:pt x="3412405" y="3020083"/>
                  <a:pt x="3429415" y="3020083"/>
                </a:cubicBezTo>
                <a:lnTo>
                  <a:pt x="3550029" y="3020083"/>
                </a:lnTo>
                <a:cubicBezTo>
                  <a:pt x="3550029" y="3020083"/>
                  <a:pt x="3550029" y="3020083"/>
                  <a:pt x="3550029" y="3020083"/>
                </a:cubicBezTo>
                <a:cubicBezTo>
                  <a:pt x="3567039" y="3020083"/>
                  <a:pt x="3580182" y="3033227"/>
                  <a:pt x="3580182" y="3050237"/>
                </a:cubicBezTo>
                <a:lnTo>
                  <a:pt x="3580182" y="3412853"/>
                </a:lnTo>
                <a:cubicBezTo>
                  <a:pt x="3580182" y="3412853"/>
                  <a:pt x="3580182" y="3412853"/>
                  <a:pt x="3580182" y="3412853"/>
                </a:cubicBezTo>
                <a:cubicBezTo>
                  <a:pt x="3580182" y="3429862"/>
                  <a:pt x="3566265" y="3443006"/>
                  <a:pt x="3550029" y="3443006"/>
                </a:cubicBezTo>
                <a:lnTo>
                  <a:pt x="3429415" y="3443006"/>
                </a:lnTo>
                <a:cubicBezTo>
                  <a:pt x="3412405" y="3443006"/>
                  <a:pt x="3399261" y="3429862"/>
                  <a:pt x="3399261" y="341285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53"/>
          <p:cNvSpPr/>
          <p:nvPr/>
        </p:nvSpPr>
        <p:spPr>
          <a:xfrm>
            <a:off x="4822303" y="985054"/>
            <a:ext cx="416415" cy="416411"/>
          </a:xfrm>
          <a:custGeom>
            <a:rect b="b" l="l" r="r" t="t"/>
            <a:pathLst>
              <a:path extrusionOk="0" h="1009480" w="1009491">
                <a:moveTo>
                  <a:pt x="625071" y="432052"/>
                </a:moveTo>
                <a:cubicBezTo>
                  <a:pt x="621556" y="424341"/>
                  <a:pt x="613845" y="419465"/>
                  <a:pt x="605454" y="419465"/>
                </a:cubicBezTo>
                <a:lnTo>
                  <a:pt x="407121" y="419465"/>
                </a:lnTo>
                <a:cubicBezTo>
                  <a:pt x="398729" y="419465"/>
                  <a:pt x="391018" y="424341"/>
                  <a:pt x="387503" y="432052"/>
                </a:cubicBezTo>
                <a:cubicBezTo>
                  <a:pt x="386709" y="433640"/>
                  <a:pt x="312773" y="594438"/>
                  <a:pt x="272177" y="682322"/>
                </a:cubicBezTo>
                <a:cubicBezTo>
                  <a:pt x="260950" y="706589"/>
                  <a:pt x="262198" y="734371"/>
                  <a:pt x="275239" y="754783"/>
                </a:cubicBezTo>
                <a:cubicBezTo>
                  <a:pt x="286692" y="772586"/>
                  <a:pt x="306196" y="782906"/>
                  <a:pt x="328649" y="782906"/>
                </a:cubicBezTo>
                <a:lnTo>
                  <a:pt x="683812" y="782906"/>
                </a:lnTo>
                <a:cubicBezTo>
                  <a:pt x="706378" y="782906"/>
                  <a:pt x="725882" y="772700"/>
                  <a:pt x="737222" y="754783"/>
                </a:cubicBezTo>
                <a:cubicBezTo>
                  <a:pt x="750263" y="734371"/>
                  <a:pt x="751510" y="706589"/>
                  <a:pt x="740284" y="682322"/>
                </a:cubicBezTo>
                <a:cubicBezTo>
                  <a:pt x="699914" y="594438"/>
                  <a:pt x="625865" y="433640"/>
                  <a:pt x="625071" y="432052"/>
                </a:cubicBezTo>
                <a:close/>
                <a:moveTo>
                  <a:pt x="700935" y="731423"/>
                </a:moveTo>
                <a:cubicBezTo>
                  <a:pt x="697419" y="736866"/>
                  <a:pt x="691863" y="739587"/>
                  <a:pt x="683925" y="739587"/>
                </a:cubicBezTo>
                <a:lnTo>
                  <a:pt x="328762" y="739587"/>
                </a:lnTo>
                <a:cubicBezTo>
                  <a:pt x="320825" y="739587"/>
                  <a:pt x="315268" y="736979"/>
                  <a:pt x="311753" y="731423"/>
                </a:cubicBezTo>
                <a:cubicBezTo>
                  <a:pt x="306650" y="723485"/>
                  <a:pt x="306650" y="711011"/>
                  <a:pt x="311526" y="700465"/>
                </a:cubicBezTo>
                <a:cubicBezTo>
                  <a:pt x="345432" y="626983"/>
                  <a:pt x="402698" y="502472"/>
                  <a:pt x="421068" y="462670"/>
                </a:cubicBezTo>
                <a:lnTo>
                  <a:pt x="591619" y="462670"/>
                </a:lnTo>
                <a:cubicBezTo>
                  <a:pt x="609876" y="502472"/>
                  <a:pt x="667255" y="626983"/>
                  <a:pt x="701161" y="700465"/>
                </a:cubicBezTo>
                <a:cubicBezTo>
                  <a:pt x="706038" y="711125"/>
                  <a:pt x="705924" y="723598"/>
                  <a:pt x="700935" y="731423"/>
                </a:cubicBezTo>
                <a:lnTo>
                  <a:pt x="700935" y="731423"/>
                </a:lnTo>
                <a:close/>
                <a:moveTo>
                  <a:pt x="382627" y="386806"/>
                </a:moveTo>
                <a:cubicBezTo>
                  <a:pt x="382627" y="394404"/>
                  <a:pt x="388863" y="400641"/>
                  <a:pt x="396461" y="400641"/>
                </a:cubicBezTo>
                <a:lnTo>
                  <a:pt x="396461" y="400641"/>
                </a:lnTo>
                <a:lnTo>
                  <a:pt x="633690" y="400641"/>
                </a:lnTo>
                <a:cubicBezTo>
                  <a:pt x="641287" y="400641"/>
                  <a:pt x="647524" y="394404"/>
                  <a:pt x="647524" y="386806"/>
                </a:cubicBezTo>
                <a:cubicBezTo>
                  <a:pt x="647524" y="379209"/>
                  <a:pt x="641287" y="372972"/>
                  <a:pt x="633690" y="372972"/>
                </a:cubicBezTo>
                <a:lnTo>
                  <a:pt x="396461" y="372972"/>
                </a:lnTo>
                <a:cubicBezTo>
                  <a:pt x="388863" y="372972"/>
                  <a:pt x="382627" y="379209"/>
                  <a:pt x="382627" y="386806"/>
                </a:cubicBezTo>
                <a:close/>
                <a:moveTo>
                  <a:pt x="393399" y="347230"/>
                </a:moveTo>
                <a:cubicBezTo>
                  <a:pt x="407234" y="350859"/>
                  <a:pt x="421182" y="353467"/>
                  <a:pt x="435357" y="355168"/>
                </a:cubicBezTo>
                <a:cubicBezTo>
                  <a:pt x="435810" y="355168"/>
                  <a:pt x="436377" y="355282"/>
                  <a:pt x="436831" y="355282"/>
                </a:cubicBezTo>
                <a:lnTo>
                  <a:pt x="484231" y="355282"/>
                </a:lnTo>
                <a:cubicBezTo>
                  <a:pt x="491829" y="355282"/>
                  <a:pt x="498066" y="349158"/>
                  <a:pt x="498066" y="341447"/>
                </a:cubicBezTo>
                <a:cubicBezTo>
                  <a:pt x="498066" y="340540"/>
                  <a:pt x="497952" y="339633"/>
                  <a:pt x="497839" y="338726"/>
                </a:cubicBezTo>
                <a:cubicBezTo>
                  <a:pt x="491262" y="306180"/>
                  <a:pt x="478901" y="280326"/>
                  <a:pt x="460985" y="262069"/>
                </a:cubicBezTo>
                <a:cubicBezTo>
                  <a:pt x="444995" y="245853"/>
                  <a:pt x="425378" y="236327"/>
                  <a:pt x="404172" y="234626"/>
                </a:cubicBezTo>
                <a:cubicBezTo>
                  <a:pt x="370380" y="231905"/>
                  <a:pt x="339422" y="249368"/>
                  <a:pt x="328989" y="277264"/>
                </a:cubicBezTo>
                <a:cubicBezTo>
                  <a:pt x="324453" y="289398"/>
                  <a:pt x="325474" y="301418"/>
                  <a:pt x="332051" y="311964"/>
                </a:cubicBezTo>
                <a:cubicBezTo>
                  <a:pt x="341350" y="327046"/>
                  <a:pt x="361988" y="338839"/>
                  <a:pt x="393399" y="347230"/>
                </a:cubicBezTo>
                <a:close/>
                <a:moveTo>
                  <a:pt x="354844" y="287016"/>
                </a:moveTo>
                <a:cubicBezTo>
                  <a:pt x="360854" y="270914"/>
                  <a:pt x="380699" y="260594"/>
                  <a:pt x="401904" y="262295"/>
                </a:cubicBezTo>
                <a:cubicBezTo>
                  <a:pt x="411997" y="263089"/>
                  <a:pt x="427079" y="267058"/>
                  <a:pt x="441140" y="281573"/>
                </a:cubicBezTo>
                <a:cubicBezTo>
                  <a:pt x="452253" y="292913"/>
                  <a:pt x="460758" y="308335"/>
                  <a:pt x="466541" y="327726"/>
                </a:cubicBezTo>
                <a:lnTo>
                  <a:pt x="437625" y="327726"/>
                </a:lnTo>
                <a:cubicBezTo>
                  <a:pt x="425037" y="326139"/>
                  <a:pt x="412450" y="323757"/>
                  <a:pt x="400203" y="320582"/>
                </a:cubicBezTo>
                <a:cubicBezTo>
                  <a:pt x="377070" y="314345"/>
                  <a:pt x="360741" y="306067"/>
                  <a:pt x="355524" y="297676"/>
                </a:cubicBezTo>
                <a:cubicBezTo>
                  <a:pt x="354164" y="295181"/>
                  <a:pt x="353030" y="292119"/>
                  <a:pt x="354844" y="287016"/>
                </a:cubicBezTo>
                <a:lnTo>
                  <a:pt x="354844" y="287016"/>
                </a:lnTo>
                <a:close/>
                <a:moveTo>
                  <a:pt x="529817" y="355282"/>
                </a:moveTo>
                <a:lnTo>
                  <a:pt x="577217" y="355282"/>
                </a:lnTo>
                <a:cubicBezTo>
                  <a:pt x="577671" y="355282"/>
                  <a:pt x="578238" y="355282"/>
                  <a:pt x="578692" y="355168"/>
                </a:cubicBezTo>
                <a:cubicBezTo>
                  <a:pt x="592866" y="353467"/>
                  <a:pt x="606814" y="350859"/>
                  <a:pt x="620649" y="347230"/>
                </a:cubicBezTo>
                <a:cubicBezTo>
                  <a:pt x="652060" y="338839"/>
                  <a:pt x="672812" y="327046"/>
                  <a:pt x="682111" y="311964"/>
                </a:cubicBezTo>
                <a:cubicBezTo>
                  <a:pt x="688688" y="301418"/>
                  <a:pt x="689708" y="289398"/>
                  <a:pt x="685172" y="277264"/>
                </a:cubicBezTo>
                <a:cubicBezTo>
                  <a:pt x="674740" y="249481"/>
                  <a:pt x="643782" y="231905"/>
                  <a:pt x="609989" y="234626"/>
                </a:cubicBezTo>
                <a:cubicBezTo>
                  <a:pt x="588784" y="236327"/>
                  <a:pt x="569166" y="245853"/>
                  <a:pt x="553177" y="262069"/>
                </a:cubicBezTo>
                <a:cubicBezTo>
                  <a:pt x="535260" y="280326"/>
                  <a:pt x="522786" y="306067"/>
                  <a:pt x="516323" y="338726"/>
                </a:cubicBezTo>
                <a:cubicBezTo>
                  <a:pt x="514849" y="346210"/>
                  <a:pt x="519725" y="353467"/>
                  <a:pt x="527209" y="355055"/>
                </a:cubicBezTo>
                <a:cubicBezTo>
                  <a:pt x="528003" y="355168"/>
                  <a:pt x="528910" y="355282"/>
                  <a:pt x="529817" y="355282"/>
                </a:cubicBezTo>
                <a:lnTo>
                  <a:pt x="529817" y="355282"/>
                </a:lnTo>
                <a:close/>
                <a:moveTo>
                  <a:pt x="572908" y="281460"/>
                </a:moveTo>
                <a:cubicBezTo>
                  <a:pt x="587083" y="267058"/>
                  <a:pt x="602052" y="263089"/>
                  <a:pt x="612144" y="262182"/>
                </a:cubicBezTo>
                <a:cubicBezTo>
                  <a:pt x="633349" y="260481"/>
                  <a:pt x="653194" y="270914"/>
                  <a:pt x="659204" y="286903"/>
                </a:cubicBezTo>
                <a:cubicBezTo>
                  <a:pt x="661132" y="292119"/>
                  <a:pt x="659998" y="295067"/>
                  <a:pt x="658524" y="297335"/>
                </a:cubicBezTo>
                <a:cubicBezTo>
                  <a:pt x="648772" y="312984"/>
                  <a:pt x="605000" y="324324"/>
                  <a:pt x="576537" y="327499"/>
                </a:cubicBezTo>
                <a:lnTo>
                  <a:pt x="547507" y="327499"/>
                </a:lnTo>
                <a:cubicBezTo>
                  <a:pt x="553290" y="308222"/>
                  <a:pt x="561795" y="292799"/>
                  <a:pt x="572908" y="281460"/>
                </a:cubicBezTo>
                <a:lnTo>
                  <a:pt x="572908" y="281460"/>
                </a:lnTo>
                <a:close/>
                <a:moveTo>
                  <a:pt x="522106" y="590809"/>
                </a:moveTo>
                <a:cubicBezTo>
                  <a:pt x="520065" y="589789"/>
                  <a:pt x="517797" y="588655"/>
                  <a:pt x="515529" y="587521"/>
                </a:cubicBezTo>
                <a:lnTo>
                  <a:pt x="508838" y="584232"/>
                </a:lnTo>
                <a:cubicBezTo>
                  <a:pt x="484458" y="572212"/>
                  <a:pt x="481963" y="569831"/>
                  <a:pt x="481963" y="558718"/>
                </a:cubicBezTo>
                <a:cubicBezTo>
                  <a:pt x="481963" y="553842"/>
                  <a:pt x="483891" y="537966"/>
                  <a:pt x="509292" y="537966"/>
                </a:cubicBezTo>
                <a:cubicBezTo>
                  <a:pt x="533446" y="537966"/>
                  <a:pt x="536054" y="552481"/>
                  <a:pt x="536054" y="558718"/>
                </a:cubicBezTo>
                <a:cubicBezTo>
                  <a:pt x="536054" y="566315"/>
                  <a:pt x="542291" y="572552"/>
                  <a:pt x="549889" y="572552"/>
                </a:cubicBezTo>
                <a:cubicBezTo>
                  <a:pt x="557486" y="572552"/>
                  <a:pt x="563723" y="566315"/>
                  <a:pt x="563723" y="558718"/>
                </a:cubicBezTo>
                <a:cubicBezTo>
                  <a:pt x="563723" y="534110"/>
                  <a:pt x="547847" y="516307"/>
                  <a:pt x="523127" y="511544"/>
                </a:cubicBezTo>
                <a:lnTo>
                  <a:pt x="523127" y="503833"/>
                </a:lnTo>
                <a:cubicBezTo>
                  <a:pt x="523127" y="496235"/>
                  <a:pt x="516890" y="489999"/>
                  <a:pt x="509292" y="489999"/>
                </a:cubicBezTo>
                <a:cubicBezTo>
                  <a:pt x="501694" y="489999"/>
                  <a:pt x="495458" y="496235"/>
                  <a:pt x="495458" y="503833"/>
                </a:cubicBezTo>
                <a:lnTo>
                  <a:pt x="495458" y="511544"/>
                </a:lnTo>
                <a:cubicBezTo>
                  <a:pt x="486839" y="513018"/>
                  <a:pt x="478675" y="516647"/>
                  <a:pt x="471644" y="521977"/>
                </a:cubicBezTo>
                <a:cubicBezTo>
                  <a:pt x="460418" y="530708"/>
                  <a:pt x="454294" y="543749"/>
                  <a:pt x="454294" y="558718"/>
                </a:cubicBezTo>
                <a:cubicBezTo>
                  <a:pt x="454294" y="588088"/>
                  <a:pt x="473005" y="597273"/>
                  <a:pt x="496591" y="608953"/>
                </a:cubicBezTo>
                <a:cubicBezTo>
                  <a:pt x="498633" y="609974"/>
                  <a:pt x="500901" y="611108"/>
                  <a:pt x="503169" y="612242"/>
                </a:cubicBezTo>
                <a:lnTo>
                  <a:pt x="509859" y="615530"/>
                </a:lnTo>
                <a:cubicBezTo>
                  <a:pt x="534240" y="627550"/>
                  <a:pt x="536734" y="629932"/>
                  <a:pt x="536734" y="641045"/>
                </a:cubicBezTo>
                <a:cubicBezTo>
                  <a:pt x="536734" y="659529"/>
                  <a:pt x="517570" y="661456"/>
                  <a:pt x="509405" y="661456"/>
                </a:cubicBezTo>
                <a:cubicBezTo>
                  <a:pt x="501127" y="661456"/>
                  <a:pt x="482077" y="659415"/>
                  <a:pt x="482077" y="641045"/>
                </a:cubicBezTo>
                <a:cubicBezTo>
                  <a:pt x="482077" y="633447"/>
                  <a:pt x="475840" y="627210"/>
                  <a:pt x="468242" y="627210"/>
                </a:cubicBezTo>
                <a:cubicBezTo>
                  <a:pt x="460644" y="627210"/>
                  <a:pt x="454407" y="633447"/>
                  <a:pt x="454407" y="641045"/>
                </a:cubicBezTo>
                <a:cubicBezTo>
                  <a:pt x="454407" y="665539"/>
                  <a:pt x="470510" y="683229"/>
                  <a:pt x="495571" y="687878"/>
                </a:cubicBezTo>
                <a:lnTo>
                  <a:pt x="495571" y="695816"/>
                </a:lnTo>
                <a:cubicBezTo>
                  <a:pt x="495571" y="703414"/>
                  <a:pt x="501808" y="709650"/>
                  <a:pt x="509405" y="709650"/>
                </a:cubicBezTo>
                <a:cubicBezTo>
                  <a:pt x="517003" y="709650"/>
                  <a:pt x="523240" y="703414"/>
                  <a:pt x="523240" y="695816"/>
                </a:cubicBezTo>
                <a:cubicBezTo>
                  <a:pt x="523240" y="695816"/>
                  <a:pt x="523240" y="695816"/>
                  <a:pt x="523240" y="695816"/>
                </a:cubicBezTo>
                <a:lnTo>
                  <a:pt x="523240" y="687878"/>
                </a:lnTo>
                <a:cubicBezTo>
                  <a:pt x="548414" y="683229"/>
                  <a:pt x="564403" y="665539"/>
                  <a:pt x="564403" y="641045"/>
                </a:cubicBezTo>
                <a:cubicBezTo>
                  <a:pt x="564290" y="611675"/>
                  <a:pt x="545693" y="602376"/>
                  <a:pt x="522106" y="590809"/>
                </a:cubicBezTo>
                <a:close/>
                <a:moveTo>
                  <a:pt x="969915" y="308902"/>
                </a:moveTo>
                <a:cubicBezTo>
                  <a:pt x="861733" y="52056"/>
                  <a:pt x="565878" y="-68486"/>
                  <a:pt x="308918" y="39695"/>
                </a:cubicBezTo>
                <a:cubicBezTo>
                  <a:pt x="51958" y="147877"/>
                  <a:pt x="-68471" y="443732"/>
                  <a:pt x="39711" y="700579"/>
                </a:cubicBezTo>
                <a:cubicBezTo>
                  <a:pt x="147893" y="957425"/>
                  <a:pt x="443861" y="1077967"/>
                  <a:pt x="700708" y="969785"/>
                </a:cubicBezTo>
                <a:cubicBezTo>
                  <a:pt x="887814" y="890974"/>
                  <a:pt x="1009491" y="707723"/>
                  <a:pt x="1009491" y="504740"/>
                </a:cubicBezTo>
                <a:cubicBezTo>
                  <a:pt x="1009604" y="437495"/>
                  <a:pt x="996110" y="370817"/>
                  <a:pt x="969915" y="308902"/>
                </a:cubicBezTo>
                <a:close/>
                <a:moveTo>
                  <a:pt x="930452" y="683909"/>
                </a:moveTo>
                <a:cubicBezTo>
                  <a:pt x="831569" y="918983"/>
                  <a:pt x="560661" y="1029433"/>
                  <a:pt x="325587" y="930436"/>
                </a:cubicBezTo>
                <a:cubicBezTo>
                  <a:pt x="90513" y="831440"/>
                  <a:pt x="-19936" y="560759"/>
                  <a:pt x="78947" y="325572"/>
                </a:cubicBezTo>
                <a:cubicBezTo>
                  <a:pt x="177830" y="90384"/>
                  <a:pt x="448738" y="-19952"/>
                  <a:pt x="683925" y="79044"/>
                </a:cubicBezTo>
                <a:cubicBezTo>
                  <a:pt x="855269" y="151165"/>
                  <a:pt x="966626" y="318881"/>
                  <a:pt x="966626" y="504740"/>
                </a:cubicBezTo>
                <a:cubicBezTo>
                  <a:pt x="966740" y="566315"/>
                  <a:pt x="954493" y="627210"/>
                  <a:pt x="930452" y="683909"/>
                </a:cubicBezTo>
                <a:lnTo>
                  <a:pt x="930452" y="683909"/>
                </a:ln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53"/>
          <p:cNvSpPr/>
          <p:nvPr/>
        </p:nvSpPr>
        <p:spPr>
          <a:xfrm>
            <a:off x="3308767" y="3712683"/>
            <a:ext cx="245144" cy="245144"/>
          </a:xfrm>
          <a:custGeom>
            <a:rect b="b" l="l" r="r" t="t"/>
            <a:pathLst>
              <a:path extrusionOk="0" h="3922308" w="3922308">
                <a:moveTo>
                  <a:pt x="2880051" y="849712"/>
                </a:moveTo>
                <a:lnTo>
                  <a:pt x="1017489" y="849712"/>
                </a:lnTo>
                <a:cubicBezTo>
                  <a:pt x="919297" y="849712"/>
                  <a:pt x="839660" y="929348"/>
                  <a:pt x="839660" y="1027540"/>
                </a:cubicBezTo>
                <a:lnTo>
                  <a:pt x="839660" y="2896287"/>
                </a:lnTo>
                <a:cubicBezTo>
                  <a:pt x="839660" y="2994480"/>
                  <a:pt x="919297" y="3074116"/>
                  <a:pt x="1017489" y="3074116"/>
                </a:cubicBezTo>
                <a:lnTo>
                  <a:pt x="2880051" y="3074116"/>
                </a:lnTo>
                <a:cubicBezTo>
                  <a:pt x="2978243" y="3074116"/>
                  <a:pt x="3057880" y="2994480"/>
                  <a:pt x="3058653" y="2896287"/>
                </a:cubicBezTo>
                <a:lnTo>
                  <a:pt x="3058653" y="1027540"/>
                </a:lnTo>
                <a:cubicBezTo>
                  <a:pt x="3057880" y="929348"/>
                  <a:pt x="2978243" y="849712"/>
                  <a:pt x="2880051" y="849712"/>
                </a:cubicBezTo>
                <a:close/>
                <a:moveTo>
                  <a:pt x="2881597" y="2896287"/>
                </a:moveTo>
                <a:lnTo>
                  <a:pt x="2880051" y="2897834"/>
                </a:lnTo>
                <a:lnTo>
                  <a:pt x="1016716" y="2896287"/>
                </a:lnTo>
                <a:lnTo>
                  <a:pt x="1017489" y="1026767"/>
                </a:lnTo>
                <a:lnTo>
                  <a:pt x="2880824" y="1028314"/>
                </a:lnTo>
                <a:lnTo>
                  <a:pt x="2880824" y="2896287"/>
                </a:lnTo>
                <a:close/>
                <a:moveTo>
                  <a:pt x="3771514" y="1826996"/>
                </a:moveTo>
                <a:cubicBezTo>
                  <a:pt x="3852696" y="1828542"/>
                  <a:pt x="3920735" y="1764369"/>
                  <a:pt x="3922281" y="1683187"/>
                </a:cubicBezTo>
                <a:cubicBezTo>
                  <a:pt x="3923828" y="1602004"/>
                  <a:pt x="3859655" y="1533965"/>
                  <a:pt x="3778472" y="1532419"/>
                </a:cubicBezTo>
                <a:cubicBezTo>
                  <a:pt x="3776152" y="1532419"/>
                  <a:pt x="3773833" y="1532419"/>
                  <a:pt x="3771514" y="1532419"/>
                </a:cubicBezTo>
                <a:lnTo>
                  <a:pt x="3446783" y="1532419"/>
                </a:lnTo>
                <a:lnTo>
                  <a:pt x="3446783" y="1246347"/>
                </a:lnTo>
                <a:lnTo>
                  <a:pt x="3771514" y="1246347"/>
                </a:lnTo>
                <a:cubicBezTo>
                  <a:pt x="3852696" y="1247893"/>
                  <a:pt x="3920735" y="1183720"/>
                  <a:pt x="3922281" y="1102538"/>
                </a:cubicBezTo>
                <a:cubicBezTo>
                  <a:pt x="3923828" y="1021355"/>
                  <a:pt x="3859655" y="953316"/>
                  <a:pt x="3778472" y="951770"/>
                </a:cubicBezTo>
                <a:cubicBezTo>
                  <a:pt x="3776152" y="951770"/>
                  <a:pt x="3773833" y="951770"/>
                  <a:pt x="3771514" y="951770"/>
                </a:cubicBezTo>
                <a:lnTo>
                  <a:pt x="3446783" y="951770"/>
                </a:lnTo>
                <a:lnTo>
                  <a:pt x="3446783" y="933987"/>
                </a:lnTo>
                <a:cubicBezTo>
                  <a:pt x="3446010" y="680388"/>
                  <a:pt x="3242666" y="473952"/>
                  <a:pt x="2989067" y="469313"/>
                </a:cubicBezTo>
                <a:lnTo>
                  <a:pt x="2989067" y="147675"/>
                </a:lnTo>
                <a:cubicBezTo>
                  <a:pt x="2989067" y="66492"/>
                  <a:pt x="2923348" y="0"/>
                  <a:pt x="2841393" y="0"/>
                </a:cubicBezTo>
                <a:cubicBezTo>
                  <a:pt x="2759436" y="0"/>
                  <a:pt x="2693717" y="65719"/>
                  <a:pt x="2693717" y="147675"/>
                </a:cubicBezTo>
                <a:cubicBezTo>
                  <a:pt x="2693717" y="147675"/>
                  <a:pt x="2693717" y="147675"/>
                  <a:pt x="2693717" y="147675"/>
                </a:cubicBezTo>
                <a:lnTo>
                  <a:pt x="2693717" y="467767"/>
                </a:lnTo>
                <a:lnTo>
                  <a:pt x="2407645" y="467767"/>
                </a:lnTo>
                <a:lnTo>
                  <a:pt x="2407645" y="147675"/>
                </a:lnTo>
                <a:cubicBezTo>
                  <a:pt x="2406099" y="66492"/>
                  <a:pt x="2338060" y="1546"/>
                  <a:pt x="2256878" y="3866"/>
                </a:cubicBezTo>
                <a:cubicBezTo>
                  <a:pt x="2178014" y="5412"/>
                  <a:pt x="2114615" y="68812"/>
                  <a:pt x="2113068" y="147675"/>
                </a:cubicBezTo>
                <a:lnTo>
                  <a:pt x="2113068" y="467767"/>
                </a:lnTo>
                <a:lnTo>
                  <a:pt x="1826996" y="467767"/>
                </a:lnTo>
                <a:lnTo>
                  <a:pt x="1826996" y="147675"/>
                </a:lnTo>
                <a:cubicBezTo>
                  <a:pt x="1825450" y="66492"/>
                  <a:pt x="1757411" y="1546"/>
                  <a:pt x="1676228" y="3866"/>
                </a:cubicBezTo>
                <a:cubicBezTo>
                  <a:pt x="1597365" y="5412"/>
                  <a:pt x="1533965" y="68812"/>
                  <a:pt x="1532419" y="147675"/>
                </a:cubicBezTo>
                <a:lnTo>
                  <a:pt x="1532419" y="467767"/>
                </a:lnTo>
                <a:lnTo>
                  <a:pt x="1246347" y="467767"/>
                </a:lnTo>
                <a:lnTo>
                  <a:pt x="1246347" y="147675"/>
                </a:lnTo>
                <a:cubicBezTo>
                  <a:pt x="1246347" y="66492"/>
                  <a:pt x="1180628" y="0"/>
                  <a:pt x="1098672" y="0"/>
                </a:cubicBezTo>
                <a:cubicBezTo>
                  <a:pt x="1017489" y="0"/>
                  <a:pt x="951770" y="65719"/>
                  <a:pt x="950997" y="147675"/>
                </a:cubicBezTo>
                <a:lnTo>
                  <a:pt x="950997" y="467767"/>
                </a:lnTo>
                <a:lnTo>
                  <a:pt x="914658" y="467767"/>
                </a:lnTo>
                <a:cubicBezTo>
                  <a:pt x="657966" y="467767"/>
                  <a:pt x="449211" y="676522"/>
                  <a:pt x="449211" y="933214"/>
                </a:cubicBezTo>
                <a:lnTo>
                  <a:pt x="449211" y="950224"/>
                </a:lnTo>
                <a:lnTo>
                  <a:pt x="147675" y="950224"/>
                </a:lnTo>
                <a:cubicBezTo>
                  <a:pt x="66492" y="951770"/>
                  <a:pt x="1546" y="1019809"/>
                  <a:pt x="3866" y="1100991"/>
                </a:cubicBezTo>
                <a:cubicBezTo>
                  <a:pt x="5412" y="1179854"/>
                  <a:pt x="68812" y="1243254"/>
                  <a:pt x="147675" y="1244801"/>
                </a:cubicBezTo>
                <a:lnTo>
                  <a:pt x="449211" y="1244801"/>
                </a:lnTo>
                <a:lnTo>
                  <a:pt x="449211" y="1530873"/>
                </a:lnTo>
                <a:lnTo>
                  <a:pt x="147675" y="1530873"/>
                </a:lnTo>
                <a:cubicBezTo>
                  <a:pt x="66492" y="1532419"/>
                  <a:pt x="1546" y="1600458"/>
                  <a:pt x="3866" y="1681641"/>
                </a:cubicBezTo>
                <a:cubicBezTo>
                  <a:pt x="5412" y="1760504"/>
                  <a:pt x="68812" y="1823903"/>
                  <a:pt x="147675" y="1825450"/>
                </a:cubicBezTo>
                <a:lnTo>
                  <a:pt x="449211" y="1825450"/>
                </a:lnTo>
                <a:lnTo>
                  <a:pt x="449211" y="2111522"/>
                </a:lnTo>
                <a:lnTo>
                  <a:pt x="147675" y="2111522"/>
                </a:lnTo>
                <a:cubicBezTo>
                  <a:pt x="66492" y="2111522"/>
                  <a:pt x="0" y="2177241"/>
                  <a:pt x="0" y="2259197"/>
                </a:cubicBezTo>
                <a:cubicBezTo>
                  <a:pt x="0" y="2340380"/>
                  <a:pt x="65719" y="2406099"/>
                  <a:pt x="147675" y="2406872"/>
                </a:cubicBezTo>
                <a:lnTo>
                  <a:pt x="449211" y="2406872"/>
                </a:lnTo>
                <a:lnTo>
                  <a:pt x="449211" y="2692944"/>
                </a:lnTo>
                <a:lnTo>
                  <a:pt x="147675" y="2692944"/>
                </a:lnTo>
                <a:cubicBezTo>
                  <a:pt x="66492" y="2692944"/>
                  <a:pt x="0" y="2758664"/>
                  <a:pt x="0" y="2840619"/>
                </a:cubicBezTo>
                <a:cubicBezTo>
                  <a:pt x="0" y="2922575"/>
                  <a:pt x="65719" y="2988294"/>
                  <a:pt x="147675" y="2988294"/>
                </a:cubicBezTo>
                <a:cubicBezTo>
                  <a:pt x="147675" y="2988294"/>
                  <a:pt x="147675" y="2988294"/>
                  <a:pt x="147675" y="2988294"/>
                </a:cubicBezTo>
                <a:lnTo>
                  <a:pt x="449211" y="2988294"/>
                </a:lnTo>
                <a:lnTo>
                  <a:pt x="449211" y="2991387"/>
                </a:lnTo>
                <a:cubicBezTo>
                  <a:pt x="449211" y="3248079"/>
                  <a:pt x="657966" y="3456834"/>
                  <a:pt x="914658" y="3456834"/>
                </a:cubicBezTo>
                <a:lnTo>
                  <a:pt x="950224" y="3456834"/>
                </a:lnTo>
                <a:lnTo>
                  <a:pt x="950224" y="3771514"/>
                </a:lnTo>
                <a:cubicBezTo>
                  <a:pt x="950224" y="3852696"/>
                  <a:pt x="1015943" y="3919188"/>
                  <a:pt x="1097899" y="3919188"/>
                </a:cubicBezTo>
                <a:cubicBezTo>
                  <a:pt x="1179081" y="3919188"/>
                  <a:pt x="1245574" y="3853469"/>
                  <a:pt x="1245574" y="3771514"/>
                </a:cubicBezTo>
                <a:cubicBezTo>
                  <a:pt x="1245574" y="3771514"/>
                  <a:pt x="1245574" y="3771514"/>
                  <a:pt x="1245574" y="3771514"/>
                </a:cubicBezTo>
                <a:lnTo>
                  <a:pt x="1245574" y="3457608"/>
                </a:lnTo>
                <a:lnTo>
                  <a:pt x="1531646" y="3457608"/>
                </a:lnTo>
                <a:lnTo>
                  <a:pt x="1531646" y="3771514"/>
                </a:lnTo>
                <a:cubicBezTo>
                  <a:pt x="1530100" y="3852696"/>
                  <a:pt x="1594272" y="3920735"/>
                  <a:pt x="1675455" y="3922281"/>
                </a:cubicBezTo>
                <a:cubicBezTo>
                  <a:pt x="1756638" y="3923828"/>
                  <a:pt x="1824677" y="3859655"/>
                  <a:pt x="1826223" y="3778472"/>
                </a:cubicBezTo>
                <a:cubicBezTo>
                  <a:pt x="1826223" y="3776152"/>
                  <a:pt x="1826223" y="3773833"/>
                  <a:pt x="1826223" y="3771514"/>
                </a:cubicBezTo>
                <a:lnTo>
                  <a:pt x="1826223" y="3457608"/>
                </a:lnTo>
                <a:lnTo>
                  <a:pt x="2112295" y="3457608"/>
                </a:lnTo>
                <a:lnTo>
                  <a:pt x="2112295" y="3771514"/>
                </a:lnTo>
                <a:cubicBezTo>
                  <a:pt x="2110749" y="3852696"/>
                  <a:pt x="2174922" y="3920735"/>
                  <a:pt x="2256104" y="3922281"/>
                </a:cubicBezTo>
                <a:cubicBezTo>
                  <a:pt x="2337287" y="3923828"/>
                  <a:pt x="2405326" y="3859655"/>
                  <a:pt x="2406872" y="3778472"/>
                </a:cubicBezTo>
                <a:cubicBezTo>
                  <a:pt x="2406872" y="3776152"/>
                  <a:pt x="2406872" y="3773833"/>
                  <a:pt x="2406872" y="3771514"/>
                </a:cubicBezTo>
                <a:lnTo>
                  <a:pt x="2406872" y="3457608"/>
                </a:lnTo>
                <a:lnTo>
                  <a:pt x="2692944" y="3457608"/>
                </a:lnTo>
                <a:lnTo>
                  <a:pt x="2692944" y="3771514"/>
                </a:lnTo>
                <a:cubicBezTo>
                  <a:pt x="2692944" y="3852696"/>
                  <a:pt x="2758664" y="3919188"/>
                  <a:pt x="2840619" y="3919188"/>
                </a:cubicBezTo>
                <a:cubicBezTo>
                  <a:pt x="2921802" y="3919188"/>
                  <a:pt x="2988294" y="3853469"/>
                  <a:pt x="2988294" y="3771514"/>
                </a:cubicBezTo>
                <a:cubicBezTo>
                  <a:pt x="2988294" y="3771514"/>
                  <a:pt x="2988294" y="3771514"/>
                  <a:pt x="2988294" y="3771514"/>
                </a:cubicBezTo>
                <a:lnTo>
                  <a:pt x="2988294" y="3456834"/>
                </a:lnTo>
                <a:cubicBezTo>
                  <a:pt x="3241893" y="3452968"/>
                  <a:pt x="3446010" y="3245759"/>
                  <a:pt x="3446783" y="2992160"/>
                </a:cubicBezTo>
                <a:lnTo>
                  <a:pt x="3446783" y="2989067"/>
                </a:lnTo>
                <a:lnTo>
                  <a:pt x="3771514" y="2989067"/>
                </a:lnTo>
                <a:cubicBezTo>
                  <a:pt x="3852696" y="2989067"/>
                  <a:pt x="3919188" y="2923348"/>
                  <a:pt x="3919188" y="2841393"/>
                </a:cubicBezTo>
                <a:cubicBezTo>
                  <a:pt x="3919188" y="2760210"/>
                  <a:pt x="3853469" y="2693717"/>
                  <a:pt x="3771514" y="2693717"/>
                </a:cubicBezTo>
                <a:cubicBezTo>
                  <a:pt x="3771514" y="2693717"/>
                  <a:pt x="3771514" y="2693717"/>
                  <a:pt x="3771514" y="2693717"/>
                </a:cubicBezTo>
                <a:lnTo>
                  <a:pt x="3446783" y="2693717"/>
                </a:lnTo>
                <a:lnTo>
                  <a:pt x="3446783" y="2407645"/>
                </a:lnTo>
                <a:lnTo>
                  <a:pt x="3771514" y="2407645"/>
                </a:lnTo>
                <a:cubicBezTo>
                  <a:pt x="3852696" y="2407645"/>
                  <a:pt x="3919188" y="2341926"/>
                  <a:pt x="3919188" y="2259970"/>
                </a:cubicBezTo>
                <a:cubicBezTo>
                  <a:pt x="3919188" y="2178788"/>
                  <a:pt x="3853469" y="2112295"/>
                  <a:pt x="3771514" y="2112295"/>
                </a:cubicBezTo>
                <a:cubicBezTo>
                  <a:pt x="3771514" y="2112295"/>
                  <a:pt x="3771514" y="2112295"/>
                  <a:pt x="3771514" y="2112295"/>
                </a:cubicBezTo>
                <a:lnTo>
                  <a:pt x="3446783" y="2112295"/>
                </a:lnTo>
                <a:lnTo>
                  <a:pt x="3446783" y="1826223"/>
                </a:lnTo>
                <a:lnTo>
                  <a:pt x="3771514" y="1826996"/>
                </a:lnTo>
                <a:close/>
                <a:moveTo>
                  <a:pt x="3151433" y="2992160"/>
                </a:moveTo>
                <a:cubicBezTo>
                  <a:pt x="3151433" y="3086487"/>
                  <a:pt x="3074889" y="3163030"/>
                  <a:pt x="2980563" y="3163030"/>
                </a:cubicBezTo>
                <a:lnTo>
                  <a:pt x="915431" y="3163030"/>
                </a:lnTo>
                <a:cubicBezTo>
                  <a:pt x="821104" y="3163030"/>
                  <a:pt x="744561" y="3086487"/>
                  <a:pt x="744561" y="2992160"/>
                </a:cubicBezTo>
                <a:lnTo>
                  <a:pt x="744561" y="933987"/>
                </a:lnTo>
                <a:cubicBezTo>
                  <a:pt x="744561" y="839660"/>
                  <a:pt x="821104" y="763117"/>
                  <a:pt x="915431" y="763117"/>
                </a:cubicBezTo>
                <a:lnTo>
                  <a:pt x="2980563" y="763117"/>
                </a:lnTo>
                <a:cubicBezTo>
                  <a:pt x="3074889" y="763117"/>
                  <a:pt x="3151433" y="839660"/>
                  <a:pt x="3151433" y="933987"/>
                </a:cubicBezTo>
                <a:lnTo>
                  <a:pt x="3151433" y="29921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53"/>
          <p:cNvSpPr/>
          <p:nvPr/>
        </p:nvSpPr>
        <p:spPr>
          <a:xfrm>
            <a:off x="2725985" y="3731885"/>
            <a:ext cx="243541" cy="204092"/>
          </a:xfrm>
          <a:custGeom>
            <a:rect b="b" l="l" r="r" t="t"/>
            <a:pathLst>
              <a:path extrusionOk="0" h="420809" w="502146">
                <a:moveTo>
                  <a:pt x="72369" y="77008"/>
                </a:moveTo>
                <a:cubicBezTo>
                  <a:pt x="78760" y="77008"/>
                  <a:pt x="83914" y="71853"/>
                  <a:pt x="83914" y="65462"/>
                </a:cubicBezTo>
                <a:cubicBezTo>
                  <a:pt x="83914" y="59070"/>
                  <a:pt x="78760" y="53916"/>
                  <a:pt x="72369" y="53916"/>
                </a:cubicBezTo>
                <a:cubicBezTo>
                  <a:pt x="65977" y="53916"/>
                  <a:pt x="60823" y="59070"/>
                  <a:pt x="60823" y="65462"/>
                </a:cubicBezTo>
                <a:cubicBezTo>
                  <a:pt x="60823" y="65462"/>
                  <a:pt x="60823" y="65462"/>
                  <a:pt x="60823" y="65462"/>
                </a:cubicBezTo>
                <a:cubicBezTo>
                  <a:pt x="60823" y="71853"/>
                  <a:pt x="65977" y="77008"/>
                  <a:pt x="72369" y="77008"/>
                </a:cubicBezTo>
                <a:cubicBezTo>
                  <a:pt x="72369" y="77008"/>
                  <a:pt x="72369" y="77008"/>
                  <a:pt x="72369" y="77008"/>
                </a:cubicBezTo>
                <a:close/>
                <a:moveTo>
                  <a:pt x="118449" y="77008"/>
                </a:moveTo>
                <a:cubicBezTo>
                  <a:pt x="124841" y="77008"/>
                  <a:pt x="129995" y="71853"/>
                  <a:pt x="129892" y="65462"/>
                </a:cubicBezTo>
                <a:cubicBezTo>
                  <a:pt x="129892" y="59070"/>
                  <a:pt x="124738" y="53916"/>
                  <a:pt x="118346" y="54019"/>
                </a:cubicBezTo>
                <a:cubicBezTo>
                  <a:pt x="111955" y="54019"/>
                  <a:pt x="106800" y="59173"/>
                  <a:pt x="106903" y="65565"/>
                </a:cubicBezTo>
                <a:cubicBezTo>
                  <a:pt x="106903" y="71853"/>
                  <a:pt x="112058" y="77008"/>
                  <a:pt x="118449" y="77008"/>
                </a:cubicBezTo>
                <a:cubicBezTo>
                  <a:pt x="118449" y="77008"/>
                  <a:pt x="118449" y="77008"/>
                  <a:pt x="118449" y="77008"/>
                </a:cubicBezTo>
                <a:close/>
                <a:moveTo>
                  <a:pt x="164427" y="77008"/>
                </a:moveTo>
                <a:cubicBezTo>
                  <a:pt x="170819" y="77008"/>
                  <a:pt x="175973" y="71853"/>
                  <a:pt x="175973" y="65462"/>
                </a:cubicBezTo>
                <a:cubicBezTo>
                  <a:pt x="175973" y="59070"/>
                  <a:pt x="170819" y="53916"/>
                  <a:pt x="164427" y="53916"/>
                </a:cubicBezTo>
                <a:cubicBezTo>
                  <a:pt x="158036" y="53916"/>
                  <a:pt x="152881" y="59070"/>
                  <a:pt x="152881" y="65462"/>
                </a:cubicBezTo>
                <a:cubicBezTo>
                  <a:pt x="152881" y="65462"/>
                  <a:pt x="152881" y="65462"/>
                  <a:pt x="152881" y="65462"/>
                </a:cubicBezTo>
                <a:cubicBezTo>
                  <a:pt x="152984" y="71853"/>
                  <a:pt x="158036" y="77008"/>
                  <a:pt x="164427" y="77008"/>
                </a:cubicBezTo>
                <a:cubicBezTo>
                  <a:pt x="164427" y="77008"/>
                  <a:pt x="164427" y="77008"/>
                  <a:pt x="164427" y="77008"/>
                </a:cubicBezTo>
                <a:close/>
                <a:moveTo>
                  <a:pt x="482457" y="0"/>
                </a:moveTo>
                <a:lnTo>
                  <a:pt x="19690" y="0"/>
                </a:lnTo>
                <a:cubicBezTo>
                  <a:pt x="8866" y="0"/>
                  <a:pt x="0" y="8763"/>
                  <a:pt x="0" y="19690"/>
                </a:cubicBezTo>
                <a:lnTo>
                  <a:pt x="0" y="19690"/>
                </a:lnTo>
                <a:lnTo>
                  <a:pt x="0" y="401120"/>
                </a:lnTo>
                <a:cubicBezTo>
                  <a:pt x="0" y="411944"/>
                  <a:pt x="8763" y="420810"/>
                  <a:pt x="19690" y="420810"/>
                </a:cubicBezTo>
                <a:lnTo>
                  <a:pt x="482457" y="420810"/>
                </a:lnTo>
                <a:cubicBezTo>
                  <a:pt x="493281" y="420810"/>
                  <a:pt x="502147" y="412047"/>
                  <a:pt x="502147" y="401120"/>
                </a:cubicBezTo>
                <a:lnTo>
                  <a:pt x="502147" y="19690"/>
                </a:lnTo>
                <a:cubicBezTo>
                  <a:pt x="502147" y="8866"/>
                  <a:pt x="493384" y="0"/>
                  <a:pt x="482457" y="0"/>
                </a:cubicBezTo>
                <a:lnTo>
                  <a:pt x="482457" y="0"/>
                </a:lnTo>
                <a:close/>
                <a:moveTo>
                  <a:pt x="462870" y="39380"/>
                </a:moveTo>
                <a:lnTo>
                  <a:pt x="462870" y="92677"/>
                </a:lnTo>
                <a:lnTo>
                  <a:pt x="39380" y="92677"/>
                </a:lnTo>
                <a:lnTo>
                  <a:pt x="39380" y="39380"/>
                </a:lnTo>
                <a:lnTo>
                  <a:pt x="462870" y="39380"/>
                </a:lnTo>
                <a:close/>
                <a:moveTo>
                  <a:pt x="39380" y="381430"/>
                </a:moveTo>
                <a:lnTo>
                  <a:pt x="39380" y="117728"/>
                </a:lnTo>
                <a:lnTo>
                  <a:pt x="462870" y="117728"/>
                </a:lnTo>
                <a:lnTo>
                  <a:pt x="462870" y="381430"/>
                </a:lnTo>
                <a:lnTo>
                  <a:pt x="39380" y="381430"/>
                </a:lnTo>
                <a:close/>
                <a:moveTo>
                  <a:pt x="380708" y="240404"/>
                </a:moveTo>
                <a:lnTo>
                  <a:pt x="309989" y="201127"/>
                </a:lnTo>
                <a:cubicBezTo>
                  <a:pt x="304319" y="197931"/>
                  <a:pt x="297103" y="199993"/>
                  <a:pt x="293907" y="205663"/>
                </a:cubicBezTo>
                <a:cubicBezTo>
                  <a:pt x="290711" y="211333"/>
                  <a:pt x="292773" y="218549"/>
                  <a:pt x="298443" y="221745"/>
                </a:cubicBezTo>
                <a:lnTo>
                  <a:pt x="298443" y="221745"/>
                </a:lnTo>
                <a:lnTo>
                  <a:pt x="351018" y="250919"/>
                </a:lnTo>
                <a:lnTo>
                  <a:pt x="298237" y="281536"/>
                </a:lnTo>
                <a:cubicBezTo>
                  <a:pt x="292567" y="284835"/>
                  <a:pt x="290711" y="292051"/>
                  <a:pt x="294010" y="297618"/>
                </a:cubicBezTo>
                <a:cubicBezTo>
                  <a:pt x="296072" y="301226"/>
                  <a:pt x="299989" y="303494"/>
                  <a:pt x="304216" y="303494"/>
                </a:cubicBezTo>
                <a:cubicBezTo>
                  <a:pt x="306278" y="303494"/>
                  <a:pt x="308339" y="302979"/>
                  <a:pt x="310092" y="301948"/>
                </a:cubicBezTo>
                <a:lnTo>
                  <a:pt x="380811" y="260918"/>
                </a:lnTo>
                <a:cubicBezTo>
                  <a:pt x="386481" y="257620"/>
                  <a:pt x="388337" y="250506"/>
                  <a:pt x="385141" y="244837"/>
                </a:cubicBezTo>
                <a:cubicBezTo>
                  <a:pt x="384213" y="242981"/>
                  <a:pt x="382667" y="241435"/>
                  <a:pt x="380708" y="240404"/>
                </a:cubicBezTo>
                <a:close/>
                <a:moveTo>
                  <a:pt x="200302" y="281433"/>
                </a:moveTo>
                <a:lnTo>
                  <a:pt x="147727" y="252259"/>
                </a:lnTo>
                <a:lnTo>
                  <a:pt x="200508" y="221641"/>
                </a:lnTo>
                <a:cubicBezTo>
                  <a:pt x="206178" y="218343"/>
                  <a:pt x="208034" y="211126"/>
                  <a:pt x="204735" y="205560"/>
                </a:cubicBezTo>
                <a:cubicBezTo>
                  <a:pt x="201436" y="199993"/>
                  <a:pt x="194220" y="198034"/>
                  <a:pt x="188653" y="201333"/>
                </a:cubicBezTo>
                <a:lnTo>
                  <a:pt x="188653" y="201333"/>
                </a:lnTo>
                <a:lnTo>
                  <a:pt x="117934" y="242362"/>
                </a:lnTo>
                <a:cubicBezTo>
                  <a:pt x="112264" y="245661"/>
                  <a:pt x="110408" y="252877"/>
                  <a:pt x="113604" y="258444"/>
                </a:cubicBezTo>
                <a:cubicBezTo>
                  <a:pt x="114635" y="260300"/>
                  <a:pt x="116181" y="261846"/>
                  <a:pt x="118037" y="262877"/>
                </a:cubicBezTo>
                <a:lnTo>
                  <a:pt x="188756" y="302154"/>
                </a:lnTo>
                <a:cubicBezTo>
                  <a:pt x="194426" y="305350"/>
                  <a:pt x="201642" y="303288"/>
                  <a:pt x="204838" y="297618"/>
                </a:cubicBezTo>
                <a:cubicBezTo>
                  <a:pt x="208034" y="291948"/>
                  <a:pt x="206075" y="284526"/>
                  <a:pt x="200302" y="281433"/>
                </a:cubicBezTo>
                <a:lnTo>
                  <a:pt x="200302" y="281433"/>
                </a:lnTo>
                <a:close/>
                <a:moveTo>
                  <a:pt x="265970" y="180200"/>
                </a:moveTo>
                <a:cubicBezTo>
                  <a:pt x="259681" y="178756"/>
                  <a:pt x="253290" y="182571"/>
                  <a:pt x="251847" y="188962"/>
                </a:cubicBezTo>
                <a:cubicBezTo>
                  <a:pt x="251847" y="188962"/>
                  <a:pt x="251847" y="188962"/>
                  <a:pt x="251847" y="189065"/>
                </a:cubicBezTo>
                <a:lnTo>
                  <a:pt x="224013" y="308855"/>
                </a:lnTo>
                <a:cubicBezTo>
                  <a:pt x="222569" y="315246"/>
                  <a:pt x="226487" y="321535"/>
                  <a:pt x="232878" y="322978"/>
                </a:cubicBezTo>
                <a:cubicBezTo>
                  <a:pt x="232878" y="322978"/>
                  <a:pt x="232878" y="322978"/>
                  <a:pt x="232878" y="322978"/>
                </a:cubicBezTo>
                <a:lnTo>
                  <a:pt x="235559" y="323287"/>
                </a:lnTo>
                <a:cubicBezTo>
                  <a:pt x="241022" y="323287"/>
                  <a:pt x="245764" y="319473"/>
                  <a:pt x="247001" y="314216"/>
                </a:cubicBezTo>
                <a:lnTo>
                  <a:pt x="274835" y="194426"/>
                </a:lnTo>
                <a:cubicBezTo>
                  <a:pt x="276382" y="188034"/>
                  <a:pt x="272361" y="181643"/>
                  <a:pt x="265970" y="180200"/>
                </a:cubicBezTo>
                <a:cubicBezTo>
                  <a:pt x="266073" y="180200"/>
                  <a:pt x="266073" y="180200"/>
                  <a:pt x="265970" y="1802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53"/>
          <p:cNvSpPr/>
          <p:nvPr/>
        </p:nvSpPr>
        <p:spPr>
          <a:xfrm>
            <a:off x="4939318" y="1580051"/>
            <a:ext cx="207815" cy="197335"/>
          </a:xfrm>
          <a:custGeom>
            <a:rect b="b" l="l" r="r" t="t"/>
            <a:pathLst>
              <a:path extrusionOk="0" h="502765" w="529465">
                <a:moveTo>
                  <a:pt x="529053" y="56080"/>
                </a:moveTo>
                <a:cubicBezTo>
                  <a:pt x="525136" y="17628"/>
                  <a:pt x="462870" y="0"/>
                  <a:pt x="404831" y="0"/>
                </a:cubicBezTo>
                <a:cubicBezTo>
                  <a:pt x="346792" y="0"/>
                  <a:pt x="284629" y="17628"/>
                  <a:pt x="280608" y="56080"/>
                </a:cubicBezTo>
                <a:lnTo>
                  <a:pt x="280196" y="57936"/>
                </a:lnTo>
                <a:lnTo>
                  <a:pt x="280196" y="442768"/>
                </a:lnTo>
                <a:cubicBezTo>
                  <a:pt x="280196" y="484003"/>
                  <a:pt x="344833" y="502765"/>
                  <a:pt x="404831" y="502765"/>
                </a:cubicBezTo>
                <a:cubicBezTo>
                  <a:pt x="464829" y="502765"/>
                  <a:pt x="529465" y="484003"/>
                  <a:pt x="529465" y="442768"/>
                </a:cubicBezTo>
                <a:lnTo>
                  <a:pt x="529465" y="58039"/>
                </a:lnTo>
                <a:lnTo>
                  <a:pt x="529053" y="56080"/>
                </a:lnTo>
                <a:close/>
                <a:moveTo>
                  <a:pt x="490189" y="277516"/>
                </a:moveTo>
                <a:cubicBezTo>
                  <a:pt x="487096" y="283804"/>
                  <a:pt x="457509" y="299268"/>
                  <a:pt x="404831" y="299268"/>
                </a:cubicBezTo>
                <a:cubicBezTo>
                  <a:pt x="351843" y="299268"/>
                  <a:pt x="322256" y="283701"/>
                  <a:pt x="319576" y="278650"/>
                </a:cubicBezTo>
                <a:lnTo>
                  <a:pt x="319576" y="269269"/>
                </a:lnTo>
                <a:cubicBezTo>
                  <a:pt x="343287" y="279268"/>
                  <a:pt x="374626" y="284010"/>
                  <a:pt x="404831" y="284010"/>
                </a:cubicBezTo>
                <a:cubicBezTo>
                  <a:pt x="435036" y="284010"/>
                  <a:pt x="466478" y="279268"/>
                  <a:pt x="490189" y="269166"/>
                </a:cubicBezTo>
                <a:lnTo>
                  <a:pt x="490189" y="277516"/>
                </a:lnTo>
                <a:close/>
                <a:moveTo>
                  <a:pt x="490189" y="222982"/>
                </a:moveTo>
                <a:cubicBezTo>
                  <a:pt x="486993" y="229270"/>
                  <a:pt x="457509" y="244630"/>
                  <a:pt x="404831" y="244630"/>
                </a:cubicBezTo>
                <a:cubicBezTo>
                  <a:pt x="351843" y="244630"/>
                  <a:pt x="322256" y="229064"/>
                  <a:pt x="319576" y="224013"/>
                </a:cubicBezTo>
                <a:lnTo>
                  <a:pt x="319576" y="214425"/>
                </a:lnTo>
                <a:cubicBezTo>
                  <a:pt x="343287" y="224425"/>
                  <a:pt x="374626" y="229167"/>
                  <a:pt x="404831" y="229167"/>
                </a:cubicBezTo>
                <a:cubicBezTo>
                  <a:pt x="435036" y="229167"/>
                  <a:pt x="466478" y="224425"/>
                  <a:pt x="490189" y="214322"/>
                </a:cubicBezTo>
                <a:lnTo>
                  <a:pt x="490189" y="222982"/>
                </a:lnTo>
                <a:close/>
                <a:moveTo>
                  <a:pt x="490189" y="168241"/>
                </a:moveTo>
                <a:cubicBezTo>
                  <a:pt x="486993" y="174530"/>
                  <a:pt x="457406" y="189890"/>
                  <a:pt x="404831" y="189890"/>
                </a:cubicBezTo>
                <a:cubicBezTo>
                  <a:pt x="351843" y="189890"/>
                  <a:pt x="322256" y="174324"/>
                  <a:pt x="319576" y="169272"/>
                </a:cubicBezTo>
                <a:lnTo>
                  <a:pt x="319576" y="159891"/>
                </a:lnTo>
                <a:cubicBezTo>
                  <a:pt x="343287" y="169891"/>
                  <a:pt x="374626" y="174633"/>
                  <a:pt x="404831" y="174633"/>
                </a:cubicBezTo>
                <a:cubicBezTo>
                  <a:pt x="435036" y="174633"/>
                  <a:pt x="466478" y="169891"/>
                  <a:pt x="490189" y="159891"/>
                </a:cubicBezTo>
                <a:lnTo>
                  <a:pt x="490189" y="168241"/>
                </a:lnTo>
                <a:close/>
                <a:moveTo>
                  <a:pt x="319473" y="323803"/>
                </a:moveTo>
                <a:cubicBezTo>
                  <a:pt x="343184" y="333802"/>
                  <a:pt x="374523" y="338545"/>
                  <a:pt x="404728" y="338545"/>
                </a:cubicBezTo>
                <a:cubicBezTo>
                  <a:pt x="434933" y="338545"/>
                  <a:pt x="466478" y="333699"/>
                  <a:pt x="490189" y="323700"/>
                </a:cubicBezTo>
                <a:lnTo>
                  <a:pt x="490189" y="332462"/>
                </a:lnTo>
                <a:cubicBezTo>
                  <a:pt x="487199" y="338648"/>
                  <a:pt x="457612" y="354214"/>
                  <a:pt x="404728" y="354214"/>
                </a:cubicBezTo>
                <a:cubicBezTo>
                  <a:pt x="351740" y="354214"/>
                  <a:pt x="322153" y="338648"/>
                  <a:pt x="319473" y="333596"/>
                </a:cubicBezTo>
                <a:lnTo>
                  <a:pt x="319473" y="323803"/>
                </a:lnTo>
                <a:close/>
                <a:moveTo>
                  <a:pt x="490085" y="113707"/>
                </a:moveTo>
                <a:cubicBezTo>
                  <a:pt x="486787" y="119996"/>
                  <a:pt x="457303" y="135356"/>
                  <a:pt x="404728" y="135356"/>
                </a:cubicBezTo>
                <a:cubicBezTo>
                  <a:pt x="351740" y="135356"/>
                  <a:pt x="322153" y="119789"/>
                  <a:pt x="319473" y="114738"/>
                </a:cubicBezTo>
                <a:lnTo>
                  <a:pt x="319473" y="105151"/>
                </a:lnTo>
                <a:cubicBezTo>
                  <a:pt x="343184" y="115150"/>
                  <a:pt x="374523" y="119893"/>
                  <a:pt x="404728" y="119893"/>
                </a:cubicBezTo>
                <a:cubicBezTo>
                  <a:pt x="434933" y="119893"/>
                  <a:pt x="466375" y="115150"/>
                  <a:pt x="490085" y="105151"/>
                </a:cubicBezTo>
                <a:lnTo>
                  <a:pt x="490085" y="113707"/>
                </a:lnTo>
                <a:close/>
                <a:moveTo>
                  <a:pt x="319473" y="378749"/>
                </a:moveTo>
                <a:cubicBezTo>
                  <a:pt x="343184" y="388749"/>
                  <a:pt x="374523" y="393491"/>
                  <a:pt x="404728" y="393491"/>
                </a:cubicBezTo>
                <a:cubicBezTo>
                  <a:pt x="434933" y="393491"/>
                  <a:pt x="466478" y="388646"/>
                  <a:pt x="490189" y="378646"/>
                </a:cubicBezTo>
                <a:lnTo>
                  <a:pt x="490189" y="386996"/>
                </a:lnTo>
                <a:cubicBezTo>
                  <a:pt x="487302" y="393182"/>
                  <a:pt x="457612" y="408748"/>
                  <a:pt x="404728" y="408748"/>
                </a:cubicBezTo>
                <a:cubicBezTo>
                  <a:pt x="351843" y="408748"/>
                  <a:pt x="322153" y="393182"/>
                  <a:pt x="319473" y="388130"/>
                </a:cubicBezTo>
                <a:lnTo>
                  <a:pt x="319473" y="378749"/>
                </a:lnTo>
                <a:close/>
                <a:moveTo>
                  <a:pt x="404831" y="39277"/>
                </a:moveTo>
                <a:cubicBezTo>
                  <a:pt x="454829" y="39277"/>
                  <a:pt x="484003" y="53091"/>
                  <a:pt x="489570" y="59895"/>
                </a:cubicBezTo>
                <a:cubicBezTo>
                  <a:pt x="484003" y="66699"/>
                  <a:pt x="454829" y="80513"/>
                  <a:pt x="404831" y="80513"/>
                </a:cubicBezTo>
                <a:cubicBezTo>
                  <a:pt x="354833" y="80513"/>
                  <a:pt x="325658" y="66699"/>
                  <a:pt x="320092" y="59895"/>
                </a:cubicBezTo>
                <a:cubicBezTo>
                  <a:pt x="325658" y="53194"/>
                  <a:pt x="354833" y="39277"/>
                  <a:pt x="404831" y="39277"/>
                </a:cubicBezTo>
                <a:close/>
                <a:moveTo>
                  <a:pt x="404831" y="463488"/>
                </a:moveTo>
                <a:cubicBezTo>
                  <a:pt x="351843" y="463488"/>
                  <a:pt x="322256" y="447922"/>
                  <a:pt x="319576" y="442871"/>
                </a:cubicBezTo>
                <a:lnTo>
                  <a:pt x="319576" y="433386"/>
                </a:lnTo>
                <a:cubicBezTo>
                  <a:pt x="343287" y="443386"/>
                  <a:pt x="374626" y="448128"/>
                  <a:pt x="404831" y="448128"/>
                </a:cubicBezTo>
                <a:cubicBezTo>
                  <a:pt x="435036" y="448128"/>
                  <a:pt x="466581" y="443283"/>
                  <a:pt x="490292" y="433283"/>
                </a:cubicBezTo>
                <a:lnTo>
                  <a:pt x="490292" y="441737"/>
                </a:lnTo>
                <a:cubicBezTo>
                  <a:pt x="487405" y="447922"/>
                  <a:pt x="457819" y="463488"/>
                  <a:pt x="404831" y="463488"/>
                </a:cubicBezTo>
                <a:close/>
                <a:moveTo>
                  <a:pt x="124635" y="163499"/>
                </a:moveTo>
                <a:cubicBezTo>
                  <a:pt x="64637" y="163499"/>
                  <a:pt x="0" y="182261"/>
                  <a:pt x="0" y="223394"/>
                </a:cubicBezTo>
                <a:lnTo>
                  <a:pt x="103" y="223909"/>
                </a:lnTo>
                <a:lnTo>
                  <a:pt x="0" y="224116"/>
                </a:lnTo>
                <a:lnTo>
                  <a:pt x="0" y="442149"/>
                </a:lnTo>
                <a:cubicBezTo>
                  <a:pt x="0" y="483385"/>
                  <a:pt x="64637" y="502147"/>
                  <a:pt x="124635" y="502147"/>
                </a:cubicBezTo>
                <a:cubicBezTo>
                  <a:pt x="184633" y="502147"/>
                  <a:pt x="249269" y="483385"/>
                  <a:pt x="249269" y="442149"/>
                </a:cubicBezTo>
                <a:lnTo>
                  <a:pt x="249269" y="224219"/>
                </a:lnTo>
                <a:lnTo>
                  <a:pt x="249269" y="224013"/>
                </a:lnTo>
                <a:lnTo>
                  <a:pt x="249269" y="223497"/>
                </a:lnTo>
                <a:cubicBezTo>
                  <a:pt x="249166" y="182261"/>
                  <a:pt x="184633" y="163499"/>
                  <a:pt x="124635" y="163499"/>
                </a:cubicBezTo>
                <a:close/>
                <a:moveTo>
                  <a:pt x="39277" y="323390"/>
                </a:moveTo>
                <a:cubicBezTo>
                  <a:pt x="62987" y="333390"/>
                  <a:pt x="94326" y="338132"/>
                  <a:pt x="124532" y="338132"/>
                </a:cubicBezTo>
                <a:cubicBezTo>
                  <a:pt x="154737" y="338132"/>
                  <a:pt x="186179" y="333287"/>
                  <a:pt x="209889" y="323287"/>
                </a:cubicBezTo>
                <a:lnTo>
                  <a:pt x="209889" y="331638"/>
                </a:lnTo>
                <a:cubicBezTo>
                  <a:pt x="206797" y="337926"/>
                  <a:pt x="177210" y="353286"/>
                  <a:pt x="124532" y="353286"/>
                </a:cubicBezTo>
                <a:cubicBezTo>
                  <a:pt x="71544" y="353286"/>
                  <a:pt x="41957" y="337720"/>
                  <a:pt x="39277" y="332668"/>
                </a:cubicBezTo>
                <a:lnTo>
                  <a:pt x="39277" y="323390"/>
                </a:lnTo>
                <a:close/>
                <a:moveTo>
                  <a:pt x="209889" y="277207"/>
                </a:moveTo>
                <a:cubicBezTo>
                  <a:pt x="206694" y="283495"/>
                  <a:pt x="177107" y="298855"/>
                  <a:pt x="124532" y="298855"/>
                </a:cubicBezTo>
                <a:cubicBezTo>
                  <a:pt x="71544" y="298855"/>
                  <a:pt x="41957" y="283289"/>
                  <a:pt x="39277" y="278237"/>
                </a:cubicBezTo>
                <a:lnTo>
                  <a:pt x="39277" y="268753"/>
                </a:lnTo>
                <a:cubicBezTo>
                  <a:pt x="62987" y="278753"/>
                  <a:pt x="94326" y="283495"/>
                  <a:pt x="124532" y="283495"/>
                </a:cubicBezTo>
                <a:cubicBezTo>
                  <a:pt x="154737" y="283495"/>
                  <a:pt x="186179" y="278753"/>
                  <a:pt x="209889" y="268753"/>
                </a:cubicBezTo>
                <a:lnTo>
                  <a:pt x="209889" y="277207"/>
                </a:lnTo>
                <a:close/>
                <a:moveTo>
                  <a:pt x="39277" y="377925"/>
                </a:moveTo>
                <a:cubicBezTo>
                  <a:pt x="62987" y="387924"/>
                  <a:pt x="94326" y="392666"/>
                  <a:pt x="124532" y="392666"/>
                </a:cubicBezTo>
                <a:cubicBezTo>
                  <a:pt x="154737" y="392666"/>
                  <a:pt x="186282" y="387924"/>
                  <a:pt x="209992" y="377821"/>
                </a:cubicBezTo>
                <a:lnTo>
                  <a:pt x="209992" y="386584"/>
                </a:lnTo>
                <a:cubicBezTo>
                  <a:pt x="207003" y="392769"/>
                  <a:pt x="177416" y="408336"/>
                  <a:pt x="124532" y="408336"/>
                </a:cubicBezTo>
                <a:cubicBezTo>
                  <a:pt x="71647" y="408336"/>
                  <a:pt x="41957" y="392769"/>
                  <a:pt x="39277" y="387718"/>
                </a:cubicBezTo>
                <a:lnTo>
                  <a:pt x="39277" y="377925"/>
                </a:lnTo>
                <a:close/>
                <a:moveTo>
                  <a:pt x="124532" y="202776"/>
                </a:moveTo>
                <a:cubicBezTo>
                  <a:pt x="174530" y="202776"/>
                  <a:pt x="203704" y="216590"/>
                  <a:pt x="209271" y="223394"/>
                </a:cubicBezTo>
                <a:cubicBezTo>
                  <a:pt x="203704" y="230198"/>
                  <a:pt x="174530" y="244012"/>
                  <a:pt x="124532" y="244012"/>
                </a:cubicBezTo>
                <a:cubicBezTo>
                  <a:pt x="74533" y="244012"/>
                  <a:pt x="45359" y="230198"/>
                  <a:pt x="39792" y="223394"/>
                </a:cubicBezTo>
                <a:cubicBezTo>
                  <a:pt x="45462" y="216693"/>
                  <a:pt x="74636" y="202776"/>
                  <a:pt x="124532" y="202776"/>
                </a:cubicBezTo>
                <a:lnTo>
                  <a:pt x="124532" y="202776"/>
                </a:lnTo>
                <a:close/>
                <a:moveTo>
                  <a:pt x="124532" y="462870"/>
                </a:moveTo>
                <a:cubicBezTo>
                  <a:pt x="71544" y="462870"/>
                  <a:pt x="41957" y="447303"/>
                  <a:pt x="39277" y="442252"/>
                </a:cubicBezTo>
                <a:lnTo>
                  <a:pt x="39277" y="432974"/>
                </a:lnTo>
                <a:cubicBezTo>
                  <a:pt x="62987" y="442974"/>
                  <a:pt x="94326" y="447716"/>
                  <a:pt x="124532" y="447716"/>
                </a:cubicBezTo>
                <a:cubicBezTo>
                  <a:pt x="154737" y="447716"/>
                  <a:pt x="186282" y="442871"/>
                  <a:pt x="209992" y="432871"/>
                </a:cubicBezTo>
                <a:lnTo>
                  <a:pt x="209992" y="441118"/>
                </a:lnTo>
                <a:cubicBezTo>
                  <a:pt x="207209" y="447303"/>
                  <a:pt x="177622" y="462870"/>
                  <a:pt x="124532" y="462870"/>
                </a:cubicBezTo>
                <a:lnTo>
                  <a:pt x="124532" y="462870"/>
                </a:ln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53"/>
          <p:cNvSpPr/>
          <p:nvPr/>
        </p:nvSpPr>
        <p:spPr>
          <a:xfrm>
            <a:off x="6100044" y="1557717"/>
            <a:ext cx="243183" cy="241875"/>
          </a:xfrm>
          <a:custGeom>
            <a:rect b="b" l="l" r="r" t="t"/>
            <a:pathLst>
              <a:path extrusionOk="0" h="522974" w="522974">
                <a:moveTo>
                  <a:pt x="384007" y="113295"/>
                </a:moveTo>
                <a:lnTo>
                  <a:pt x="135665" y="113295"/>
                </a:lnTo>
                <a:cubicBezTo>
                  <a:pt x="122573" y="113295"/>
                  <a:pt x="111955" y="123913"/>
                  <a:pt x="111955" y="137005"/>
                </a:cubicBezTo>
                <a:lnTo>
                  <a:pt x="111955" y="386069"/>
                </a:lnTo>
                <a:cubicBezTo>
                  <a:pt x="111955" y="399161"/>
                  <a:pt x="122573" y="409779"/>
                  <a:pt x="135665" y="409882"/>
                </a:cubicBezTo>
                <a:lnTo>
                  <a:pt x="384007" y="409882"/>
                </a:lnTo>
                <a:cubicBezTo>
                  <a:pt x="397099" y="409882"/>
                  <a:pt x="407717" y="399264"/>
                  <a:pt x="407820" y="386069"/>
                </a:cubicBezTo>
                <a:lnTo>
                  <a:pt x="407820" y="137005"/>
                </a:lnTo>
                <a:cubicBezTo>
                  <a:pt x="407717" y="123913"/>
                  <a:pt x="397099" y="113295"/>
                  <a:pt x="384007" y="113295"/>
                </a:cubicBezTo>
                <a:close/>
                <a:moveTo>
                  <a:pt x="384213" y="386172"/>
                </a:moveTo>
                <a:lnTo>
                  <a:pt x="384007" y="386378"/>
                </a:lnTo>
                <a:lnTo>
                  <a:pt x="135562" y="386172"/>
                </a:lnTo>
                <a:lnTo>
                  <a:pt x="135768" y="136902"/>
                </a:lnTo>
                <a:lnTo>
                  <a:pt x="384213" y="137108"/>
                </a:lnTo>
                <a:lnTo>
                  <a:pt x="384213" y="386172"/>
                </a:lnTo>
                <a:close/>
                <a:moveTo>
                  <a:pt x="502868" y="243599"/>
                </a:moveTo>
                <a:cubicBezTo>
                  <a:pt x="513693" y="243806"/>
                  <a:pt x="522765" y="235249"/>
                  <a:pt x="522971" y="224425"/>
                </a:cubicBezTo>
                <a:cubicBezTo>
                  <a:pt x="523177" y="213601"/>
                  <a:pt x="514621" y="204529"/>
                  <a:pt x="503796" y="204323"/>
                </a:cubicBezTo>
                <a:cubicBezTo>
                  <a:pt x="503487" y="204323"/>
                  <a:pt x="503178" y="204323"/>
                  <a:pt x="502868" y="204323"/>
                </a:cubicBezTo>
                <a:lnTo>
                  <a:pt x="459571" y="204323"/>
                </a:lnTo>
                <a:lnTo>
                  <a:pt x="459571" y="166180"/>
                </a:lnTo>
                <a:lnTo>
                  <a:pt x="502868" y="166180"/>
                </a:lnTo>
                <a:cubicBezTo>
                  <a:pt x="513693" y="166180"/>
                  <a:pt x="522558" y="157417"/>
                  <a:pt x="522558" y="146490"/>
                </a:cubicBezTo>
                <a:cubicBezTo>
                  <a:pt x="522558" y="135665"/>
                  <a:pt x="513796" y="126800"/>
                  <a:pt x="502868" y="126800"/>
                </a:cubicBezTo>
                <a:cubicBezTo>
                  <a:pt x="502868" y="126800"/>
                  <a:pt x="502868" y="126800"/>
                  <a:pt x="502868" y="126800"/>
                </a:cubicBezTo>
                <a:lnTo>
                  <a:pt x="459571" y="126800"/>
                </a:lnTo>
                <a:lnTo>
                  <a:pt x="459571" y="124532"/>
                </a:lnTo>
                <a:cubicBezTo>
                  <a:pt x="459468" y="90718"/>
                  <a:pt x="432356" y="63194"/>
                  <a:pt x="398542" y="62575"/>
                </a:cubicBezTo>
                <a:lnTo>
                  <a:pt x="398542" y="19690"/>
                </a:lnTo>
                <a:cubicBezTo>
                  <a:pt x="398542" y="8866"/>
                  <a:pt x="389780" y="0"/>
                  <a:pt x="378852" y="0"/>
                </a:cubicBezTo>
                <a:cubicBezTo>
                  <a:pt x="367925" y="0"/>
                  <a:pt x="359162" y="8763"/>
                  <a:pt x="359162" y="19690"/>
                </a:cubicBezTo>
                <a:cubicBezTo>
                  <a:pt x="359162" y="19690"/>
                  <a:pt x="359162" y="19690"/>
                  <a:pt x="359162" y="19690"/>
                </a:cubicBezTo>
                <a:lnTo>
                  <a:pt x="359162" y="62369"/>
                </a:lnTo>
                <a:lnTo>
                  <a:pt x="321019" y="62369"/>
                </a:lnTo>
                <a:lnTo>
                  <a:pt x="321019" y="19690"/>
                </a:lnTo>
                <a:cubicBezTo>
                  <a:pt x="320813" y="8866"/>
                  <a:pt x="311741" y="206"/>
                  <a:pt x="300917" y="515"/>
                </a:cubicBezTo>
                <a:cubicBezTo>
                  <a:pt x="290402" y="722"/>
                  <a:pt x="281949" y="9175"/>
                  <a:pt x="281742" y="19690"/>
                </a:cubicBezTo>
                <a:lnTo>
                  <a:pt x="281742" y="62369"/>
                </a:lnTo>
                <a:lnTo>
                  <a:pt x="243599" y="62369"/>
                </a:lnTo>
                <a:lnTo>
                  <a:pt x="243599" y="19690"/>
                </a:lnTo>
                <a:cubicBezTo>
                  <a:pt x="243393" y="8866"/>
                  <a:pt x="234321" y="206"/>
                  <a:pt x="223497" y="515"/>
                </a:cubicBezTo>
                <a:cubicBezTo>
                  <a:pt x="212982" y="722"/>
                  <a:pt x="204529" y="9175"/>
                  <a:pt x="204323" y="19690"/>
                </a:cubicBezTo>
                <a:lnTo>
                  <a:pt x="204323" y="62369"/>
                </a:lnTo>
                <a:lnTo>
                  <a:pt x="166180" y="62369"/>
                </a:lnTo>
                <a:lnTo>
                  <a:pt x="166180" y="19690"/>
                </a:lnTo>
                <a:cubicBezTo>
                  <a:pt x="166180" y="8866"/>
                  <a:pt x="157417" y="0"/>
                  <a:pt x="146490" y="0"/>
                </a:cubicBezTo>
                <a:cubicBezTo>
                  <a:pt x="135665" y="0"/>
                  <a:pt x="126903" y="8763"/>
                  <a:pt x="126800" y="19690"/>
                </a:cubicBezTo>
                <a:lnTo>
                  <a:pt x="126800" y="62369"/>
                </a:lnTo>
                <a:lnTo>
                  <a:pt x="122057" y="62369"/>
                </a:lnTo>
                <a:cubicBezTo>
                  <a:pt x="87729" y="62369"/>
                  <a:pt x="59895" y="90100"/>
                  <a:pt x="59895" y="124429"/>
                </a:cubicBezTo>
                <a:lnTo>
                  <a:pt x="59895" y="126696"/>
                </a:lnTo>
                <a:lnTo>
                  <a:pt x="19690" y="126696"/>
                </a:lnTo>
                <a:cubicBezTo>
                  <a:pt x="8866" y="126696"/>
                  <a:pt x="0" y="135459"/>
                  <a:pt x="0" y="146386"/>
                </a:cubicBezTo>
                <a:cubicBezTo>
                  <a:pt x="0" y="157211"/>
                  <a:pt x="8763" y="165973"/>
                  <a:pt x="19690" y="166076"/>
                </a:cubicBezTo>
                <a:lnTo>
                  <a:pt x="59895" y="166076"/>
                </a:lnTo>
                <a:lnTo>
                  <a:pt x="59895" y="204219"/>
                </a:lnTo>
                <a:lnTo>
                  <a:pt x="19690" y="204219"/>
                </a:lnTo>
                <a:cubicBezTo>
                  <a:pt x="8866" y="204426"/>
                  <a:pt x="206" y="213497"/>
                  <a:pt x="515" y="224322"/>
                </a:cubicBezTo>
                <a:cubicBezTo>
                  <a:pt x="722" y="234837"/>
                  <a:pt x="9175" y="243290"/>
                  <a:pt x="19690" y="243496"/>
                </a:cubicBezTo>
                <a:lnTo>
                  <a:pt x="59895" y="243496"/>
                </a:lnTo>
                <a:lnTo>
                  <a:pt x="59895" y="281639"/>
                </a:lnTo>
                <a:lnTo>
                  <a:pt x="19690" y="281639"/>
                </a:lnTo>
                <a:cubicBezTo>
                  <a:pt x="8866" y="281846"/>
                  <a:pt x="206" y="290917"/>
                  <a:pt x="515" y="301742"/>
                </a:cubicBezTo>
                <a:cubicBezTo>
                  <a:pt x="722" y="312257"/>
                  <a:pt x="9175" y="320710"/>
                  <a:pt x="19690" y="320916"/>
                </a:cubicBezTo>
                <a:lnTo>
                  <a:pt x="59895" y="320916"/>
                </a:lnTo>
                <a:lnTo>
                  <a:pt x="59895" y="359059"/>
                </a:lnTo>
                <a:lnTo>
                  <a:pt x="19690" y="359059"/>
                </a:lnTo>
                <a:cubicBezTo>
                  <a:pt x="8866" y="359059"/>
                  <a:pt x="0" y="367822"/>
                  <a:pt x="0" y="378749"/>
                </a:cubicBezTo>
                <a:cubicBezTo>
                  <a:pt x="0" y="389574"/>
                  <a:pt x="8763" y="398336"/>
                  <a:pt x="19690" y="398439"/>
                </a:cubicBezTo>
                <a:lnTo>
                  <a:pt x="59895" y="398439"/>
                </a:lnTo>
                <a:lnTo>
                  <a:pt x="59895" y="398852"/>
                </a:lnTo>
                <a:cubicBezTo>
                  <a:pt x="59895" y="433077"/>
                  <a:pt x="87729" y="460911"/>
                  <a:pt x="121954" y="460911"/>
                </a:cubicBezTo>
                <a:lnTo>
                  <a:pt x="126696" y="460911"/>
                </a:lnTo>
                <a:lnTo>
                  <a:pt x="126696" y="502868"/>
                </a:lnTo>
                <a:cubicBezTo>
                  <a:pt x="126696" y="513693"/>
                  <a:pt x="135459" y="522558"/>
                  <a:pt x="146386" y="522558"/>
                </a:cubicBezTo>
                <a:cubicBezTo>
                  <a:pt x="157211" y="522558"/>
                  <a:pt x="166076" y="513796"/>
                  <a:pt x="166076" y="502868"/>
                </a:cubicBezTo>
                <a:cubicBezTo>
                  <a:pt x="166076" y="502868"/>
                  <a:pt x="166076" y="502868"/>
                  <a:pt x="166076" y="502868"/>
                </a:cubicBezTo>
                <a:lnTo>
                  <a:pt x="166076" y="461014"/>
                </a:lnTo>
                <a:lnTo>
                  <a:pt x="204219" y="461014"/>
                </a:lnTo>
                <a:lnTo>
                  <a:pt x="204219" y="502868"/>
                </a:lnTo>
                <a:cubicBezTo>
                  <a:pt x="204013" y="513693"/>
                  <a:pt x="212570" y="522765"/>
                  <a:pt x="223394" y="522971"/>
                </a:cubicBezTo>
                <a:cubicBezTo>
                  <a:pt x="234218" y="523177"/>
                  <a:pt x="243290" y="514621"/>
                  <a:pt x="243496" y="503796"/>
                </a:cubicBezTo>
                <a:cubicBezTo>
                  <a:pt x="243496" y="503487"/>
                  <a:pt x="243496" y="503178"/>
                  <a:pt x="243496" y="502868"/>
                </a:cubicBezTo>
                <a:lnTo>
                  <a:pt x="243496" y="461014"/>
                </a:lnTo>
                <a:lnTo>
                  <a:pt x="281639" y="461014"/>
                </a:lnTo>
                <a:lnTo>
                  <a:pt x="281639" y="502868"/>
                </a:lnTo>
                <a:cubicBezTo>
                  <a:pt x="281433" y="513693"/>
                  <a:pt x="289990" y="522765"/>
                  <a:pt x="300814" y="522971"/>
                </a:cubicBezTo>
                <a:cubicBezTo>
                  <a:pt x="311638" y="523177"/>
                  <a:pt x="320710" y="514621"/>
                  <a:pt x="320916" y="503796"/>
                </a:cubicBezTo>
                <a:cubicBezTo>
                  <a:pt x="320916" y="503487"/>
                  <a:pt x="320916" y="503178"/>
                  <a:pt x="320916" y="502868"/>
                </a:cubicBezTo>
                <a:lnTo>
                  <a:pt x="320916" y="461014"/>
                </a:lnTo>
                <a:lnTo>
                  <a:pt x="359059" y="461014"/>
                </a:lnTo>
                <a:lnTo>
                  <a:pt x="359059" y="502868"/>
                </a:lnTo>
                <a:cubicBezTo>
                  <a:pt x="359059" y="513693"/>
                  <a:pt x="367822" y="522558"/>
                  <a:pt x="378749" y="522558"/>
                </a:cubicBezTo>
                <a:cubicBezTo>
                  <a:pt x="389574" y="522558"/>
                  <a:pt x="398439" y="513796"/>
                  <a:pt x="398439" y="502868"/>
                </a:cubicBezTo>
                <a:cubicBezTo>
                  <a:pt x="398439" y="502868"/>
                  <a:pt x="398439" y="502868"/>
                  <a:pt x="398439" y="502868"/>
                </a:cubicBezTo>
                <a:lnTo>
                  <a:pt x="398439" y="460911"/>
                </a:lnTo>
                <a:cubicBezTo>
                  <a:pt x="432252" y="460396"/>
                  <a:pt x="459468" y="432768"/>
                  <a:pt x="459571" y="398955"/>
                </a:cubicBezTo>
                <a:lnTo>
                  <a:pt x="459571" y="398542"/>
                </a:lnTo>
                <a:lnTo>
                  <a:pt x="502868" y="398542"/>
                </a:lnTo>
                <a:cubicBezTo>
                  <a:pt x="513693" y="398542"/>
                  <a:pt x="522558" y="389780"/>
                  <a:pt x="522558" y="378852"/>
                </a:cubicBezTo>
                <a:cubicBezTo>
                  <a:pt x="522558" y="368028"/>
                  <a:pt x="513796" y="359162"/>
                  <a:pt x="502868" y="359162"/>
                </a:cubicBezTo>
                <a:cubicBezTo>
                  <a:pt x="502868" y="359162"/>
                  <a:pt x="502868" y="359162"/>
                  <a:pt x="502868" y="359162"/>
                </a:cubicBezTo>
                <a:lnTo>
                  <a:pt x="459571" y="359162"/>
                </a:lnTo>
                <a:lnTo>
                  <a:pt x="459571" y="321019"/>
                </a:lnTo>
                <a:lnTo>
                  <a:pt x="502868" y="321019"/>
                </a:lnTo>
                <a:cubicBezTo>
                  <a:pt x="513693" y="321226"/>
                  <a:pt x="522765" y="312669"/>
                  <a:pt x="522971" y="301845"/>
                </a:cubicBezTo>
                <a:cubicBezTo>
                  <a:pt x="523177" y="291020"/>
                  <a:pt x="514621" y="281949"/>
                  <a:pt x="503796" y="281742"/>
                </a:cubicBezTo>
                <a:cubicBezTo>
                  <a:pt x="503487" y="281742"/>
                  <a:pt x="503178" y="281742"/>
                  <a:pt x="502868" y="281742"/>
                </a:cubicBezTo>
                <a:lnTo>
                  <a:pt x="459571" y="281742"/>
                </a:lnTo>
                <a:lnTo>
                  <a:pt x="459571" y="243599"/>
                </a:lnTo>
                <a:lnTo>
                  <a:pt x="502868" y="243599"/>
                </a:lnTo>
                <a:close/>
                <a:moveTo>
                  <a:pt x="420191" y="398955"/>
                </a:moveTo>
                <a:cubicBezTo>
                  <a:pt x="420191" y="411532"/>
                  <a:pt x="409985" y="421737"/>
                  <a:pt x="397408" y="421737"/>
                </a:cubicBezTo>
                <a:lnTo>
                  <a:pt x="122057" y="421737"/>
                </a:lnTo>
                <a:cubicBezTo>
                  <a:pt x="109481" y="421737"/>
                  <a:pt x="99275" y="411532"/>
                  <a:pt x="99275" y="398955"/>
                </a:cubicBezTo>
                <a:lnTo>
                  <a:pt x="99275" y="124532"/>
                </a:lnTo>
                <a:cubicBezTo>
                  <a:pt x="99275" y="111955"/>
                  <a:pt x="109481" y="101749"/>
                  <a:pt x="122057" y="101749"/>
                </a:cubicBezTo>
                <a:lnTo>
                  <a:pt x="397511" y="101749"/>
                </a:lnTo>
                <a:cubicBezTo>
                  <a:pt x="410088" y="101749"/>
                  <a:pt x="420294" y="111955"/>
                  <a:pt x="420294" y="124532"/>
                </a:cubicBezTo>
                <a:lnTo>
                  <a:pt x="420294" y="398955"/>
                </a:lnTo>
                <a:close/>
                <a:moveTo>
                  <a:pt x="261331" y="312669"/>
                </a:moveTo>
                <a:cubicBezTo>
                  <a:pt x="254630" y="312669"/>
                  <a:pt x="239064" y="311020"/>
                  <a:pt x="239064" y="296175"/>
                </a:cubicBezTo>
                <a:cubicBezTo>
                  <a:pt x="238857" y="289268"/>
                  <a:pt x="233084" y="283804"/>
                  <a:pt x="226177" y="284010"/>
                </a:cubicBezTo>
                <a:cubicBezTo>
                  <a:pt x="219477" y="284217"/>
                  <a:pt x="214116" y="289577"/>
                  <a:pt x="214013" y="296175"/>
                </a:cubicBezTo>
                <a:cubicBezTo>
                  <a:pt x="214013" y="317205"/>
                  <a:pt x="227621" y="332153"/>
                  <a:pt x="248857" y="336483"/>
                </a:cubicBezTo>
                <a:lnTo>
                  <a:pt x="248857" y="342668"/>
                </a:lnTo>
                <a:cubicBezTo>
                  <a:pt x="248857" y="349575"/>
                  <a:pt x="254527" y="355245"/>
                  <a:pt x="261434" y="355245"/>
                </a:cubicBezTo>
                <a:cubicBezTo>
                  <a:pt x="268341" y="355245"/>
                  <a:pt x="274011" y="349575"/>
                  <a:pt x="274011" y="342668"/>
                </a:cubicBezTo>
                <a:lnTo>
                  <a:pt x="274011" y="336483"/>
                </a:lnTo>
                <a:cubicBezTo>
                  <a:pt x="295247" y="332256"/>
                  <a:pt x="308855" y="317205"/>
                  <a:pt x="308855" y="296175"/>
                </a:cubicBezTo>
                <a:cubicBezTo>
                  <a:pt x="308855" y="270712"/>
                  <a:pt x="292876" y="262877"/>
                  <a:pt x="272568" y="252877"/>
                </a:cubicBezTo>
                <a:lnTo>
                  <a:pt x="261331" y="247311"/>
                </a:lnTo>
                <a:cubicBezTo>
                  <a:pt x="240919" y="237208"/>
                  <a:pt x="239064" y="235455"/>
                  <a:pt x="239064" y="226487"/>
                </a:cubicBezTo>
                <a:cubicBezTo>
                  <a:pt x="239064" y="211436"/>
                  <a:pt x="254630" y="209786"/>
                  <a:pt x="261331" y="209786"/>
                </a:cubicBezTo>
                <a:cubicBezTo>
                  <a:pt x="269475" y="209786"/>
                  <a:pt x="283186" y="211951"/>
                  <a:pt x="283186" y="226487"/>
                </a:cubicBezTo>
                <a:cubicBezTo>
                  <a:pt x="283392" y="233394"/>
                  <a:pt x="289165" y="238857"/>
                  <a:pt x="296072" y="238651"/>
                </a:cubicBezTo>
                <a:cubicBezTo>
                  <a:pt x="302773" y="238445"/>
                  <a:pt x="308133" y="233084"/>
                  <a:pt x="308236" y="226487"/>
                </a:cubicBezTo>
                <a:cubicBezTo>
                  <a:pt x="308236" y="205457"/>
                  <a:pt x="294835" y="190302"/>
                  <a:pt x="273805" y="185973"/>
                </a:cubicBezTo>
                <a:lnTo>
                  <a:pt x="273805" y="179994"/>
                </a:lnTo>
                <a:cubicBezTo>
                  <a:pt x="273805" y="173087"/>
                  <a:pt x="268135" y="167417"/>
                  <a:pt x="261228" y="167417"/>
                </a:cubicBezTo>
                <a:cubicBezTo>
                  <a:pt x="254321" y="167417"/>
                  <a:pt x="248651" y="173087"/>
                  <a:pt x="248651" y="179994"/>
                </a:cubicBezTo>
                <a:lnTo>
                  <a:pt x="248651" y="186076"/>
                </a:lnTo>
                <a:cubicBezTo>
                  <a:pt x="227621" y="190509"/>
                  <a:pt x="213807" y="205766"/>
                  <a:pt x="213807" y="226487"/>
                </a:cubicBezTo>
                <a:cubicBezTo>
                  <a:pt x="213807" y="251950"/>
                  <a:pt x="229786" y="259784"/>
                  <a:pt x="250094" y="269784"/>
                </a:cubicBezTo>
                <a:lnTo>
                  <a:pt x="261331" y="275351"/>
                </a:lnTo>
                <a:cubicBezTo>
                  <a:pt x="281742" y="285351"/>
                  <a:pt x="283598" y="287103"/>
                  <a:pt x="283598" y="296072"/>
                </a:cubicBezTo>
                <a:cubicBezTo>
                  <a:pt x="283598" y="311020"/>
                  <a:pt x="268032" y="312669"/>
                  <a:pt x="261331" y="312669"/>
                </a:cubicBez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53"/>
          <p:cNvSpPr/>
          <p:nvPr/>
        </p:nvSpPr>
        <p:spPr>
          <a:xfrm>
            <a:off x="5553059" y="1557297"/>
            <a:ext cx="243422" cy="243609"/>
          </a:xfrm>
          <a:custGeom>
            <a:rect b="b" l="l" r="r" t="t"/>
            <a:pathLst>
              <a:path extrusionOk="0" h="515574" w="515178">
                <a:moveTo>
                  <a:pt x="257645" y="178756"/>
                </a:moveTo>
                <a:cubicBezTo>
                  <a:pt x="248986" y="178756"/>
                  <a:pt x="234450" y="176695"/>
                  <a:pt x="234450" y="162675"/>
                </a:cubicBezTo>
                <a:cubicBezTo>
                  <a:pt x="234244" y="151850"/>
                  <a:pt x="225172" y="143191"/>
                  <a:pt x="214348" y="143500"/>
                </a:cubicBezTo>
                <a:cubicBezTo>
                  <a:pt x="203833" y="143706"/>
                  <a:pt x="195380" y="152159"/>
                  <a:pt x="195173" y="162675"/>
                </a:cubicBezTo>
                <a:cubicBezTo>
                  <a:pt x="195173" y="189065"/>
                  <a:pt x="212183" y="208755"/>
                  <a:pt x="238058" y="215456"/>
                </a:cubicBezTo>
                <a:lnTo>
                  <a:pt x="238058" y="219889"/>
                </a:lnTo>
                <a:cubicBezTo>
                  <a:pt x="238058" y="230713"/>
                  <a:pt x="246821" y="239579"/>
                  <a:pt x="257748" y="239579"/>
                </a:cubicBezTo>
                <a:cubicBezTo>
                  <a:pt x="268676" y="239579"/>
                  <a:pt x="277438" y="230816"/>
                  <a:pt x="277438" y="219889"/>
                </a:cubicBezTo>
                <a:cubicBezTo>
                  <a:pt x="277438" y="219889"/>
                  <a:pt x="277438" y="219889"/>
                  <a:pt x="277438" y="219889"/>
                </a:cubicBezTo>
                <a:lnTo>
                  <a:pt x="277438" y="215456"/>
                </a:lnTo>
                <a:cubicBezTo>
                  <a:pt x="303314" y="208755"/>
                  <a:pt x="320324" y="189065"/>
                  <a:pt x="320324" y="162675"/>
                </a:cubicBezTo>
                <a:cubicBezTo>
                  <a:pt x="320324" y="128758"/>
                  <a:pt x="298572" y="118037"/>
                  <a:pt x="273418" y="105563"/>
                </a:cubicBezTo>
                <a:lnTo>
                  <a:pt x="259604" y="98759"/>
                </a:lnTo>
                <a:cubicBezTo>
                  <a:pt x="234553" y="86389"/>
                  <a:pt x="234553" y="85152"/>
                  <a:pt x="234553" y="76904"/>
                </a:cubicBezTo>
                <a:cubicBezTo>
                  <a:pt x="234553" y="62678"/>
                  <a:pt x="249089" y="60513"/>
                  <a:pt x="257748" y="60513"/>
                </a:cubicBezTo>
                <a:cubicBezTo>
                  <a:pt x="268057" y="60513"/>
                  <a:pt x="280428" y="63400"/>
                  <a:pt x="280428" y="76904"/>
                </a:cubicBezTo>
                <a:cubicBezTo>
                  <a:pt x="280428" y="87729"/>
                  <a:pt x="289191" y="96594"/>
                  <a:pt x="300118" y="96594"/>
                </a:cubicBezTo>
                <a:cubicBezTo>
                  <a:pt x="310942" y="96594"/>
                  <a:pt x="319705" y="87832"/>
                  <a:pt x="319808" y="76904"/>
                </a:cubicBezTo>
                <a:cubicBezTo>
                  <a:pt x="319808" y="50411"/>
                  <a:pt x="303108" y="30617"/>
                  <a:pt x="277542" y="23917"/>
                </a:cubicBezTo>
                <a:lnTo>
                  <a:pt x="277542" y="19690"/>
                </a:lnTo>
                <a:cubicBezTo>
                  <a:pt x="277542" y="8866"/>
                  <a:pt x="268779" y="0"/>
                  <a:pt x="257852" y="0"/>
                </a:cubicBezTo>
                <a:cubicBezTo>
                  <a:pt x="247027" y="0"/>
                  <a:pt x="238265" y="8763"/>
                  <a:pt x="238162" y="19690"/>
                </a:cubicBezTo>
                <a:lnTo>
                  <a:pt x="238162" y="23917"/>
                </a:lnTo>
                <a:cubicBezTo>
                  <a:pt x="212286" y="30617"/>
                  <a:pt x="195276" y="50411"/>
                  <a:pt x="195276" y="76904"/>
                </a:cubicBezTo>
                <a:cubicBezTo>
                  <a:pt x="195276" y="110821"/>
                  <a:pt x="217028" y="121542"/>
                  <a:pt x="242285" y="134016"/>
                </a:cubicBezTo>
                <a:lnTo>
                  <a:pt x="256099" y="140820"/>
                </a:lnTo>
                <a:cubicBezTo>
                  <a:pt x="281150" y="153190"/>
                  <a:pt x="281150" y="154221"/>
                  <a:pt x="281150" y="162675"/>
                </a:cubicBezTo>
                <a:cubicBezTo>
                  <a:pt x="280840" y="176695"/>
                  <a:pt x="266305" y="178756"/>
                  <a:pt x="257645" y="178756"/>
                </a:cubicBezTo>
                <a:close/>
                <a:moveTo>
                  <a:pt x="498255" y="220714"/>
                </a:moveTo>
                <a:cubicBezTo>
                  <a:pt x="488462" y="212157"/>
                  <a:pt x="475576" y="207828"/>
                  <a:pt x="462586" y="208858"/>
                </a:cubicBezTo>
                <a:cubicBezTo>
                  <a:pt x="449494" y="209786"/>
                  <a:pt x="437536" y="215765"/>
                  <a:pt x="429701" y="224837"/>
                </a:cubicBezTo>
                <a:lnTo>
                  <a:pt x="377022" y="278753"/>
                </a:lnTo>
                <a:cubicBezTo>
                  <a:pt x="368363" y="271537"/>
                  <a:pt x="357436" y="267516"/>
                  <a:pt x="346096" y="267516"/>
                </a:cubicBezTo>
                <a:lnTo>
                  <a:pt x="240120" y="267516"/>
                </a:lnTo>
                <a:cubicBezTo>
                  <a:pt x="227028" y="262465"/>
                  <a:pt x="186720" y="249682"/>
                  <a:pt x="145897" y="264320"/>
                </a:cubicBezTo>
                <a:cubicBezTo>
                  <a:pt x="109094" y="277516"/>
                  <a:pt x="83116" y="298237"/>
                  <a:pt x="68477" y="325761"/>
                </a:cubicBezTo>
                <a:cubicBezTo>
                  <a:pt x="57034" y="326071"/>
                  <a:pt x="46003" y="330710"/>
                  <a:pt x="37859" y="338854"/>
                </a:cubicBezTo>
                <a:lnTo>
                  <a:pt x="13221" y="363492"/>
                </a:lnTo>
                <a:cubicBezTo>
                  <a:pt x="-4407" y="381120"/>
                  <a:pt x="-4407" y="409779"/>
                  <a:pt x="13221" y="427407"/>
                </a:cubicBezTo>
                <a:lnTo>
                  <a:pt x="88167" y="502353"/>
                </a:lnTo>
                <a:cubicBezTo>
                  <a:pt x="105795" y="519981"/>
                  <a:pt x="134454" y="519981"/>
                  <a:pt x="152082" y="502353"/>
                </a:cubicBezTo>
                <a:lnTo>
                  <a:pt x="176720" y="477715"/>
                </a:lnTo>
                <a:cubicBezTo>
                  <a:pt x="186205" y="468231"/>
                  <a:pt x="190844" y="454932"/>
                  <a:pt x="189503" y="441634"/>
                </a:cubicBezTo>
                <a:lnTo>
                  <a:pt x="198266" y="432871"/>
                </a:lnTo>
                <a:cubicBezTo>
                  <a:pt x="202183" y="428954"/>
                  <a:pt x="204348" y="426789"/>
                  <a:pt x="222183" y="426789"/>
                </a:cubicBezTo>
                <a:lnTo>
                  <a:pt x="342178" y="426789"/>
                </a:lnTo>
                <a:cubicBezTo>
                  <a:pt x="374858" y="426789"/>
                  <a:pt x="400321" y="415037"/>
                  <a:pt x="419701" y="390914"/>
                </a:cubicBezTo>
                <a:lnTo>
                  <a:pt x="503100" y="289990"/>
                </a:lnTo>
                <a:cubicBezTo>
                  <a:pt x="520935" y="269475"/>
                  <a:pt x="518770" y="238445"/>
                  <a:pt x="498255" y="220714"/>
                </a:cubicBezTo>
                <a:lnTo>
                  <a:pt x="498255" y="220714"/>
                </a:lnTo>
                <a:close/>
                <a:moveTo>
                  <a:pt x="148886" y="449881"/>
                </a:moveTo>
                <a:lnTo>
                  <a:pt x="124248" y="474519"/>
                </a:lnTo>
                <a:cubicBezTo>
                  <a:pt x="121980" y="476787"/>
                  <a:pt x="118269" y="476787"/>
                  <a:pt x="115898" y="474519"/>
                </a:cubicBezTo>
                <a:lnTo>
                  <a:pt x="40952" y="399573"/>
                </a:lnTo>
                <a:cubicBezTo>
                  <a:pt x="38684" y="397305"/>
                  <a:pt x="38684" y="393594"/>
                  <a:pt x="40952" y="391326"/>
                </a:cubicBezTo>
                <a:lnTo>
                  <a:pt x="65590" y="366688"/>
                </a:lnTo>
                <a:cubicBezTo>
                  <a:pt x="67858" y="364420"/>
                  <a:pt x="71570" y="364420"/>
                  <a:pt x="73838" y="366688"/>
                </a:cubicBezTo>
                <a:cubicBezTo>
                  <a:pt x="73838" y="366688"/>
                  <a:pt x="73838" y="366688"/>
                  <a:pt x="73838" y="366688"/>
                </a:cubicBezTo>
                <a:lnTo>
                  <a:pt x="148783" y="441634"/>
                </a:lnTo>
                <a:cubicBezTo>
                  <a:pt x="151257" y="443902"/>
                  <a:pt x="151257" y="447613"/>
                  <a:pt x="148886" y="449881"/>
                </a:cubicBezTo>
                <a:close/>
                <a:moveTo>
                  <a:pt x="473205" y="264630"/>
                </a:moveTo>
                <a:lnTo>
                  <a:pt x="389290" y="366069"/>
                </a:lnTo>
                <a:cubicBezTo>
                  <a:pt x="377126" y="381120"/>
                  <a:pt x="363105" y="387512"/>
                  <a:pt x="342178" y="387512"/>
                </a:cubicBezTo>
                <a:lnTo>
                  <a:pt x="222183" y="387512"/>
                </a:lnTo>
                <a:cubicBezTo>
                  <a:pt x="200019" y="387512"/>
                  <a:pt x="185277" y="390295"/>
                  <a:pt x="170535" y="405037"/>
                </a:cubicBezTo>
                <a:lnTo>
                  <a:pt x="169298" y="406377"/>
                </a:lnTo>
                <a:lnTo>
                  <a:pt x="104558" y="341637"/>
                </a:lnTo>
                <a:cubicBezTo>
                  <a:pt x="114867" y="324112"/>
                  <a:pt x="133217" y="310607"/>
                  <a:pt x="159195" y="301329"/>
                </a:cubicBezTo>
                <a:cubicBezTo>
                  <a:pt x="192596" y="289371"/>
                  <a:pt x="227853" y="304937"/>
                  <a:pt x="228162" y="305041"/>
                </a:cubicBezTo>
                <a:cubicBezTo>
                  <a:pt x="230739" y="306175"/>
                  <a:pt x="233522" y="306793"/>
                  <a:pt x="236409" y="306896"/>
                </a:cubicBezTo>
                <a:lnTo>
                  <a:pt x="346199" y="306896"/>
                </a:lnTo>
                <a:cubicBezTo>
                  <a:pt x="351663" y="307102"/>
                  <a:pt x="355889" y="311638"/>
                  <a:pt x="355786" y="317102"/>
                </a:cubicBezTo>
                <a:cubicBezTo>
                  <a:pt x="355580" y="322256"/>
                  <a:pt x="351456" y="326483"/>
                  <a:pt x="346199" y="326689"/>
                </a:cubicBezTo>
                <a:lnTo>
                  <a:pt x="265892" y="326689"/>
                </a:lnTo>
                <a:cubicBezTo>
                  <a:pt x="255068" y="326689"/>
                  <a:pt x="246202" y="335452"/>
                  <a:pt x="246202" y="346379"/>
                </a:cubicBezTo>
                <a:cubicBezTo>
                  <a:pt x="246202" y="357307"/>
                  <a:pt x="254965" y="366069"/>
                  <a:pt x="265892" y="366069"/>
                </a:cubicBezTo>
                <a:cubicBezTo>
                  <a:pt x="265892" y="366069"/>
                  <a:pt x="265892" y="366069"/>
                  <a:pt x="265892" y="366069"/>
                </a:cubicBezTo>
                <a:lnTo>
                  <a:pt x="346199" y="366069"/>
                </a:lnTo>
                <a:cubicBezTo>
                  <a:pt x="373311" y="366069"/>
                  <a:pt x="395372" y="344008"/>
                  <a:pt x="395372" y="316896"/>
                </a:cubicBezTo>
                <a:lnTo>
                  <a:pt x="395372" y="316690"/>
                </a:lnTo>
                <a:lnTo>
                  <a:pt x="458669" y="251640"/>
                </a:lnTo>
                <a:cubicBezTo>
                  <a:pt x="460422" y="249682"/>
                  <a:pt x="462793" y="248445"/>
                  <a:pt x="465473" y="248342"/>
                </a:cubicBezTo>
                <a:cubicBezTo>
                  <a:pt x="468050" y="248135"/>
                  <a:pt x="470627" y="248960"/>
                  <a:pt x="472586" y="250713"/>
                </a:cubicBezTo>
                <a:cubicBezTo>
                  <a:pt x="474545" y="252465"/>
                  <a:pt x="475782" y="254836"/>
                  <a:pt x="475885" y="257413"/>
                </a:cubicBezTo>
                <a:cubicBezTo>
                  <a:pt x="475988" y="259888"/>
                  <a:pt x="475060" y="262568"/>
                  <a:pt x="473205" y="264630"/>
                </a:cubicBezTo>
                <a:lnTo>
                  <a:pt x="473205" y="264630"/>
                </a:lnTo>
                <a:close/>
              </a:path>
            </a:pathLst>
          </a:custGeom>
          <a:solidFill>
            <a:srgbClr val="2C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53"/>
          <p:cNvSpPr/>
          <p:nvPr/>
        </p:nvSpPr>
        <p:spPr>
          <a:xfrm>
            <a:off x="5553261" y="2161098"/>
            <a:ext cx="242233" cy="242040"/>
          </a:xfrm>
          <a:custGeom>
            <a:rect b="b" l="l" r="r" t="t"/>
            <a:pathLst>
              <a:path extrusionOk="0" h="496493" w="496889">
                <a:moveTo>
                  <a:pt x="477199" y="428963"/>
                </a:moveTo>
                <a:lnTo>
                  <a:pt x="67936" y="428963"/>
                </a:lnTo>
                <a:lnTo>
                  <a:pt x="67936" y="19699"/>
                </a:lnTo>
                <a:cubicBezTo>
                  <a:pt x="67730" y="8875"/>
                  <a:pt x="58658" y="215"/>
                  <a:pt x="47833" y="524"/>
                </a:cubicBezTo>
                <a:cubicBezTo>
                  <a:pt x="37318" y="731"/>
                  <a:pt x="28865" y="9184"/>
                  <a:pt x="28659" y="19699"/>
                </a:cubicBezTo>
                <a:lnTo>
                  <a:pt x="28659" y="428963"/>
                </a:lnTo>
                <a:lnTo>
                  <a:pt x="19690" y="428963"/>
                </a:lnTo>
                <a:cubicBezTo>
                  <a:pt x="8866" y="428963"/>
                  <a:pt x="0" y="437725"/>
                  <a:pt x="0" y="448653"/>
                </a:cubicBezTo>
                <a:cubicBezTo>
                  <a:pt x="0" y="459580"/>
                  <a:pt x="8763" y="468343"/>
                  <a:pt x="19690" y="468343"/>
                </a:cubicBezTo>
                <a:cubicBezTo>
                  <a:pt x="19690" y="468343"/>
                  <a:pt x="19690" y="468343"/>
                  <a:pt x="19690" y="468343"/>
                </a:cubicBezTo>
                <a:lnTo>
                  <a:pt x="28659" y="468343"/>
                </a:lnTo>
                <a:lnTo>
                  <a:pt x="28659" y="477311"/>
                </a:lnTo>
                <a:cubicBezTo>
                  <a:pt x="28865" y="488136"/>
                  <a:pt x="37937" y="496795"/>
                  <a:pt x="48761" y="496486"/>
                </a:cubicBezTo>
                <a:cubicBezTo>
                  <a:pt x="59276" y="496280"/>
                  <a:pt x="67730" y="487826"/>
                  <a:pt x="67936" y="477311"/>
                </a:cubicBezTo>
                <a:lnTo>
                  <a:pt x="67936" y="468343"/>
                </a:lnTo>
                <a:lnTo>
                  <a:pt x="477199" y="468343"/>
                </a:lnTo>
                <a:cubicBezTo>
                  <a:pt x="488024" y="468343"/>
                  <a:pt x="496889" y="459580"/>
                  <a:pt x="496889" y="448653"/>
                </a:cubicBezTo>
                <a:cubicBezTo>
                  <a:pt x="496786" y="437725"/>
                  <a:pt x="488024" y="428963"/>
                  <a:pt x="477199" y="428963"/>
                </a:cubicBezTo>
                <a:cubicBezTo>
                  <a:pt x="477199" y="428963"/>
                  <a:pt x="477199" y="428963"/>
                  <a:pt x="477199" y="428963"/>
                </a:cubicBezTo>
                <a:close/>
                <a:moveTo>
                  <a:pt x="210302" y="217527"/>
                </a:moveTo>
                <a:lnTo>
                  <a:pt x="248445" y="217527"/>
                </a:lnTo>
                <a:cubicBezTo>
                  <a:pt x="253702" y="217527"/>
                  <a:pt x="257929" y="221753"/>
                  <a:pt x="257929" y="227011"/>
                </a:cubicBezTo>
                <a:lnTo>
                  <a:pt x="257929" y="387315"/>
                </a:lnTo>
                <a:cubicBezTo>
                  <a:pt x="257929" y="392572"/>
                  <a:pt x="253702" y="396799"/>
                  <a:pt x="248445" y="396799"/>
                </a:cubicBezTo>
                <a:lnTo>
                  <a:pt x="210302" y="396799"/>
                </a:lnTo>
                <a:cubicBezTo>
                  <a:pt x="205044" y="396799"/>
                  <a:pt x="200818" y="392572"/>
                  <a:pt x="200818" y="387315"/>
                </a:cubicBezTo>
                <a:lnTo>
                  <a:pt x="200818" y="227114"/>
                </a:lnTo>
                <a:cubicBezTo>
                  <a:pt x="200818" y="221857"/>
                  <a:pt x="205044" y="217527"/>
                  <a:pt x="210302" y="217527"/>
                </a:cubicBezTo>
                <a:close/>
                <a:moveTo>
                  <a:pt x="117315" y="274741"/>
                </a:moveTo>
                <a:lnTo>
                  <a:pt x="155458" y="274741"/>
                </a:lnTo>
                <a:cubicBezTo>
                  <a:pt x="160716" y="274741"/>
                  <a:pt x="164943" y="278968"/>
                  <a:pt x="164943" y="284225"/>
                </a:cubicBezTo>
                <a:lnTo>
                  <a:pt x="164943" y="387418"/>
                </a:lnTo>
                <a:cubicBezTo>
                  <a:pt x="164943" y="392675"/>
                  <a:pt x="160716" y="396902"/>
                  <a:pt x="155458" y="396902"/>
                </a:cubicBezTo>
                <a:lnTo>
                  <a:pt x="117315" y="396902"/>
                </a:lnTo>
                <a:cubicBezTo>
                  <a:pt x="112058" y="396902"/>
                  <a:pt x="107831" y="392675"/>
                  <a:pt x="107831" y="387418"/>
                </a:cubicBezTo>
                <a:lnTo>
                  <a:pt x="107831" y="284225"/>
                </a:lnTo>
                <a:cubicBezTo>
                  <a:pt x="107831" y="278968"/>
                  <a:pt x="112058" y="274741"/>
                  <a:pt x="117315" y="274741"/>
                </a:cubicBezTo>
                <a:close/>
                <a:moveTo>
                  <a:pt x="303185" y="274741"/>
                </a:moveTo>
                <a:lnTo>
                  <a:pt x="341328" y="274741"/>
                </a:lnTo>
                <a:cubicBezTo>
                  <a:pt x="346585" y="274741"/>
                  <a:pt x="350812" y="278968"/>
                  <a:pt x="350812" y="284225"/>
                </a:cubicBezTo>
                <a:lnTo>
                  <a:pt x="350812" y="387418"/>
                </a:lnTo>
                <a:cubicBezTo>
                  <a:pt x="350812" y="392675"/>
                  <a:pt x="346585" y="396902"/>
                  <a:pt x="341328" y="396902"/>
                </a:cubicBezTo>
                <a:lnTo>
                  <a:pt x="303185" y="396902"/>
                </a:lnTo>
                <a:cubicBezTo>
                  <a:pt x="297927" y="396902"/>
                  <a:pt x="293701" y="392675"/>
                  <a:pt x="293701" y="387418"/>
                </a:cubicBezTo>
                <a:lnTo>
                  <a:pt x="293701" y="284225"/>
                </a:lnTo>
                <a:cubicBezTo>
                  <a:pt x="293701" y="278968"/>
                  <a:pt x="297927" y="274741"/>
                  <a:pt x="303185" y="274741"/>
                </a:cubicBezTo>
                <a:close/>
                <a:moveTo>
                  <a:pt x="396171" y="198455"/>
                </a:moveTo>
                <a:lnTo>
                  <a:pt x="434314" y="198455"/>
                </a:lnTo>
                <a:cubicBezTo>
                  <a:pt x="439572" y="198455"/>
                  <a:pt x="443798" y="202682"/>
                  <a:pt x="443798" y="207940"/>
                </a:cubicBezTo>
                <a:lnTo>
                  <a:pt x="443798" y="387315"/>
                </a:lnTo>
                <a:cubicBezTo>
                  <a:pt x="443798" y="392572"/>
                  <a:pt x="439572" y="396799"/>
                  <a:pt x="434314" y="396799"/>
                </a:cubicBezTo>
                <a:lnTo>
                  <a:pt x="396171" y="396799"/>
                </a:lnTo>
                <a:cubicBezTo>
                  <a:pt x="390914" y="396799"/>
                  <a:pt x="386687" y="392572"/>
                  <a:pt x="386687" y="387315"/>
                </a:cubicBezTo>
                <a:lnTo>
                  <a:pt x="386687" y="207940"/>
                </a:lnTo>
                <a:cubicBezTo>
                  <a:pt x="386584" y="202785"/>
                  <a:pt x="390914" y="198455"/>
                  <a:pt x="396171" y="198455"/>
                </a:cubicBezTo>
                <a:close/>
                <a:moveTo>
                  <a:pt x="129068" y="221444"/>
                </a:moveTo>
                <a:cubicBezTo>
                  <a:pt x="131954" y="221444"/>
                  <a:pt x="134737" y="220413"/>
                  <a:pt x="136902" y="218661"/>
                </a:cubicBezTo>
                <a:lnTo>
                  <a:pt x="234940" y="139488"/>
                </a:lnTo>
                <a:lnTo>
                  <a:pt x="309989" y="214640"/>
                </a:lnTo>
                <a:cubicBezTo>
                  <a:pt x="314834" y="219486"/>
                  <a:pt x="322669" y="219589"/>
                  <a:pt x="327617" y="214847"/>
                </a:cubicBezTo>
                <a:lnTo>
                  <a:pt x="422459" y="123716"/>
                </a:lnTo>
                <a:cubicBezTo>
                  <a:pt x="427510" y="118974"/>
                  <a:pt x="427717" y="110933"/>
                  <a:pt x="422871" y="105984"/>
                </a:cubicBezTo>
                <a:cubicBezTo>
                  <a:pt x="418129" y="100933"/>
                  <a:pt x="410088" y="100727"/>
                  <a:pt x="405140" y="105572"/>
                </a:cubicBezTo>
                <a:cubicBezTo>
                  <a:pt x="405140" y="105572"/>
                  <a:pt x="405037" y="105675"/>
                  <a:pt x="405037" y="105675"/>
                </a:cubicBezTo>
                <a:lnTo>
                  <a:pt x="319164" y="188250"/>
                </a:lnTo>
                <a:lnTo>
                  <a:pt x="244837" y="113819"/>
                </a:lnTo>
                <a:cubicBezTo>
                  <a:pt x="240301" y="109283"/>
                  <a:pt x="233084" y="108871"/>
                  <a:pt x="228033" y="112891"/>
                </a:cubicBezTo>
                <a:lnTo>
                  <a:pt x="121130" y="199074"/>
                </a:lnTo>
                <a:cubicBezTo>
                  <a:pt x="115769" y="203404"/>
                  <a:pt x="114841" y="211341"/>
                  <a:pt x="119171" y="216702"/>
                </a:cubicBezTo>
                <a:cubicBezTo>
                  <a:pt x="121645" y="219692"/>
                  <a:pt x="125253" y="221444"/>
                  <a:pt x="129068" y="221444"/>
                </a:cubicBezTo>
                <a:lnTo>
                  <a:pt x="129068" y="221444"/>
                </a:lnTo>
                <a:close/>
                <a:moveTo>
                  <a:pt x="317205" y="100418"/>
                </a:moveTo>
                <a:cubicBezTo>
                  <a:pt x="312257" y="100418"/>
                  <a:pt x="300917" y="99181"/>
                  <a:pt x="300917" y="88150"/>
                </a:cubicBezTo>
                <a:cubicBezTo>
                  <a:pt x="300711" y="83820"/>
                  <a:pt x="297103" y="80418"/>
                  <a:pt x="292773" y="80625"/>
                </a:cubicBezTo>
                <a:cubicBezTo>
                  <a:pt x="288649" y="80728"/>
                  <a:pt x="285351" y="84130"/>
                  <a:pt x="285247" y="88150"/>
                </a:cubicBezTo>
                <a:cubicBezTo>
                  <a:pt x="285247" y="102479"/>
                  <a:pt x="294732" y="112685"/>
                  <a:pt x="309473" y="115469"/>
                </a:cubicBezTo>
                <a:lnTo>
                  <a:pt x="309473" y="120417"/>
                </a:lnTo>
                <a:cubicBezTo>
                  <a:pt x="309267" y="124747"/>
                  <a:pt x="312669" y="128355"/>
                  <a:pt x="316999" y="128561"/>
                </a:cubicBezTo>
                <a:cubicBezTo>
                  <a:pt x="321329" y="128767"/>
                  <a:pt x="324937" y="125365"/>
                  <a:pt x="325143" y="121035"/>
                </a:cubicBezTo>
                <a:cubicBezTo>
                  <a:pt x="325143" y="120829"/>
                  <a:pt x="325143" y="120623"/>
                  <a:pt x="325143" y="120417"/>
                </a:cubicBezTo>
                <a:lnTo>
                  <a:pt x="325143" y="115469"/>
                </a:lnTo>
                <a:cubicBezTo>
                  <a:pt x="339885" y="112788"/>
                  <a:pt x="349369" y="102583"/>
                  <a:pt x="349369" y="88150"/>
                </a:cubicBezTo>
                <a:cubicBezTo>
                  <a:pt x="349369" y="71037"/>
                  <a:pt x="338441" y="65677"/>
                  <a:pt x="324627" y="58873"/>
                </a:cubicBezTo>
                <a:lnTo>
                  <a:pt x="316999" y="55058"/>
                </a:lnTo>
                <a:cubicBezTo>
                  <a:pt x="303082" y="48152"/>
                  <a:pt x="301020" y="46708"/>
                  <a:pt x="301020" y="39801"/>
                </a:cubicBezTo>
                <a:cubicBezTo>
                  <a:pt x="301020" y="28255"/>
                  <a:pt x="313494" y="27328"/>
                  <a:pt x="317308" y="27328"/>
                </a:cubicBezTo>
                <a:cubicBezTo>
                  <a:pt x="322153" y="27328"/>
                  <a:pt x="333287" y="28565"/>
                  <a:pt x="333287" y="39801"/>
                </a:cubicBezTo>
                <a:cubicBezTo>
                  <a:pt x="333493" y="44131"/>
                  <a:pt x="337101" y="47533"/>
                  <a:pt x="341431" y="47327"/>
                </a:cubicBezTo>
                <a:cubicBezTo>
                  <a:pt x="345555" y="47224"/>
                  <a:pt x="348853" y="43822"/>
                  <a:pt x="348957" y="39801"/>
                </a:cubicBezTo>
                <a:cubicBezTo>
                  <a:pt x="348957" y="25369"/>
                  <a:pt x="339678" y="15163"/>
                  <a:pt x="325143" y="12380"/>
                </a:cubicBezTo>
                <a:lnTo>
                  <a:pt x="325143" y="7534"/>
                </a:lnTo>
                <a:cubicBezTo>
                  <a:pt x="324937" y="3205"/>
                  <a:pt x="321329" y="-197"/>
                  <a:pt x="316999" y="9"/>
                </a:cubicBezTo>
                <a:cubicBezTo>
                  <a:pt x="312875" y="112"/>
                  <a:pt x="309576" y="3514"/>
                  <a:pt x="309473" y="7534"/>
                </a:cubicBezTo>
                <a:lnTo>
                  <a:pt x="309473" y="12380"/>
                </a:lnTo>
                <a:cubicBezTo>
                  <a:pt x="294938" y="15163"/>
                  <a:pt x="285247" y="25575"/>
                  <a:pt x="285247" y="39801"/>
                </a:cubicBezTo>
                <a:cubicBezTo>
                  <a:pt x="285247" y="56914"/>
                  <a:pt x="296175" y="62275"/>
                  <a:pt x="309989" y="69079"/>
                </a:cubicBezTo>
                <a:lnTo>
                  <a:pt x="317721" y="72893"/>
                </a:lnTo>
                <a:cubicBezTo>
                  <a:pt x="331638" y="79697"/>
                  <a:pt x="333699" y="81140"/>
                  <a:pt x="333699" y="88047"/>
                </a:cubicBezTo>
                <a:cubicBezTo>
                  <a:pt x="333493" y="99181"/>
                  <a:pt x="322050" y="100418"/>
                  <a:pt x="317205" y="100418"/>
                </a:cubicBezTo>
                <a:close/>
              </a:path>
            </a:pathLst>
          </a:custGeom>
          <a:solidFill>
            <a:srgbClr val="2AB4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53"/>
          <p:cNvSpPr txBox="1"/>
          <p:nvPr/>
        </p:nvSpPr>
        <p:spPr>
          <a:xfrm>
            <a:off x="902641" y="1088665"/>
            <a:ext cx="12441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Public Sector</a:t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53"/>
          <p:cNvSpPr txBox="1"/>
          <p:nvPr/>
        </p:nvSpPr>
        <p:spPr>
          <a:xfrm>
            <a:off x="349700" y="1858536"/>
            <a:ext cx="5151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Education</a:t>
            </a:r>
            <a:endParaRPr sz="7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(K-12)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53"/>
          <p:cNvSpPr txBox="1"/>
          <p:nvPr/>
        </p:nvSpPr>
        <p:spPr>
          <a:xfrm>
            <a:off x="1529235" y="1858537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Federal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53"/>
          <p:cNvSpPr txBox="1"/>
          <p:nvPr/>
        </p:nvSpPr>
        <p:spPr>
          <a:xfrm>
            <a:off x="951928" y="1858536"/>
            <a:ext cx="4680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Higher Education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53"/>
          <p:cNvSpPr txBox="1"/>
          <p:nvPr/>
        </p:nvSpPr>
        <p:spPr>
          <a:xfrm>
            <a:off x="5334592" y="1088665"/>
            <a:ext cx="11277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Financial</a:t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53"/>
          <p:cNvSpPr txBox="1"/>
          <p:nvPr/>
        </p:nvSpPr>
        <p:spPr>
          <a:xfrm>
            <a:off x="602022" y="2489472"/>
            <a:ext cx="5532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State / Local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53"/>
          <p:cNvSpPr txBox="1"/>
          <p:nvPr/>
        </p:nvSpPr>
        <p:spPr>
          <a:xfrm>
            <a:off x="1353174" y="2489472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Transport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53"/>
          <p:cNvSpPr txBox="1"/>
          <p:nvPr/>
        </p:nvSpPr>
        <p:spPr>
          <a:xfrm>
            <a:off x="902641" y="3276812"/>
            <a:ext cx="12441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Manufacturing</a:t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53"/>
          <p:cNvSpPr txBox="1"/>
          <p:nvPr/>
        </p:nvSpPr>
        <p:spPr>
          <a:xfrm>
            <a:off x="3106664" y="3276812"/>
            <a:ext cx="10455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53"/>
          <p:cNvSpPr txBox="1"/>
          <p:nvPr/>
        </p:nvSpPr>
        <p:spPr>
          <a:xfrm>
            <a:off x="3106664" y="1088665"/>
            <a:ext cx="10455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Healthcare</a:t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53"/>
          <p:cNvSpPr txBox="1"/>
          <p:nvPr/>
        </p:nvSpPr>
        <p:spPr>
          <a:xfrm>
            <a:off x="5334592" y="3244368"/>
            <a:ext cx="19011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Advertising / Media</a:t>
            </a:r>
            <a:endParaRPr b="1" sz="13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53"/>
          <p:cNvSpPr txBox="1"/>
          <p:nvPr/>
        </p:nvSpPr>
        <p:spPr>
          <a:xfrm>
            <a:off x="7532431" y="1088665"/>
            <a:ext cx="10455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Retail / CPG</a:t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53"/>
          <p:cNvSpPr txBox="1"/>
          <p:nvPr/>
        </p:nvSpPr>
        <p:spPr>
          <a:xfrm>
            <a:off x="4830392" y="4025234"/>
            <a:ext cx="4257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Media Platforms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53"/>
          <p:cNvSpPr txBox="1"/>
          <p:nvPr/>
        </p:nvSpPr>
        <p:spPr>
          <a:xfrm>
            <a:off x="6008753" y="4025235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Gambling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53"/>
          <p:cNvSpPr txBox="1"/>
          <p:nvPr/>
        </p:nvSpPr>
        <p:spPr>
          <a:xfrm>
            <a:off x="2635275" y="1858537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Pharma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53"/>
          <p:cNvSpPr txBox="1"/>
          <p:nvPr/>
        </p:nvSpPr>
        <p:spPr>
          <a:xfrm>
            <a:off x="3824223" y="1858537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Payer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53"/>
          <p:cNvSpPr txBox="1"/>
          <p:nvPr/>
        </p:nvSpPr>
        <p:spPr>
          <a:xfrm>
            <a:off x="7009290" y="1858537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eCommerce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53"/>
          <p:cNvSpPr txBox="1"/>
          <p:nvPr/>
        </p:nvSpPr>
        <p:spPr>
          <a:xfrm>
            <a:off x="5400492" y="4025235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Gaming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53"/>
          <p:cNvSpPr txBox="1"/>
          <p:nvPr/>
        </p:nvSpPr>
        <p:spPr>
          <a:xfrm>
            <a:off x="3217476" y="1858537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Provider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53"/>
          <p:cNvSpPr txBox="1"/>
          <p:nvPr/>
        </p:nvSpPr>
        <p:spPr>
          <a:xfrm>
            <a:off x="7614941" y="1858537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CPG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53"/>
          <p:cNvSpPr txBox="1"/>
          <p:nvPr/>
        </p:nvSpPr>
        <p:spPr>
          <a:xfrm>
            <a:off x="8158997" y="1858537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Fulfilment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53"/>
          <p:cNvSpPr txBox="1"/>
          <p:nvPr/>
        </p:nvSpPr>
        <p:spPr>
          <a:xfrm>
            <a:off x="394398" y="4025235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Auto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1529235" y="4025235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Industry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951928" y="4025235"/>
            <a:ext cx="4680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Mining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53"/>
          <p:cNvSpPr txBox="1"/>
          <p:nvPr/>
        </p:nvSpPr>
        <p:spPr>
          <a:xfrm>
            <a:off x="4830392" y="1858537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Banking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53"/>
          <p:cNvSpPr txBox="1"/>
          <p:nvPr/>
        </p:nvSpPr>
        <p:spPr>
          <a:xfrm>
            <a:off x="6008753" y="1858537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Fin. Tech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53"/>
          <p:cNvSpPr txBox="1"/>
          <p:nvPr/>
        </p:nvSpPr>
        <p:spPr>
          <a:xfrm>
            <a:off x="5440402" y="1858537"/>
            <a:ext cx="4680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Insurance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53"/>
          <p:cNvSpPr txBox="1"/>
          <p:nvPr/>
        </p:nvSpPr>
        <p:spPr>
          <a:xfrm>
            <a:off x="5397802" y="2489472"/>
            <a:ext cx="5532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Investments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53"/>
          <p:cNvSpPr txBox="1"/>
          <p:nvPr/>
        </p:nvSpPr>
        <p:spPr>
          <a:xfrm>
            <a:off x="2635275" y="4025235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Software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53"/>
          <p:cNvSpPr txBox="1"/>
          <p:nvPr/>
        </p:nvSpPr>
        <p:spPr>
          <a:xfrm>
            <a:off x="3119376" y="4025235"/>
            <a:ext cx="6219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Hardware Semi-Conductors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53"/>
          <p:cNvSpPr txBox="1"/>
          <p:nvPr/>
        </p:nvSpPr>
        <p:spPr>
          <a:xfrm>
            <a:off x="6681894" y="4025235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Telecom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3"/>
          <p:cNvSpPr txBox="1"/>
          <p:nvPr/>
        </p:nvSpPr>
        <p:spPr>
          <a:xfrm>
            <a:off x="7983252" y="4025234"/>
            <a:ext cx="4257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Media Publishers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53"/>
          <p:cNvSpPr txBox="1"/>
          <p:nvPr/>
        </p:nvSpPr>
        <p:spPr>
          <a:xfrm>
            <a:off x="3217476" y="2489471"/>
            <a:ext cx="4257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Life</a:t>
            </a:r>
            <a:b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Science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53"/>
          <p:cNvSpPr txBox="1"/>
          <p:nvPr/>
        </p:nvSpPr>
        <p:spPr>
          <a:xfrm>
            <a:off x="3824223" y="2489471"/>
            <a:ext cx="4257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Digital  Health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53"/>
          <p:cNvSpPr txBox="1"/>
          <p:nvPr/>
        </p:nvSpPr>
        <p:spPr>
          <a:xfrm>
            <a:off x="7828779" y="2489472"/>
            <a:ext cx="7278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Data Providers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53"/>
          <p:cNvSpPr txBox="1"/>
          <p:nvPr/>
        </p:nvSpPr>
        <p:spPr>
          <a:xfrm>
            <a:off x="7316825" y="4025235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Sports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53"/>
          <p:cNvSpPr/>
          <p:nvPr/>
        </p:nvSpPr>
        <p:spPr>
          <a:xfrm>
            <a:off x="7397294" y="2157830"/>
            <a:ext cx="257907" cy="248621"/>
          </a:xfrm>
          <a:custGeom>
            <a:rect b="b" l="l" r="r" t="t"/>
            <a:pathLst>
              <a:path extrusionOk="0" h="8969" w="9304">
                <a:moveTo>
                  <a:pt x="1950" y="664"/>
                </a:moveTo>
                <a:cubicBezTo>
                  <a:pt x="1889" y="976"/>
                  <a:pt x="1824" y="1244"/>
                  <a:pt x="1757" y="1520"/>
                </a:cubicBezTo>
                <a:cubicBezTo>
                  <a:pt x="1668" y="1889"/>
                  <a:pt x="1574" y="2273"/>
                  <a:pt x="1488" y="2773"/>
                </a:cubicBezTo>
                <a:cubicBezTo>
                  <a:pt x="1444" y="3027"/>
                  <a:pt x="1221" y="3233"/>
                  <a:pt x="992" y="3233"/>
                </a:cubicBezTo>
                <a:cubicBezTo>
                  <a:pt x="890" y="3233"/>
                  <a:pt x="802" y="3195"/>
                  <a:pt x="749" y="3128"/>
                </a:cubicBezTo>
                <a:cubicBezTo>
                  <a:pt x="703" y="3070"/>
                  <a:pt x="689" y="2996"/>
                  <a:pt x="712" y="2913"/>
                </a:cubicBezTo>
                <a:cubicBezTo>
                  <a:pt x="832" y="2433"/>
                  <a:pt x="958" y="2081"/>
                  <a:pt x="1092" y="1705"/>
                </a:cubicBezTo>
                <a:cubicBezTo>
                  <a:pt x="1206" y="1391"/>
                  <a:pt x="1320" y="1064"/>
                  <a:pt x="1430" y="664"/>
                </a:cubicBezTo>
                <a:close/>
                <a:moveTo>
                  <a:pt x="3055" y="663"/>
                </a:moveTo>
                <a:cubicBezTo>
                  <a:pt x="3029" y="993"/>
                  <a:pt x="3004" y="1272"/>
                  <a:pt x="2976" y="1561"/>
                </a:cubicBezTo>
                <a:cubicBezTo>
                  <a:pt x="2940" y="1928"/>
                  <a:pt x="2906" y="2310"/>
                  <a:pt x="2877" y="2809"/>
                </a:cubicBezTo>
                <a:cubicBezTo>
                  <a:pt x="2862" y="3042"/>
                  <a:pt x="2672" y="3233"/>
                  <a:pt x="2453" y="3233"/>
                </a:cubicBezTo>
                <a:cubicBezTo>
                  <a:pt x="2354" y="3233"/>
                  <a:pt x="2263" y="3195"/>
                  <a:pt x="2205" y="3126"/>
                </a:cubicBezTo>
                <a:cubicBezTo>
                  <a:pt x="2167" y="3082"/>
                  <a:pt x="2127" y="3003"/>
                  <a:pt x="2146" y="2886"/>
                </a:cubicBezTo>
                <a:cubicBezTo>
                  <a:pt x="2231" y="2406"/>
                  <a:pt x="2320" y="2035"/>
                  <a:pt x="2406" y="1674"/>
                </a:cubicBezTo>
                <a:cubicBezTo>
                  <a:pt x="2480" y="1367"/>
                  <a:pt x="2557" y="1048"/>
                  <a:pt x="2629" y="663"/>
                </a:cubicBezTo>
                <a:close/>
                <a:moveTo>
                  <a:pt x="4307" y="664"/>
                </a:moveTo>
                <a:lnTo>
                  <a:pt x="4317" y="2829"/>
                </a:lnTo>
                <a:lnTo>
                  <a:pt x="4317" y="2859"/>
                </a:lnTo>
                <a:cubicBezTo>
                  <a:pt x="4308" y="2953"/>
                  <a:pt x="4268" y="3042"/>
                  <a:pt x="4200" y="3113"/>
                </a:cubicBezTo>
                <a:cubicBezTo>
                  <a:pt x="4121" y="3190"/>
                  <a:pt x="4020" y="3233"/>
                  <a:pt x="3912" y="3233"/>
                </a:cubicBezTo>
                <a:cubicBezTo>
                  <a:pt x="3806" y="3233"/>
                  <a:pt x="3708" y="3193"/>
                  <a:pt x="3637" y="3116"/>
                </a:cubicBezTo>
                <a:cubicBezTo>
                  <a:pt x="3569" y="3045"/>
                  <a:pt x="3534" y="2950"/>
                  <a:pt x="3540" y="2849"/>
                </a:cubicBezTo>
                <a:cubicBezTo>
                  <a:pt x="3570" y="2362"/>
                  <a:pt x="3606" y="1986"/>
                  <a:pt x="3638" y="1624"/>
                </a:cubicBezTo>
                <a:cubicBezTo>
                  <a:pt x="3667" y="1331"/>
                  <a:pt x="3695" y="1027"/>
                  <a:pt x="3720" y="664"/>
                </a:cubicBezTo>
                <a:close/>
                <a:moveTo>
                  <a:pt x="5573" y="663"/>
                </a:moveTo>
                <a:cubicBezTo>
                  <a:pt x="5597" y="1021"/>
                  <a:pt x="5627" y="1321"/>
                  <a:pt x="5655" y="1613"/>
                </a:cubicBezTo>
                <a:cubicBezTo>
                  <a:pt x="5691" y="1979"/>
                  <a:pt x="5725" y="2356"/>
                  <a:pt x="5757" y="2847"/>
                </a:cubicBezTo>
                <a:cubicBezTo>
                  <a:pt x="5762" y="2950"/>
                  <a:pt x="5729" y="3045"/>
                  <a:pt x="5661" y="3116"/>
                </a:cubicBezTo>
                <a:cubicBezTo>
                  <a:pt x="5590" y="3193"/>
                  <a:pt x="5492" y="3233"/>
                  <a:pt x="5386" y="3233"/>
                </a:cubicBezTo>
                <a:cubicBezTo>
                  <a:pt x="5175" y="3233"/>
                  <a:pt x="4996" y="3063"/>
                  <a:pt x="4979" y="2856"/>
                </a:cubicBezTo>
                <a:lnTo>
                  <a:pt x="4979" y="2826"/>
                </a:lnTo>
                <a:lnTo>
                  <a:pt x="4972" y="663"/>
                </a:lnTo>
                <a:close/>
                <a:moveTo>
                  <a:pt x="6700" y="663"/>
                </a:moveTo>
                <a:cubicBezTo>
                  <a:pt x="6767" y="1036"/>
                  <a:pt x="6837" y="1347"/>
                  <a:pt x="6908" y="1650"/>
                </a:cubicBezTo>
                <a:cubicBezTo>
                  <a:pt x="6991" y="2014"/>
                  <a:pt x="7079" y="2391"/>
                  <a:pt x="7161" y="2878"/>
                </a:cubicBezTo>
                <a:cubicBezTo>
                  <a:pt x="7180" y="3000"/>
                  <a:pt x="7138" y="3079"/>
                  <a:pt x="7098" y="3126"/>
                </a:cubicBezTo>
                <a:cubicBezTo>
                  <a:pt x="7042" y="3195"/>
                  <a:pt x="6950" y="3233"/>
                  <a:pt x="6852" y="3233"/>
                </a:cubicBezTo>
                <a:cubicBezTo>
                  <a:pt x="6633" y="3233"/>
                  <a:pt x="6442" y="3042"/>
                  <a:pt x="6427" y="2804"/>
                </a:cubicBezTo>
                <a:cubicBezTo>
                  <a:pt x="6396" y="2301"/>
                  <a:pt x="6359" y="1919"/>
                  <a:pt x="6323" y="1548"/>
                </a:cubicBezTo>
                <a:cubicBezTo>
                  <a:pt x="6296" y="1273"/>
                  <a:pt x="6270" y="993"/>
                  <a:pt x="6244" y="663"/>
                </a:cubicBezTo>
                <a:close/>
                <a:moveTo>
                  <a:pt x="7918" y="663"/>
                </a:moveTo>
                <a:cubicBezTo>
                  <a:pt x="8017" y="1043"/>
                  <a:pt x="8123" y="1362"/>
                  <a:pt x="8227" y="1668"/>
                </a:cubicBezTo>
                <a:cubicBezTo>
                  <a:pt x="8356" y="2051"/>
                  <a:pt x="8478" y="2411"/>
                  <a:pt x="8594" y="2899"/>
                </a:cubicBezTo>
                <a:cubicBezTo>
                  <a:pt x="8616" y="2988"/>
                  <a:pt x="8601" y="3066"/>
                  <a:pt x="8552" y="3128"/>
                </a:cubicBezTo>
                <a:cubicBezTo>
                  <a:pt x="8499" y="3195"/>
                  <a:pt x="8411" y="3233"/>
                  <a:pt x="8308" y="3233"/>
                </a:cubicBezTo>
                <a:cubicBezTo>
                  <a:pt x="8078" y="3233"/>
                  <a:pt x="7859" y="3025"/>
                  <a:pt x="7815" y="2770"/>
                </a:cubicBezTo>
                <a:cubicBezTo>
                  <a:pt x="7732" y="2261"/>
                  <a:pt x="7640" y="1875"/>
                  <a:pt x="7556" y="1500"/>
                </a:cubicBezTo>
                <a:cubicBezTo>
                  <a:pt x="7492" y="1229"/>
                  <a:pt x="7432" y="966"/>
                  <a:pt x="7373" y="663"/>
                </a:cubicBezTo>
                <a:close/>
                <a:moveTo>
                  <a:pt x="4376" y="4790"/>
                </a:moveTo>
                <a:lnTo>
                  <a:pt x="4376" y="6820"/>
                </a:lnTo>
                <a:lnTo>
                  <a:pt x="2275" y="6820"/>
                </a:lnTo>
                <a:lnTo>
                  <a:pt x="2275" y="4790"/>
                </a:lnTo>
                <a:close/>
                <a:moveTo>
                  <a:pt x="2076" y="4390"/>
                </a:moveTo>
                <a:cubicBezTo>
                  <a:pt x="1966" y="4390"/>
                  <a:pt x="1877" y="4479"/>
                  <a:pt x="1877" y="4589"/>
                </a:cubicBezTo>
                <a:lnTo>
                  <a:pt x="1877" y="7017"/>
                </a:lnTo>
                <a:cubicBezTo>
                  <a:pt x="1877" y="7125"/>
                  <a:pt x="1966" y="7215"/>
                  <a:pt x="2076" y="7215"/>
                </a:cubicBezTo>
                <a:lnTo>
                  <a:pt x="4574" y="7215"/>
                </a:lnTo>
                <a:cubicBezTo>
                  <a:pt x="4684" y="7215"/>
                  <a:pt x="4773" y="7125"/>
                  <a:pt x="4773" y="7017"/>
                </a:cubicBezTo>
                <a:lnTo>
                  <a:pt x="4773" y="4589"/>
                </a:lnTo>
                <a:cubicBezTo>
                  <a:pt x="4773" y="4479"/>
                  <a:pt x="4684" y="4390"/>
                  <a:pt x="4574" y="4390"/>
                </a:cubicBezTo>
                <a:close/>
                <a:moveTo>
                  <a:pt x="7557" y="3599"/>
                </a:moveTo>
                <a:cubicBezTo>
                  <a:pt x="7643" y="3676"/>
                  <a:pt x="7741" y="3737"/>
                  <a:pt x="7844" y="3784"/>
                </a:cubicBezTo>
                <a:lnTo>
                  <a:pt x="7844" y="8303"/>
                </a:lnTo>
                <a:lnTo>
                  <a:pt x="7403" y="8303"/>
                </a:lnTo>
                <a:lnTo>
                  <a:pt x="7403" y="4588"/>
                </a:lnTo>
                <a:cubicBezTo>
                  <a:pt x="7403" y="4479"/>
                  <a:pt x="7314" y="4390"/>
                  <a:pt x="7204" y="4390"/>
                </a:cubicBezTo>
                <a:lnTo>
                  <a:pt x="5382" y="4390"/>
                </a:lnTo>
                <a:cubicBezTo>
                  <a:pt x="5272" y="4390"/>
                  <a:pt x="5183" y="4479"/>
                  <a:pt x="5183" y="4588"/>
                </a:cubicBezTo>
                <a:lnTo>
                  <a:pt x="5183" y="8304"/>
                </a:lnTo>
                <a:lnTo>
                  <a:pt x="1515" y="8304"/>
                </a:lnTo>
                <a:lnTo>
                  <a:pt x="1515" y="3758"/>
                </a:lnTo>
                <a:cubicBezTo>
                  <a:pt x="1595" y="3713"/>
                  <a:pt x="1674" y="3663"/>
                  <a:pt x="1742" y="3602"/>
                </a:cubicBezTo>
                <a:cubicBezTo>
                  <a:pt x="1923" y="3790"/>
                  <a:pt x="2179" y="3899"/>
                  <a:pt x="2450" y="3899"/>
                </a:cubicBezTo>
                <a:cubicBezTo>
                  <a:pt x="2733" y="3899"/>
                  <a:pt x="2991" y="3787"/>
                  <a:pt x="3185" y="3603"/>
                </a:cubicBezTo>
                <a:cubicBezTo>
                  <a:pt x="3378" y="3790"/>
                  <a:pt x="3641" y="3899"/>
                  <a:pt x="3912" y="3899"/>
                </a:cubicBezTo>
                <a:cubicBezTo>
                  <a:pt x="4186" y="3899"/>
                  <a:pt x="4448" y="3792"/>
                  <a:pt x="4647" y="3602"/>
                </a:cubicBezTo>
                <a:cubicBezTo>
                  <a:pt x="4838" y="3784"/>
                  <a:pt x="5098" y="3899"/>
                  <a:pt x="5383" y="3899"/>
                </a:cubicBezTo>
                <a:cubicBezTo>
                  <a:pt x="5656" y="3899"/>
                  <a:pt x="5921" y="3790"/>
                  <a:pt x="6111" y="3599"/>
                </a:cubicBezTo>
                <a:cubicBezTo>
                  <a:pt x="6307" y="3784"/>
                  <a:pt x="6564" y="3896"/>
                  <a:pt x="6849" y="3896"/>
                </a:cubicBezTo>
                <a:cubicBezTo>
                  <a:pt x="7120" y="3896"/>
                  <a:pt x="7376" y="3789"/>
                  <a:pt x="7557" y="3599"/>
                </a:cubicBezTo>
                <a:close/>
                <a:moveTo>
                  <a:pt x="7003" y="4790"/>
                </a:moveTo>
                <a:lnTo>
                  <a:pt x="7003" y="8304"/>
                </a:lnTo>
                <a:lnTo>
                  <a:pt x="5579" y="8304"/>
                </a:lnTo>
                <a:lnTo>
                  <a:pt x="5579" y="4790"/>
                </a:lnTo>
                <a:close/>
                <a:moveTo>
                  <a:pt x="1184" y="1"/>
                </a:moveTo>
                <a:cubicBezTo>
                  <a:pt x="1023" y="1"/>
                  <a:pt x="897" y="115"/>
                  <a:pt x="866" y="265"/>
                </a:cubicBezTo>
                <a:lnTo>
                  <a:pt x="853" y="265"/>
                </a:lnTo>
                <a:cubicBezTo>
                  <a:pt x="732" y="748"/>
                  <a:pt x="606" y="1104"/>
                  <a:pt x="469" y="1481"/>
                </a:cubicBezTo>
                <a:cubicBezTo>
                  <a:pt x="336" y="1854"/>
                  <a:pt x="199" y="2238"/>
                  <a:pt x="72" y="2749"/>
                </a:cubicBezTo>
                <a:cubicBezTo>
                  <a:pt x="0" y="3028"/>
                  <a:pt x="57" y="3317"/>
                  <a:pt x="227" y="3536"/>
                </a:cubicBezTo>
                <a:cubicBezTo>
                  <a:pt x="377" y="3731"/>
                  <a:pt x="602" y="3850"/>
                  <a:pt x="853" y="3882"/>
                </a:cubicBezTo>
                <a:lnTo>
                  <a:pt x="853" y="8637"/>
                </a:lnTo>
                <a:cubicBezTo>
                  <a:pt x="853" y="8820"/>
                  <a:pt x="1001" y="8968"/>
                  <a:pt x="1185" y="8968"/>
                </a:cubicBezTo>
                <a:lnTo>
                  <a:pt x="8179" y="8968"/>
                </a:lnTo>
                <a:cubicBezTo>
                  <a:pt x="8363" y="8968"/>
                  <a:pt x="8512" y="8820"/>
                  <a:pt x="8512" y="8637"/>
                </a:cubicBezTo>
                <a:lnTo>
                  <a:pt x="8512" y="3876"/>
                </a:lnTo>
                <a:cubicBezTo>
                  <a:pt x="8736" y="3832"/>
                  <a:pt x="8935" y="3716"/>
                  <a:pt x="9073" y="3538"/>
                </a:cubicBezTo>
                <a:cubicBezTo>
                  <a:pt x="9244" y="3320"/>
                  <a:pt x="9303" y="3028"/>
                  <a:pt x="9237" y="2745"/>
                </a:cubicBezTo>
                <a:cubicBezTo>
                  <a:pt x="9115" y="2230"/>
                  <a:pt x="8983" y="1836"/>
                  <a:pt x="8855" y="1457"/>
                </a:cubicBezTo>
                <a:cubicBezTo>
                  <a:pt x="8730" y="1086"/>
                  <a:pt x="8611" y="731"/>
                  <a:pt x="8500" y="265"/>
                </a:cubicBezTo>
                <a:lnTo>
                  <a:pt x="8494" y="265"/>
                </a:lnTo>
                <a:cubicBezTo>
                  <a:pt x="8463" y="115"/>
                  <a:pt x="8337" y="1"/>
                  <a:pt x="8178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399975" lIns="399975" spcFirstLastPara="1" rIns="399975" wrap="square" tIns="39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53"/>
          <p:cNvSpPr txBox="1"/>
          <p:nvPr/>
        </p:nvSpPr>
        <p:spPr>
          <a:xfrm>
            <a:off x="7162352" y="2489472"/>
            <a:ext cx="7278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Storefront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53"/>
          <p:cNvSpPr/>
          <p:nvPr/>
        </p:nvSpPr>
        <p:spPr>
          <a:xfrm>
            <a:off x="2750933" y="2184914"/>
            <a:ext cx="194391" cy="194463"/>
          </a:xfrm>
          <a:custGeom>
            <a:rect b="b" l="l" r="r" t="t"/>
            <a:pathLst>
              <a:path extrusionOk="0" h="8064" w="8061">
                <a:moveTo>
                  <a:pt x="2985" y="636"/>
                </a:moveTo>
                <a:cubicBezTo>
                  <a:pt x="3337" y="636"/>
                  <a:pt x="3655" y="1135"/>
                  <a:pt x="3655" y="1287"/>
                </a:cubicBezTo>
                <a:cubicBezTo>
                  <a:pt x="3655" y="1462"/>
                  <a:pt x="3798" y="1606"/>
                  <a:pt x="3974" y="1606"/>
                </a:cubicBezTo>
                <a:lnTo>
                  <a:pt x="6678" y="1606"/>
                </a:lnTo>
                <a:cubicBezTo>
                  <a:pt x="7096" y="1606"/>
                  <a:pt x="7375" y="1854"/>
                  <a:pt x="7415" y="2244"/>
                </a:cubicBezTo>
                <a:cubicBezTo>
                  <a:pt x="7246" y="2158"/>
                  <a:pt x="7054" y="2108"/>
                  <a:pt x="6839" y="2108"/>
                </a:cubicBezTo>
                <a:lnTo>
                  <a:pt x="3287" y="2108"/>
                </a:lnTo>
                <a:cubicBezTo>
                  <a:pt x="2541" y="2108"/>
                  <a:pt x="1934" y="2653"/>
                  <a:pt x="1934" y="3323"/>
                </a:cubicBezTo>
                <a:lnTo>
                  <a:pt x="1934" y="6710"/>
                </a:lnTo>
                <a:cubicBezTo>
                  <a:pt x="1934" y="7085"/>
                  <a:pt x="1630" y="7427"/>
                  <a:pt x="1297" y="7427"/>
                </a:cubicBezTo>
                <a:lnTo>
                  <a:pt x="1236" y="7427"/>
                </a:lnTo>
                <a:cubicBezTo>
                  <a:pt x="874" y="7427"/>
                  <a:pt x="633" y="7056"/>
                  <a:pt x="633" y="6710"/>
                </a:cubicBezTo>
                <a:lnTo>
                  <a:pt x="633" y="3385"/>
                </a:lnTo>
                <a:lnTo>
                  <a:pt x="633" y="1313"/>
                </a:lnTo>
                <a:cubicBezTo>
                  <a:pt x="633" y="972"/>
                  <a:pt x="999" y="636"/>
                  <a:pt x="1370" y="636"/>
                </a:cubicBezTo>
                <a:close/>
                <a:moveTo>
                  <a:pt x="5918" y="4781"/>
                </a:moveTo>
                <a:cubicBezTo>
                  <a:pt x="5847" y="4781"/>
                  <a:pt x="5789" y="4839"/>
                  <a:pt x="5789" y="4910"/>
                </a:cubicBezTo>
                <a:lnTo>
                  <a:pt x="5789" y="5759"/>
                </a:lnTo>
                <a:lnTo>
                  <a:pt x="4940" y="5759"/>
                </a:lnTo>
                <a:cubicBezTo>
                  <a:pt x="4868" y="5759"/>
                  <a:pt x="4812" y="5817"/>
                  <a:pt x="4812" y="5887"/>
                </a:cubicBezTo>
                <a:lnTo>
                  <a:pt x="4812" y="6864"/>
                </a:lnTo>
                <a:cubicBezTo>
                  <a:pt x="4812" y="6934"/>
                  <a:pt x="4868" y="6992"/>
                  <a:pt x="4940" y="6992"/>
                </a:cubicBezTo>
                <a:lnTo>
                  <a:pt x="5789" y="6992"/>
                </a:lnTo>
                <a:lnTo>
                  <a:pt x="5789" y="7843"/>
                </a:lnTo>
                <a:cubicBezTo>
                  <a:pt x="5789" y="7913"/>
                  <a:pt x="5847" y="7970"/>
                  <a:pt x="5918" y="7970"/>
                </a:cubicBezTo>
                <a:lnTo>
                  <a:pt x="6894" y="7970"/>
                </a:lnTo>
                <a:cubicBezTo>
                  <a:pt x="6965" y="7970"/>
                  <a:pt x="7021" y="7913"/>
                  <a:pt x="7021" y="7843"/>
                </a:cubicBezTo>
                <a:lnTo>
                  <a:pt x="7021" y="6992"/>
                </a:lnTo>
                <a:lnTo>
                  <a:pt x="7872" y="6992"/>
                </a:lnTo>
                <a:cubicBezTo>
                  <a:pt x="7942" y="6992"/>
                  <a:pt x="8000" y="6934"/>
                  <a:pt x="8000" y="6864"/>
                </a:cubicBezTo>
                <a:lnTo>
                  <a:pt x="8000" y="5887"/>
                </a:lnTo>
                <a:cubicBezTo>
                  <a:pt x="8000" y="5817"/>
                  <a:pt x="7945" y="5759"/>
                  <a:pt x="7872" y="5759"/>
                </a:cubicBezTo>
                <a:lnTo>
                  <a:pt x="7021" y="5759"/>
                </a:lnTo>
                <a:lnTo>
                  <a:pt x="7021" y="4910"/>
                </a:lnTo>
                <a:cubicBezTo>
                  <a:pt x="7021" y="4839"/>
                  <a:pt x="6965" y="4781"/>
                  <a:pt x="6894" y="4781"/>
                </a:cubicBezTo>
                <a:close/>
                <a:moveTo>
                  <a:pt x="1374" y="1"/>
                </a:moveTo>
                <a:cubicBezTo>
                  <a:pt x="642" y="1"/>
                  <a:pt x="1" y="615"/>
                  <a:pt x="1" y="1315"/>
                </a:cubicBezTo>
                <a:lnTo>
                  <a:pt x="1" y="3386"/>
                </a:lnTo>
                <a:lnTo>
                  <a:pt x="1" y="6711"/>
                </a:lnTo>
                <a:cubicBezTo>
                  <a:pt x="1" y="7458"/>
                  <a:pt x="558" y="8064"/>
                  <a:pt x="1241" y="8064"/>
                </a:cubicBezTo>
                <a:lnTo>
                  <a:pt x="1301" y="8064"/>
                </a:lnTo>
                <a:cubicBezTo>
                  <a:pt x="1340" y="8064"/>
                  <a:pt x="1377" y="8062"/>
                  <a:pt x="1416" y="8060"/>
                </a:cubicBezTo>
                <a:cubicBezTo>
                  <a:pt x="1428" y="8060"/>
                  <a:pt x="1437" y="8064"/>
                  <a:pt x="1449" y="8064"/>
                </a:cubicBezTo>
                <a:lnTo>
                  <a:pt x="4353" y="8064"/>
                </a:lnTo>
                <a:cubicBezTo>
                  <a:pt x="4530" y="8064"/>
                  <a:pt x="4672" y="7921"/>
                  <a:pt x="4672" y="7746"/>
                </a:cubicBezTo>
                <a:cubicBezTo>
                  <a:pt x="4672" y="7569"/>
                  <a:pt x="4530" y="7427"/>
                  <a:pt x="4353" y="7427"/>
                </a:cubicBezTo>
                <a:lnTo>
                  <a:pt x="2372" y="7427"/>
                </a:lnTo>
                <a:cubicBezTo>
                  <a:pt x="2498" y="7216"/>
                  <a:pt x="2573" y="6971"/>
                  <a:pt x="2573" y="6710"/>
                </a:cubicBezTo>
                <a:lnTo>
                  <a:pt x="2573" y="3323"/>
                </a:lnTo>
                <a:cubicBezTo>
                  <a:pt x="2573" y="2966"/>
                  <a:pt x="2944" y="2745"/>
                  <a:pt x="3290" y="2745"/>
                </a:cubicBezTo>
                <a:lnTo>
                  <a:pt x="6840" y="2745"/>
                </a:lnTo>
                <a:cubicBezTo>
                  <a:pt x="7200" y="2745"/>
                  <a:pt x="7422" y="2966"/>
                  <a:pt x="7422" y="3323"/>
                </a:cubicBezTo>
                <a:lnTo>
                  <a:pt x="7422" y="3385"/>
                </a:lnTo>
                <a:lnTo>
                  <a:pt x="7422" y="4355"/>
                </a:lnTo>
                <a:cubicBezTo>
                  <a:pt x="7422" y="4531"/>
                  <a:pt x="7566" y="4674"/>
                  <a:pt x="7742" y="4674"/>
                </a:cubicBezTo>
                <a:cubicBezTo>
                  <a:pt x="7918" y="4674"/>
                  <a:pt x="8061" y="4531"/>
                  <a:pt x="8061" y="4355"/>
                </a:cubicBezTo>
                <a:lnTo>
                  <a:pt x="8061" y="3385"/>
                </a:lnTo>
                <a:lnTo>
                  <a:pt x="8061" y="3323"/>
                </a:lnTo>
                <a:lnTo>
                  <a:pt x="8061" y="2344"/>
                </a:lnTo>
                <a:cubicBezTo>
                  <a:pt x="8061" y="1549"/>
                  <a:pt x="7482" y="970"/>
                  <a:pt x="6683" y="970"/>
                </a:cubicBezTo>
                <a:cubicBezTo>
                  <a:pt x="6682" y="970"/>
                  <a:pt x="6681" y="970"/>
                  <a:pt x="6680" y="970"/>
                </a:cubicBezTo>
                <a:lnTo>
                  <a:pt x="4230" y="970"/>
                </a:lnTo>
                <a:cubicBezTo>
                  <a:pt x="4056" y="512"/>
                  <a:pt x="3559" y="1"/>
                  <a:pt x="2988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53"/>
          <p:cNvSpPr txBox="1"/>
          <p:nvPr/>
        </p:nvSpPr>
        <p:spPr>
          <a:xfrm>
            <a:off x="2713777" y="2489472"/>
            <a:ext cx="268800" cy="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Patient Data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53"/>
          <p:cNvSpPr txBox="1"/>
          <p:nvPr/>
        </p:nvSpPr>
        <p:spPr>
          <a:xfrm>
            <a:off x="7814688" y="0"/>
            <a:ext cx="1329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800"/>
              <a:buFont typeface="Arial"/>
              <a:buNone/>
            </a:pPr>
            <a:r>
              <a:rPr lang="en" sz="600">
                <a:solidFill>
                  <a:srgbClr val="919191"/>
                </a:solidFill>
                <a:latin typeface="Arial"/>
                <a:ea typeface="Arial"/>
                <a:cs typeface="Arial"/>
                <a:sym typeface="Arial"/>
              </a:rPr>
              <a:t>REV 12.19.23</a:t>
            </a:r>
            <a:endParaRPr sz="700"/>
          </a:p>
        </p:txBody>
      </p:sp>
      <p:cxnSp>
        <p:nvCxnSpPr>
          <p:cNvPr id="427" name="Google Shape;427;p53"/>
          <p:cNvCxnSpPr/>
          <p:nvPr/>
        </p:nvCxnSpPr>
        <p:spPr>
          <a:xfrm>
            <a:off x="365446" y="1461842"/>
            <a:ext cx="1693500" cy="0"/>
          </a:xfrm>
          <a:prstGeom prst="straightConnector1">
            <a:avLst/>
          </a:prstGeom>
          <a:noFill/>
          <a:ln cap="flat" cmpd="sng" w="9525">
            <a:solidFill>
              <a:srgbClr val="C8C8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8" name="Google Shape;428;p53"/>
          <p:cNvCxnSpPr/>
          <p:nvPr/>
        </p:nvCxnSpPr>
        <p:spPr>
          <a:xfrm>
            <a:off x="2560854" y="1461842"/>
            <a:ext cx="1693500" cy="0"/>
          </a:xfrm>
          <a:prstGeom prst="straightConnector1">
            <a:avLst/>
          </a:prstGeom>
          <a:noFill/>
          <a:ln cap="flat" cmpd="sng" w="9525">
            <a:solidFill>
              <a:srgbClr val="C8C8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9" name="Google Shape;429;p53"/>
          <p:cNvCxnSpPr/>
          <p:nvPr/>
        </p:nvCxnSpPr>
        <p:spPr>
          <a:xfrm>
            <a:off x="4756262" y="1461842"/>
            <a:ext cx="1693500" cy="0"/>
          </a:xfrm>
          <a:prstGeom prst="straightConnector1">
            <a:avLst/>
          </a:prstGeom>
          <a:noFill/>
          <a:ln cap="flat" cmpd="sng" w="9525">
            <a:solidFill>
              <a:srgbClr val="C8C8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0" name="Google Shape;430;p53"/>
          <p:cNvCxnSpPr/>
          <p:nvPr/>
        </p:nvCxnSpPr>
        <p:spPr>
          <a:xfrm>
            <a:off x="6951671" y="1461842"/>
            <a:ext cx="1693500" cy="0"/>
          </a:xfrm>
          <a:prstGeom prst="straightConnector1">
            <a:avLst/>
          </a:prstGeom>
          <a:noFill/>
          <a:ln cap="flat" cmpd="sng" w="9525">
            <a:solidFill>
              <a:srgbClr val="C8C8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1" name="Google Shape;431;p53"/>
          <p:cNvCxnSpPr/>
          <p:nvPr/>
        </p:nvCxnSpPr>
        <p:spPr>
          <a:xfrm>
            <a:off x="365446" y="3648732"/>
            <a:ext cx="1693500" cy="0"/>
          </a:xfrm>
          <a:prstGeom prst="straightConnector1">
            <a:avLst/>
          </a:prstGeom>
          <a:noFill/>
          <a:ln cap="flat" cmpd="sng" w="9525">
            <a:solidFill>
              <a:srgbClr val="C8C8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2" name="Google Shape;432;p53"/>
          <p:cNvCxnSpPr/>
          <p:nvPr/>
        </p:nvCxnSpPr>
        <p:spPr>
          <a:xfrm>
            <a:off x="2560854" y="3648732"/>
            <a:ext cx="1693500" cy="0"/>
          </a:xfrm>
          <a:prstGeom prst="straightConnector1">
            <a:avLst/>
          </a:prstGeom>
          <a:noFill/>
          <a:ln cap="flat" cmpd="sng" w="9525">
            <a:solidFill>
              <a:srgbClr val="C8C8C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3" name="Google Shape;433;p53"/>
          <p:cNvCxnSpPr/>
          <p:nvPr/>
        </p:nvCxnSpPr>
        <p:spPr>
          <a:xfrm>
            <a:off x="4756263" y="3648732"/>
            <a:ext cx="3822900" cy="0"/>
          </a:xfrm>
          <a:prstGeom prst="straightConnector1">
            <a:avLst/>
          </a:prstGeom>
          <a:noFill/>
          <a:ln cap="flat" cmpd="sng" w="9525">
            <a:solidFill>
              <a:srgbClr val="C8C8C8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4"/>
          <p:cNvSpPr/>
          <p:nvPr/>
        </p:nvSpPr>
        <p:spPr>
          <a:xfrm>
            <a:off x="1289932" y="1795988"/>
            <a:ext cx="205396" cy="236079"/>
          </a:xfrm>
          <a:custGeom>
            <a:rect b="b" l="l" r="r" t="t"/>
            <a:pathLst>
              <a:path extrusionOk="0" h="8448" w="7350">
                <a:moveTo>
                  <a:pt x="3674" y="708"/>
                </a:moveTo>
                <a:cubicBezTo>
                  <a:pt x="5594" y="708"/>
                  <a:pt x="6641" y="1317"/>
                  <a:pt x="6641" y="1629"/>
                </a:cubicBezTo>
                <a:cubicBezTo>
                  <a:pt x="6641" y="1941"/>
                  <a:pt x="5594" y="2550"/>
                  <a:pt x="3674" y="2550"/>
                </a:cubicBezTo>
                <a:cubicBezTo>
                  <a:pt x="1756" y="2550"/>
                  <a:pt x="709" y="1941"/>
                  <a:pt x="709" y="1629"/>
                </a:cubicBezTo>
                <a:cubicBezTo>
                  <a:pt x="709" y="1317"/>
                  <a:pt x="1756" y="708"/>
                  <a:pt x="3674" y="708"/>
                </a:cubicBezTo>
                <a:close/>
                <a:moveTo>
                  <a:pt x="6641" y="2628"/>
                </a:moveTo>
                <a:lnTo>
                  <a:pt x="6641" y="3360"/>
                </a:lnTo>
                <a:cubicBezTo>
                  <a:pt x="6641" y="3672"/>
                  <a:pt x="5594" y="4281"/>
                  <a:pt x="3674" y="4281"/>
                </a:cubicBezTo>
                <a:cubicBezTo>
                  <a:pt x="1756" y="4281"/>
                  <a:pt x="709" y="3672"/>
                  <a:pt x="709" y="3360"/>
                </a:cubicBezTo>
                <a:lnTo>
                  <a:pt x="709" y="2628"/>
                </a:lnTo>
                <a:cubicBezTo>
                  <a:pt x="1411" y="3044"/>
                  <a:pt x="2547" y="3258"/>
                  <a:pt x="3674" y="3258"/>
                </a:cubicBezTo>
                <a:cubicBezTo>
                  <a:pt x="4802" y="3258"/>
                  <a:pt x="5937" y="3044"/>
                  <a:pt x="6641" y="2628"/>
                </a:cubicBezTo>
                <a:close/>
                <a:moveTo>
                  <a:pt x="6641" y="4361"/>
                </a:moveTo>
                <a:lnTo>
                  <a:pt x="6641" y="5086"/>
                </a:lnTo>
                <a:cubicBezTo>
                  <a:pt x="6641" y="5398"/>
                  <a:pt x="5594" y="6007"/>
                  <a:pt x="3674" y="6007"/>
                </a:cubicBezTo>
                <a:cubicBezTo>
                  <a:pt x="1756" y="6007"/>
                  <a:pt x="709" y="5398"/>
                  <a:pt x="709" y="5086"/>
                </a:cubicBezTo>
                <a:lnTo>
                  <a:pt x="709" y="4361"/>
                </a:lnTo>
                <a:cubicBezTo>
                  <a:pt x="1411" y="4777"/>
                  <a:pt x="2547" y="4989"/>
                  <a:pt x="3674" y="4989"/>
                </a:cubicBezTo>
                <a:cubicBezTo>
                  <a:pt x="4802" y="4989"/>
                  <a:pt x="5937" y="4777"/>
                  <a:pt x="6641" y="4361"/>
                </a:cubicBezTo>
                <a:close/>
                <a:moveTo>
                  <a:pt x="6641" y="6087"/>
                </a:moveTo>
                <a:lnTo>
                  <a:pt x="6641" y="6819"/>
                </a:lnTo>
                <a:cubicBezTo>
                  <a:pt x="6641" y="7131"/>
                  <a:pt x="5594" y="7740"/>
                  <a:pt x="3674" y="7740"/>
                </a:cubicBezTo>
                <a:cubicBezTo>
                  <a:pt x="1756" y="7740"/>
                  <a:pt x="709" y="7131"/>
                  <a:pt x="709" y="6819"/>
                </a:cubicBezTo>
                <a:lnTo>
                  <a:pt x="709" y="6087"/>
                </a:lnTo>
                <a:cubicBezTo>
                  <a:pt x="1411" y="6503"/>
                  <a:pt x="2547" y="6716"/>
                  <a:pt x="3674" y="6716"/>
                </a:cubicBezTo>
                <a:cubicBezTo>
                  <a:pt x="4802" y="6716"/>
                  <a:pt x="5937" y="6503"/>
                  <a:pt x="6641" y="6087"/>
                </a:cubicBezTo>
                <a:close/>
                <a:moveTo>
                  <a:pt x="3674" y="0"/>
                </a:moveTo>
                <a:cubicBezTo>
                  <a:pt x="1848" y="0"/>
                  <a:pt x="1" y="560"/>
                  <a:pt x="1" y="1630"/>
                </a:cubicBezTo>
                <a:lnTo>
                  <a:pt x="1" y="6819"/>
                </a:lnTo>
                <a:cubicBezTo>
                  <a:pt x="1" y="7888"/>
                  <a:pt x="1849" y="8448"/>
                  <a:pt x="3674" y="8448"/>
                </a:cubicBezTo>
                <a:cubicBezTo>
                  <a:pt x="5499" y="8448"/>
                  <a:pt x="7348" y="7890"/>
                  <a:pt x="7348" y="6819"/>
                </a:cubicBezTo>
                <a:lnTo>
                  <a:pt x="7348" y="1629"/>
                </a:lnTo>
                <a:cubicBezTo>
                  <a:pt x="7350" y="560"/>
                  <a:pt x="5501" y="0"/>
                  <a:pt x="3674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54"/>
          <p:cNvSpPr txBox="1"/>
          <p:nvPr>
            <p:ph type="title"/>
          </p:nvPr>
        </p:nvSpPr>
        <p:spPr>
          <a:xfrm>
            <a:off x="365763" y="274325"/>
            <a:ext cx="4321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en"/>
              <a:t>Snowflake Icons:  General</a:t>
            </a:r>
            <a:endParaRPr/>
          </a:p>
        </p:txBody>
      </p:sp>
      <p:sp>
        <p:nvSpPr>
          <p:cNvPr id="440" name="Google Shape;440;p54"/>
          <p:cNvSpPr/>
          <p:nvPr/>
        </p:nvSpPr>
        <p:spPr>
          <a:xfrm>
            <a:off x="431049" y="1021893"/>
            <a:ext cx="340076" cy="217213"/>
          </a:xfrm>
          <a:custGeom>
            <a:rect b="b" l="l" r="r" t="t"/>
            <a:pathLst>
              <a:path extrusionOk="0" h="1524301" w="2386495">
                <a:moveTo>
                  <a:pt x="2294870" y="1216109"/>
                </a:moveTo>
                <a:lnTo>
                  <a:pt x="2294870" y="612308"/>
                </a:lnTo>
                <a:cubicBezTo>
                  <a:pt x="2348924" y="585902"/>
                  <a:pt x="2386495" y="530785"/>
                  <a:pt x="2386495" y="466807"/>
                </a:cubicBezTo>
                <a:cubicBezTo>
                  <a:pt x="2386495" y="402830"/>
                  <a:pt x="2348924" y="347713"/>
                  <a:pt x="2294870" y="321307"/>
                </a:cubicBezTo>
                <a:lnTo>
                  <a:pt x="2294870" y="91625"/>
                </a:lnTo>
                <a:lnTo>
                  <a:pt x="1206894" y="91625"/>
                </a:lnTo>
                <a:cubicBezTo>
                  <a:pt x="1180487" y="37571"/>
                  <a:pt x="1125371" y="0"/>
                  <a:pt x="1061393" y="0"/>
                </a:cubicBezTo>
                <a:cubicBezTo>
                  <a:pt x="997415" y="0"/>
                  <a:pt x="942299" y="37571"/>
                  <a:pt x="915892" y="91625"/>
                </a:cubicBezTo>
                <a:lnTo>
                  <a:pt x="308015" y="91625"/>
                </a:lnTo>
                <a:cubicBezTo>
                  <a:pt x="281609" y="37571"/>
                  <a:pt x="226492" y="0"/>
                  <a:pt x="162514" y="0"/>
                </a:cubicBezTo>
                <a:cubicBezTo>
                  <a:pt x="73016" y="0"/>
                  <a:pt x="0" y="72839"/>
                  <a:pt x="0" y="162514"/>
                </a:cubicBezTo>
                <a:cubicBezTo>
                  <a:pt x="0" y="224720"/>
                  <a:pt x="35445" y="278064"/>
                  <a:pt x="86840" y="305534"/>
                </a:cubicBezTo>
                <a:lnTo>
                  <a:pt x="86840" y="1213983"/>
                </a:lnTo>
                <a:cubicBezTo>
                  <a:pt x="35445" y="1241275"/>
                  <a:pt x="0" y="1294797"/>
                  <a:pt x="0" y="1357002"/>
                </a:cubicBezTo>
                <a:cubicBezTo>
                  <a:pt x="0" y="1446677"/>
                  <a:pt x="72839" y="1519516"/>
                  <a:pt x="162514" y="1519516"/>
                </a:cubicBezTo>
                <a:cubicBezTo>
                  <a:pt x="224543" y="1519516"/>
                  <a:pt x="278064" y="1484072"/>
                  <a:pt x="305357" y="1432677"/>
                </a:cubicBezTo>
                <a:lnTo>
                  <a:pt x="2078480" y="1432677"/>
                </a:lnTo>
                <a:cubicBezTo>
                  <a:pt x="2104887" y="1486730"/>
                  <a:pt x="2160003" y="1524302"/>
                  <a:pt x="2223981" y="1524302"/>
                </a:cubicBezTo>
                <a:cubicBezTo>
                  <a:pt x="2313479" y="1524302"/>
                  <a:pt x="2386495" y="1451463"/>
                  <a:pt x="2386495" y="1361787"/>
                </a:cubicBezTo>
                <a:cubicBezTo>
                  <a:pt x="2386495" y="1297632"/>
                  <a:pt x="2348924" y="1242693"/>
                  <a:pt x="2294870" y="1216287"/>
                </a:cubicBezTo>
                <a:close/>
                <a:moveTo>
                  <a:pt x="162514" y="1448450"/>
                </a:moveTo>
                <a:cubicBezTo>
                  <a:pt x="112005" y="1448450"/>
                  <a:pt x="70890" y="1407334"/>
                  <a:pt x="70890" y="1356825"/>
                </a:cubicBezTo>
                <a:cubicBezTo>
                  <a:pt x="70890" y="1306316"/>
                  <a:pt x="112005" y="1265200"/>
                  <a:pt x="162514" y="1265200"/>
                </a:cubicBezTo>
                <a:cubicBezTo>
                  <a:pt x="213023" y="1265200"/>
                  <a:pt x="254139" y="1306316"/>
                  <a:pt x="254139" y="1356825"/>
                </a:cubicBezTo>
                <a:cubicBezTo>
                  <a:pt x="254139" y="1407334"/>
                  <a:pt x="213023" y="1448450"/>
                  <a:pt x="162514" y="1448450"/>
                </a:cubicBezTo>
                <a:close/>
                <a:moveTo>
                  <a:pt x="162514" y="70890"/>
                </a:moveTo>
                <a:cubicBezTo>
                  <a:pt x="213023" y="70890"/>
                  <a:pt x="254139" y="112005"/>
                  <a:pt x="254139" y="162514"/>
                </a:cubicBezTo>
                <a:cubicBezTo>
                  <a:pt x="254139" y="213023"/>
                  <a:pt x="213023" y="254139"/>
                  <a:pt x="162514" y="254139"/>
                </a:cubicBezTo>
                <a:cubicBezTo>
                  <a:pt x="112005" y="254139"/>
                  <a:pt x="70890" y="213023"/>
                  <a:pt x="70890" y="162514"/>
                </a:cubicBezTo>
                <a:cubicBezTo>
                  <a:pt x="70890" y="112005"/>
                  <a:pt x="112005" y="70890"/>
                  <a:pt x="162514" y="70890"/>
                </a:cubicBezTo>
                <a:close/>
                <a:moveTo>
                  <a:pt x="1061393" y="70890"/>
                </a:moveTo>
                <a:cubicBezTo>
                  <a:pt x="1111902" y="70890"/>
                  <a:pt x="1153018" y="112005"/>
                  <a:pt x="1153018" y="162514"/>
                </a:cubicBezTo>
                <a:cubicBezTo>
                  <a:pt x="1153018" y="213023"/>
                  <a:pt x="1111902" y="254139"/>
                  <a:pt x="1061393" y="254139"/>
                </a:cubicBezTo>
                <a:cubicBezTo>
                  <a:pt x="1010884" y="254139"/>
                  <a:pt x="969768" y="213023"/>
                  <a:pt x="969768" y="162514"/>
                </a:cubicBezTo>
                <a:cubicBezTo>
                  <a:pt x="969768" y="112005"/>
                  <a:pt x="1010884" y="70890"/>
                  <a:pt x="1061393" y="70890"/>
                </a:cubicBezTo>
                <a:close/>
                <a:moveTo>
                  <a:pt x="945134" y="275760"/>
                </a:moveTo>
                <a:lnTo>
                  <a:pt x="709427" y="636942"/>
                </a:lnTo>
                <a:cubicBezTo>
                  <a:pt x="697730" y="633398"/>
                  <a:pt x="685502" y="630917"/>
                  <a:pt x="672387" y="630917"/>
                </a:cubicBezTo>
                <a:cubicBezTo>
                  <a:pt x="654665" y="630917"/>
                  <a:pt x="637828" y="634638"/>
                  <a:pt x="622410" y="641196"/>
                </a:cubicBezTo>
                <a:lnTo>
                  <a:pt x="300217" y="247936"/>
                </a:lnTo>
                <a:cubicBezTo>
                  <a:pt x="303053" y="243328"/>
                  <a:pt x="305534" y="238543"/>
                  <a:pt x="308015" y="233581"/>
                </a:cubicBezTo>
                <a:lnTo>
                  <a:pt x="915715" y="233581"/>
                </a:lnTo>
                <a:cubicBezTo>
                  <a:pt x="923336" y="249177"/>
                  <a:pt x="933083" y="263532"/>
                  <a:pt x="945134" y="275937"/>
                </a:cubicBezTo>
                <a:close/>
                <a:moveTo>
                  <a:pt x="250417" y="298799"/>
                </a:moveTo>
                <a:lnTo>
                  <a:pt x="567648" y="686033"/>
                </a:lnTo>
                <a:cubicBezTo>
                  <a:pt x="553647" y="706414"/>
                  <a:pt x="545318" y="731225"/>
                  <a:pt x="545318" y="757809"/>
                </a:cubicBezTo>
                <a:cubicBezTo>
                  <a:pt x="545318" y="784392"/>
                  <a:pt x="553115" y="807609"/>
                  <a:pt x="566407" y="827635"/>
                </a:cubicBezTo>
                <a:lnTo>
                  <a:pt x="237480" y="1213628"/>
                </a:lnTo>
                <a:cubicBezTo>
                  <a:pt x="234467" y="1212033"/>
                  <a:pt x="231809" y="1210261"/>
                  <a:pt x="228619" y="1208843"/>
                </a:cubicBezTo>
                <a:lnTo>
                  <a:pt x="228619" y="310673"/>
                </a:lnTo>
                <a:cubicBezTo>
                  <a:pt x="236239" y="307306"/>
                  <a:pt x="243505" y="303407"/>
                  <a:pt x="250240" y="298799"/>
                </a:cubicBezTo>
                <a:close/>
                <a:moveTo>
                  <a:pt x="620106" y="873359"/>
                </a:moveTo>
                <a:cubicBezTo>
                  <a:pt x="636056" y="880625"/>
                  <a:pt x="653601" y="884878"/>
                  <a:pt x="672387" y="884878"/>
                </a:cubicBezTo>
                <a:cubicBezTo>
                  <a:pt x="717579" y="884878"/>
                  <a:pt x="756923" y="861130"/>
                  <a:pt x="779430" y="825686"/>
                </a:cubicBezTo>
                <a:lnTo>
                  <a:pt x="1239326" y="958603"/>
                </a:lnTo>
                <a:cubicBezTo>
                  <a:pt x="1037291" y="1014429"/>
                  <a:pt x="623119" y="1129801"/>
                  <a:pt x="324674" y="1220363"/>
                </a:cubicBezTo>
                <a:lnTo>
                  <a:pt x="620283" y="873359"/>
                </a:lnTo>
                <a:close/>
                <a:moveTo>
                  <a:pt x="799279" y="757632"/>
                </a:moveTo>
                <a:cubicBezTo>
                  <a:pt x="799279" y="726086"/>
                  <a:pt x="787405" y="697730"/>
                  <a:pt x="768265" y="675577"/>
                </a:cubicBezTo>
                <a:lnTo>
                  <a:pt x="1004327" y="314218"/>
                </a:lnTo>
                <a:cubicBezTo>
                  <a:pt x="1022049" y="320952"/>
                  <a:pt x="1041012" y="325028"/>
                  <a:pt x="1061039" y="325028"/>
                </a:cubicBezTo>
                <a:cubicBezTo>
                  <a:pt x="1106231" y="325028"/>
                  <a:pt x="1146992" y="306420"/>
                  <a:pt x="1176589" y="276469"/>
                </a:cubicBezTo>
                <a:lnTo>
                  <a:pt x="1426120" y="432426"/>
                </a:lnTo>
                <a:cubicBezTo>
                  <a:pt x="1423107" y="443414"/>
                  <a:pt x="1420803" y="454756"/>
                  <a:pt x="1420803" y="466807"/>
                </a:cubicBezTo>
                <a:cubicBezTo>
                  <a:pt x="1420803" y="508987"/>
                  <a:pt x="1441538" y="546026"/>
                  <a:pt x="1473084" y="569066"/>
                </a:cubicBezTo>
                <a:lnTo>
                  <a:pt x="1377915" y="831711"/>
                </a:lnTo>
                <a:cubicBezTo>
                  <a:pt x="1375079" y="831534"/>
                  <a:pt x="1372243" y="830825"/>
                  <a:pt x="1369408" y="830825"/>
                </a:cubicBezTo>
                <a:cubicBezTo>
                  <a:pt x="1323684" y="830825"/>
                  <a:pt x="1283986" y="855105"/>
                  <a:pt x="1261656" y="891258"/>
                </a:cubicBezTo>
                <a:lnTo>
                  <a:pt x="799279" y="757454"/>
                </a:lnTo>
                <a:close/>
                <a:moveTo>
                  <a:pt x="1539897" y="592991"/>
                </a:moveTo>
                <a:cubicBezTo>
                  <a:pt x="1542556" y="592991"/>
                  <a:pt x="1545214" y="593877"/>
                  <a:pt x="1548050" y="593877"/>
                </a:cubicBezTo>
                <a:cubicBezTo>
                  <a:pt x="1605824" y="593877"/>
                  <a:pt x="1654029" y="555065"/>
                  <a:pt x="1669448" y="502252"/>
                </a:cubicBezTo>
                <a:lnTo>
                  <a:pt x="2065543" y="502252"/>
                </a:lnTo>
                <a:cubicBezTo>
                  <a:pt x="2066606" y="506683"/>
                  <a:pt x="2068201" y="510759"/>
                  <a:pt x="2069442" y="514835"/>
                </a:cubicBezTo>
                <a:lnTo>
                  <a:pt x="1458374" y="867333"/>
                </a:lnTo>
                <a:cubicBezTo>
                  <a:pt x="1454121" y="863257"/>
                  <a:pt x="1449513" y="859535"/>
                  <a:pt x="1444728" y="855991"/>
                </a:cubicBezTo>
                <a:lnTo>
                  <a:pt x="1540074" y="592991"/>
                </a:lnTo>
                <a:close/>
                <a:moveTo>
                  <a:pt x="2315429" y="466807"/>
                </a:moveTo>
                <a:cubicBezTo>
                  <a:pt x="2315429" y="517316"/>
                  <a:pt x="2274312" y="558432"/>
                  <a:pt x="2223804" y="558432"/>
                </a:cubicBezTo>
                <a:cubicBezTo>
                  <a:pt x="2173295" y="558432"/>
                  <a:pt x="2132179" y="517316"/>
                  <a:pt x="2132179" y="466807"/>
                </a:cubicBezTo>
                <a:cubicBezTo>
                  <a:pt x="2132179" y="416299"/>
                  <a:pt x="2173295" y="375183"/>
                  <a:pt x="2223804" y="375183"/>
                </a:cubicBezTo>
                <a:cubicBezTo>
                  <a:pt x="2274312" y="375183"/>
                  <a:pt x="2315429" y="416299"/>
                  <a:pt x="2315429" y="466807"/>
                </a:cubicBezTo>
                <a:close/>
                <a:moveTo>
                  <a:pt x="2152914" y="233404"/>
                </a:moveTo>
                <a:lnTo>
                  <a:pt x="2152914" y="321307"/>
                </a:lnTo>
                <a:cubicBezTo>
                  <a:pt x="2109140" y="342751"/>
                  <a:pt x="2076354" y="382803"/>
                  <a:pt x="2065543" y="431363"/>
                </a:cubicBezTo>
                <a:lnTo>
                  <a:pt x="1669448" y="431363"/>
                </a:lnTo>
                <a:cubicBezTo>
                  <a:pt x="1654029" y="378550"/>
                  <a:pt x="1605824" y="339738"/>
                  <a:pt x="1548050" y="339738"/>
                </a:cubicBezTo>
                <a:cubicBezTo>
                  <a:pt x="1515618" y="339738"/>
                  <a:pt x="1486198" y="352321"/>
                  <a:pt x="1463868" y="372347"/>
                </a:cubicBezTo>
                <a:lnTo>
                  <a:pt x="1241630" y="233404"/>
                </a:lnTo>
                <a:lnTo>
                  <a:pt x="2153091" y="233404"/>
                </a:lnTo>
                <a:close/>
                <a:moveTo>
                  <a:pt x="2078303" y="1290721"/>
                </a:moveTo>
                <a:lnTo>
                  <a:pt x="337080" y="1290721"/>
                </a:lnTo>
                <a:cubicBezTo>
                  <a:pt x="636942" y="1199450"/>
                  <a:pt x="1060153" y="1081597"/>
                  <a:pt x="1262542" y="1025771"/>
                </a:cubicBezTo>
                <a:cubicBezTo>
                  <a:pt x="1285049" y="1061393"/>
                  <a:pt x="1324570" y="1085141"/>
                  <a:pt x="1369762" y="1085141"/>
                </a:cubicBezTo>
                <a:cubicBezTo>
                  <a:pt x="1409815" y="1085141"/>
                  <a:pt x="1445082" y="1066178"/>
                  <a:pt x="1468476" y="1037113"/>
                </a:cubicBezTo>
                <a:lnTo>
                  <a:pt x="2083088" y="1282391"/>
                </a:lnTo>
                <a:cubicBezTo>
                  <a:pt x="2081493" y="1285227"/>
                  <a:pt x="2079898" y="1287885"/>
                  <a:pt x="2078657" y="1290721"/>
                </a:cubicBezTo>
                <a:close/>
                <a:moveTo>
                  <a:pt x="2133774" y="1226566"/>
                </a:moveTo>
                <a:lnTo>
                  <a:pt x="1495060" y="971718"/>
                </a:lnTo>
                <a:cubicBezTo>
                  <a:pt x="1495591" y="967110"/>
                  <a:pt x="1496477" y="962679"/>
                  <a:pt x="1496477" y="958072"/>
                </a:cubicBezTo>
                <a:cubicBezTo>
                  <a:pt x="1496477" y="947793"/>
                  <a:pt x="1494882" y="937868"/>
                  <a:pt x="1492578" y="928298"/>
                </a:cubicBezTo>
                <a:lnTo>
                  <a:pt x="2104355" y="576332"/>
                </a:lnTo>
                <a:cubicBezTo>
                  <a:pt x="2118001" y="591218"/>
                  <a:pt x="2134483" y="603447"/>
                  <a:pt x="2152737" y="612485"/>
                </a:cubicBezTo>
                <a:lnTo>
                  <a:pt x="2152737" y="1216287"/>
                </a:lnTo>
                <a:cubicBezTo>
                  <a:pt x="2146180" y="1219477"/>
                  <a:pt x="2139622" y="1222667"/>
                  <a:pt x="2133597" y="12267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1" name="Google Shape;441;p54"/>
          <p:cNvGrpSpPr/>
          <p:nvPr/>
        </p:nvGrpSpPr>
        <p:grpSpPr>
          <a:xfrm>
            <a:off x="2032894" y="986944"/>
            <a:ext cx="302977" cy="285959"/>
            <a:chOff x="20901043" y="6810764"/>
            <a:chExt cx="2133641" cy="2013794"/>
          </a:xfrm>
        </p:grpSpPr>
        <p:sp>
          <p:nvSpPr>
            <p:cNvPr id="442" name="Google Shape;442;p54"/>
            <p:cNvSpPr/>
            <p:nvPr/>
          </p:nvSpPr>
          <p:spPr>
            <a:xfrm>
              <a:off x="21182474" y="7586650"/>
              <a:ext cx="519620" cy="68762"/>
            </a:xfrm>
            <a:custGeom>
              <a:rect b="b" l="l" r="r" t="t"/>
              <a:pathLst>
                <a:path extrusionOk="0" h="68762" w="519620">
                  <a:moveTo>
                    <a:pt x="519620" y="34381"/>
                  </a:moveTo>
                  <a:cubicBezTo>
                    <a:pt x="519620" y="13823"/>
                    <a:pt x="505974" y="0"/>
                    <a:pt x="485239" y="0"/>
                  </a:cubicBezTo>
                  <a:lnTo>
                    <a:pt x="34381" y="0"/>
                  </a:lnTo>
                  <a:cubicBezTo>
                    <a:pt x="13823" y="0"/>
                    <a:pt x="0" y="13646"/>
                    <a:pt x="0" y="34381"/>
                  </a:cubicBezTo>
                  <a:cubicBezTo>
                    <a:pt x="0" y="55117"/>
                    <a:pt x="13646" y="68763"/>
                    <a:pt x="34381" y="68763"/>
                  </a:cubicBezTo>
                  <a:lnTo>
                    <a:pt x="492150" y="68763"/>
                  </a:lnTo>
                  <a:cubicBezTo>
                    <a:pt x="505797" y="68763"/>
                    <a:pt x="519620" y="55117"/>
                    <a:pt x="519620" y="34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43" name="Google Shape;443;p54"/>
            <p:cNvSpPr/>
            <p:nvPr/>
          </p:nvSpPr>
          <p:spPr>
            <a:xfrm>
              <a:off x="21182474" y="8005607"/>
              <a:ext cx="431362" cy="68762"/>
            </a:xfrm>
            <a:custGeom>
              <a:rect b="b" l="l" r="r" t="t"/>
              <a:pathLst>
                <a:path extrusionOk="0" h="68762" w="431362">
                  <a:moveTo>
                    <a:pt x="34381" y="0"/>
                  </a:moveTo>
                  <a:cubicBezTo>
                    <a:pt x="13823" y="0"/>
                    <a:pt x="0" y="13646"/>
                    <a:pt x="0" y="34381"/>
                  </a:cubicBezTo>
                  <a:cubicBezTo>
                    <a:pt x="0" y="55117"/>
                    <a:pt x="13646" y="68763"/>
                    <a:pt x="34381" y="68763"/>
                  </a:cubicBezTo>
                  <a:lnTo>
                    <a:pt x="396981" y="68763"/>
                  </a:lnTo>
                  <a:cubicBezTo>
                    <a:pt x="417539" y="68763"/>
                    <a:pt x="431363" y="55117"/>
                    <a:pt x="431363" y="34381"/>
                  </a:cubicBezTo>
                  <a:cubicBezTo>
                    <a:pt x="431363" y="13646"/>
                    <a:pt x="417716" y="0"/>
                    <a:pt x="396981" y="0"/>
                  </a:cubicBezTo>
                  <a:lnTo>
                    <a:pt x="34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44" name="Google Shape;444;p54"/>
            <p:cNvSpPr/>
            <p:nvPr/>
          </p:nvSpPr>
          <p:spPr>
            <a:xfrm>
              <a:off x="21182474" y="7799496"/>
              <a:ext cx="431362" cy="68762"/>
            </a:xfrm>
            <a:custGeom>
              <a:rect b="b" l="l" r="r" t="t"/>
              <a:pathLst>
                <a:path extrusionOk="0" h="68762" w="431362">
                  <a:moveTo>
                    <a:pt x="34381" y="0"/>
                  </a:moveTo>
                  <a:cubicBezTo>
                    <a:pt x="13823" y="0"/>
                    <a:pt x="0" y="13646"/>
                    <a:pt x="0" y="34381"/>
                  </a:cubicBezTo>
                  <a:cubicBezTo>
                    <a:pt x="0" y="55116"/>
                    <a:pt x="13646" y="68763"/>
                    <a:pt x="34381" y="68763"/>
                  </a:cubicBezTo>
                  <a:lnTo>
                    <a:pt x="396981" y="68763"/>
                  </a:lnTo>
                  <a:cubicBezTo>
                    <a:pt x="417539" y="68763"/>
                    <a:pt x="431363" y="55116"/>
                    <a:pt x="431363" y="34381"/>
                  </a:cubicBezTo>
                  <a:cubicBezTo>
                    <a:pt x="431363" y="13646"/>
                    <a:pt x="417716" y="0"/>
                    <a:pt x="396981" y="0"/>
                  </a:cubicBezTo>
                  <a:lnTo>
                    <a:pt x="34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45" name="Google Shape;445;p54"/>
            <p:cNvSpPr/>
            <p:nvPr/>
          </p:nvSpPr>
          <p:spPr>
            <a:xfrm>
              <a:off x="20901043" y="6810764"/>
              <a:ext cx="2018401" cy="1675296"/>
            </a:xfrm>
            <a:custGeom>
              <a:rect b="b" l="l" r="r" t="t"/>
              <a:pathLst>
                <a:path extrusionOk="0" h="1675296" w="2018401">
                  <a:moveTo>
                    <a:pt x="0" y="75675"/>
                  </a:moveTo>
                  <a:lnTo>
                    <a:pt x="0" y="1599799"/>
                  </a:lnTo>
                  <a:cubicBezTo>
                    <a:pt x="0" y="1640915"/>
                    <a:pt x="34381" y="1675296"/>
                    <a:pt x="75497" y="1675296"/>
                  </a:cubicBezTo>
                  <a:lnTo>
                    <a:pt x="701806" y="1675296"/>
                  </a:lnTo>
                  <a:cubicBezTo>
                    <a:pt x="701806" y="1675296"/>
                    <a:pt x="784215" y="1675296"/>
                    <a:pt x="784215" y="1599799"/>
                  </a:cubicBezTo>
                  <a:cubicBezTo>
                    <a:pt x="784215" y="1524301"/>
                    <a:pt x="701806" y="1524301"/>
                    <a:pt x="701806" y="1524301"/>
                  </a:cubicBezTo>
                  <a:lnTo>
                    <a:pt x="154362" y="1524301"/>
                  </a:lnTo>
                  <a:lnTo>
                    <a:pt x="154362" y="460073"/>
                  </a:lnTo>
                  <a:lnTo>
                    <a:pt x="1863862" y="460073"/>
                  </a:lnTo>
                  <a:lnTo>
                    <a:pt x="1863862" y="640132"/>
                  </a:lnTo>
                  <a:cubicBezTo>
                    <a:pt x="1863862" y="640132"/>
                    <a:pt x="1867229" y="708718"/>
                    <a:pt x="1942904" y="708718"/>
                  </a:cubicBezTo>
                  <a:cubicBezTo>
                    <a:pt x="2011490" y="708718"/>
                    <a:pt x="2018401" y="640132"/>
                    <a:pt x="2018401" y="640132"/>
                  </a:cubicBezTo>
                  <a:lnTo>
                    <a:pt x="2018401" y="75497"/>
                  </a:lnTo>
                  <a:cubicBezTo>
                    <a:pt x="2018401" y="34381"/>
                    <a:pt x="1984020" y="0"/>
                    <a:pt x="1942904" y="0"/>
                  </a:cubicBezTo>
                  <a:lnTo>
                    <a:pt x="75497" y="0"/>
                  </a:lnTo>
                  <a:cubicBezTo>
                    <a:pt x="34381" y="0"/>
                    <a:pt x="0" y="34381"/>
                    <a:pt x="0" y="75497"/>
                  </a:cubicBezTo>
                  <a:close/>
                  <a:moveTo>
                    <a:pt x="154539" y="151172"/>
                  </a:moveTo>
                  <a:lnTo>
                    <a:pt x="1864039" y="151172"/>
                  </a:lnTo>
                  <a:lnTo>
                    <a:pt x="1864039" y="370929"/>
                  </a:lnTo>
                  <a:lnTo>
                    <a:pt x="154362" y="370929"/>
                  </a:lnTo>
                  <a:lnTo>
                    <a:pt x="154362" y="1511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46" name="Google Shape;446;p54"/>
            <p:cNvSpPr/>
            <p:nvPr/>
          </p:nvSpPr>
          <p:spPr>
            <a:xfrm>
              <a:off x="21701917" y="7391704"/>
              <a:ext cx="1332767" cy="1432854"/>
            </a:xfrm>
            <a:custGeom>
              <a:rect b="b" l="l" r="r" t="t"/>
              <a:pathLst>
                <a:path extrusionOk="0" h="1432854" w="1332767">
                  <a:moveTo>
                    <a:pt x="1301531" y="1231173"/>
                  </a:moveTo>
                  <a:lnTo>
                    <a:pt x="1049519" y="941944"/>
                  </a:lnTo>
                  <a:cubicBezTo>
                    <a:pt x="1125725" y="843053"/>
                    <a:pt x="1171095" y="719528"/>
                    <a:pt x="1171095" y="585370"/>
                  </a:cubicBezTo>
                  <a:cubicBezTo>
                    <a:pt x="1171095" y="262646"/>
                    <a:pt x="908449" y="0"/>
                    <a:pt x="585547" y="0"/>
                  </a:cubicBezTo>
                  <a:cubicBezTo>
                    <a:pt x="262646" y="0"/>
                    <a:pt x="0" y="262646"/>
                    <a:pt x="0" y="585370"/>
                  </a:cubicBezTo>
                  <a:cubicBezTo>
                    <a:pt x="0" y="908094"/>
                    <a:pt x="262646" y="1170917"/>
                    <a:pt x="585547" y="1170917"/>
                  </a:cubicBezTo>
                  <a:cubicBezTo>
                    <a:pt x="683375" y="1170917"/>
                    <a:pt x="775531" y="1146638"/>
                    <a:pt x="856522" y="1104104"/>
                  </a:cubicBezTo>
                  <a:lnTo>
                    <a:pt x="1109421" y="1394397"/>
                  </a:lnTo>
                  <a:cubicBezTo>
                    <a:pt x="1128561" y="1423284"/>
                    <a:pt x="1157448" y="1432854"/>
                    <a:pt x="1195729" y="1432854"/>
                  </a:cubicBezTo>
                  <a:lnTo>
                    <a:pt x="1205299" y="1432854"/>
                  </a:lnTo>
                  <a:cubicBezTo>
                    <a:pt x="1234009" y="1432854"/>
                    <a:pt x="1262897" y="1423284"/>
                    <a:pt x="1291607" y="1404144"/>
                  </a:cubicBezTo>
                  <a:cubicBezTo>
                    <a:pt x="1339634" y="1356116"/>
                    <a:pt x="1349204" y="1279378"/>
                    <a:pt x="1301177" y="1231351"/>
                  </a:cubicBezTo>
                  <a:close/>
                  <a:moveTo>
                    <a:pt x="78156" y="585370"/>
                  </a:moveTo>
                  <a:cubicBezTo>
                    <a:pt x="78156" y="305534"/>
                    <a:pt x="305888" y="77978"/>
                    <a:pt x="585547" y="77978"/>
                  </a:cubicBezTo>
                  <a:cubicBezTo>
                    <a:pt x="865206" y="77978"/>
                    <a:pt x="1092939" y="305534"/>
                    <a:pt x="1092939" y="585370"/>
                  </a:cubicBezTo>
                  <a:cubicBezTo>
                    <a:pt x="1092939" y="865206"/>
                    <a:pt x="865206" y="1092762"/>
                    <a:pt x="585547" y="1092762"/>
                  </a:cubicBezTo>
                  <a:cubicBezTo>
                    <a:pt x="305888" y="1092762"/>
                    <a:pt x="78156" y="865029"/>
                    <a:pt x="78156" y="5853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47" name="Google Shape;447;p54"/>
            <p:cNvSpPr/>
            <p:nvPr/>
          </p:nvSpPr>
          <p:spPr>
            <a:xfrm>
              <a:off x="21140650" y="7026623"/>
              <a:ext cx="90384" cy="90384"/>
            </a:xfrm>
            <a:custGeom>
              <a:rect b="b" l="l" r="r" t="t"/>
              <a:pathLst>
                <a:path extrusionOk="0" h="90384" w="90384">
                  <a:moveTo>
                    <a:pt x="90384" y="45192"/>
                  </a:moveTo>
                  <a:cubicBezTo>
                    <a:pt x="90384" y="70151"/>
                    <a:pt x="70151" y="90384"/>
                    <a:pt x="45192" y="90384"/>
                  </a:cubicBezTo>
                  <a:cubicBezTo>
                    <a:pt x="20233" y="90384"/>
                    <a:pt x="0" y="70151"/>
                    <a:pt x="0" y="45192"/>
                  </a:cubicBezTo>
                  <a:cubicBezTo>
                    <a:pt x="0" y="20233"/>
                    <a:pt x="20233" y="0"/>
                    <a:pt x="45192" y="0"/>
                  </a:cubicBezTo>
                  <a:cubicBezTo>
                    <a:pt x="70151" y="0"/>
                    <a:pt x="90384" y="20233"/>
                    <a:pt x="90384" y="45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48" name="Google Shape;448;p54"/>
            <p:cNvSpPr/>
            <p:nvPr/>
          </p:nvSpPr>
          <p:spPr>
            <a:xfrm>
              <a:off x="21314683" y="7026623"/>
              <a:ext cx="90384" cy="90384"/>
            </a:xfrm>
            <a:custGeom>
              <a:rect b="b" l="l" r="r" t="t"/>
              <a:pathLst>
                <a:path extrusionOk="0" h="90384" w="90384">
                  <a:moveTo>
                    <a:pt x="90384" y="45192"/>
                  </a:moveTo>
                  <a:cubicBezTo>
                    <a:pt x="90384" y="70151"/>
                    <a:pt x="70151" y="90384"/>
                    <a:pt x="45192" y="90384"/>
                  </a:cubicBezTo>
                  <a:cubicBezTo>
                    <a:pt x="20233" y="90384"/>
                    <a:pt x="0" y="70151"/>
                    <a:pt x="0" y="45192"/>
                  </a:cubicBezTo>
                  <a:cubicBezTo>
                    <a:pt x="0" y="20233"/>
                    <a:pt x="20233" y="0"/>
                    <a:pt x="45192" y="0"/>
                  </a:cubicBezTo>
                  <a:cubicBezTo>
                    <a:pt x="70151" y="0"/>
                    <a:pt x="90384" y="20233"/>
                    <a:pt x="90384" y="45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49" name="Google Shape;449;p54"/>
            <p:cNvSpPr/>
            <p:nvPr/>
          </p:nvSpPr>
          <p:spPr>
            <a:xfrm>
              <a:off x="21488894" y="7026623"/>
              <a:ext cx="90384" cy="90384"/>
            </a:xfrm>
            <a:custGeom>
              <a:rect b="b" l="l" r="r" t="t"/>
              <a:pathLst>
                <a:path extrusionOk="0" h="90384" w="90384">
                  <a:moveTo>
                    <a:pt x="90384" y="45192"/>
                  </a:moveTo>
                  <a:cubicBezTo>
                    <a:pt x="90384" y="70151"/>
                    <a:pt x="70151" y="90384"/>
                    <a:pt x="45192" y="90384"/>
                  </a:cubicBezTo>
                  <a:cubicBezTo>
                    <a:pt x="20233" y="90384"/>
                    <a:pt x="0" y="70151"/>
                    <a:pt x="0" y="45192"/>
                  </a:cubicBezTo>
                  <a:cubicBezTo>
                    <a:pt x="0" y="20233"/>
                    <a:pt x="20233" y="0"/>
                    <a:pt x="45192" y="0"/>
                  </a:cubicBezTo>
                  <a:cubicBezTo>
                    <a:pt x="70151" y="0"/>
                    <a:pt x="90384" y="20233"/>
                    <a:pt x="90384" y="45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50" name="Google Shape;450;p54"/>
            <p:cNvSpPr/>
            <p:nvPr/>
          </p:nvSpPr>
          <p:spPr>
            <a:xfrm>
              <a:off x="21892433" y="7709997"/>
              <a:ext cx="799279" cy="510404"/>
            </a:xfrm>
            <a:custGeom>
              <a:rect b="b" l="l" r="r" t="t"/>
              <a:pathLst>
                <a:path extrusionOk="0" h="510404" w="799279">
                  <a:moveTo>
                    <a:pt x="768619" y="407260"/>
                  </a:moveTo>
                  <a:lnTo>
                    <a:pt x="768619" y="205048"/>
                  </a:lnTo>
                  <a:cubicBezTo>
                    <a:pt x="786696" y="196187"/>
                    <a:pt x="799279" y="177755"/>
                    <a:pt x="799279" y="156311"/>
                  </a:cubicBezTo>
                  <a:cubicBezTo>
                    <a:pt x="799279" y="134867"/>
                    <a:pt x="786696" y="116436"/>
                    <a:pt x="768619" y="107575"/>
                  </a:cubicBezTo>
                  <a:lnTo>
                    <a:pt x="768619" y="30660"/>
                  </a:lnTo>
                  <a:lnTo>
                    <a:pt x="404247" y="30660"/>
                  </a:lnTo>
                  <a:cubicBezTo>
                    <a:pt x="395386" y="12583"/>
                    <a:pt x="376955" y="0"/>
                    <a:pt x="355511" y="0"/>
                  </a:cubicBezTo>
                  <a:cubicBezTo>
                    <a:pt x="334067" y="0"/>
                    <a:pt x="315635" y="12583"/>
                    <a:pt x="306774" y="30660"/>
                  </a:cubicBezTo>
                  <a:lnTo>
                    <a:pt x="103144" y="30660"/>
                  </a:lnTo>
                  <a:cubicBezTo>
                    <a:pt x="94283" y="12583"/>
                    <a:pt x="75852" y="0"/>
                    <a:pt x="54408" y="0"/>
                  </a:cubicBezTo>
                  <a:cubicBezTo>
                    <a:pt x="24457" y="0"/>
                    <a:pt x="0" y="24457"/>
                    <a:pt x="0" y="54408"/>
                  </a:cubicBezTo>
                  <a:cubicBezTo>
                    <a:pt x="0" y="75143"/>
                    <a:pt x="11874" y="93042"/>
                    <a:pt x="29065" y="102258"/>
                  </a:cubicBezTo>
                  <a:lnTo>
                    <a:pt x="29065" y="406551"/>
                  </a:lnTo>
                  <a:cubicBezTo>
                    <a:pt x="11874" y="415767"/>
                    <a:pt x="0" y="433667"/>
                    <a:pt x="0" y="454402"/>
                  </a:cubicBezTo>
                  <a:cubicBezTo>
                    <a:pt x="0" y="484353"/>
                    <a:pt x="24457" y="508809"/>
                    <a:pt x="54408" y="508809"/>
                  </a:cubicBezTo>
                  <a:cubicBezTo>
                    <a:pt x="75143" y="508809"/>
                    <a:pt x="93042" y="496935"/>
                    <a:pt x="102258" y="479745"/>
                  </a:cubicBezTo>
                  <a:lnTo>
                    <a:pt x="696135" y="479745"/>
                  </a:lnTo>
                  <a:cubicBezTo>
                    <a:pt x="704996" y="497821"/>
                    <a:pt x="723427" y="510404"/>
                    <a:pt x="744871" y="510404"/>
                  </a:cubicBezTo>
                  <a:cubicBezTo>
                    <a:pt x="774822" y="510404"/>
                    <a:pt x="799279" y="485948"/>
                    <a:pt x="799279" y="455997"/>
                  </a:cubicBezTo>
                  <a:cubicBezTo>
                    <a:pt x="799279" y="434553"/>
                    <a:pt x="786696" y="416121"/>
                    <a:pt x="768619" y="407260"/>
                  </a:cubicBezTo>
                  <a:close/>
                  <a:moveTo>
                    <a:pt x="54585" y="485061"/>
                  </a:moveTo>
                  <a:cubicBezTo>
                    <a:pt x="37749" y="485061"/>
                    <a:pt x="23925" y="471238"/>
                    <a:pt x="23925" y="454402"/>
                  </a:cubicBezTo>
                  <a:cubicBezTo>
                    <a:pt x="23925" y="437565"/>
                    <a:pt x="37749" y="423742"/>
                    <a:pt x="54585" y="423742"/>
                  </a:cubicBezTo>
                  <a:cubicBezTo>
                    <a:pt x="71421" y="423742"/>
                    <a:pt x="85245" y="437565"/>
                    <a:pt x="85245" y="454402"/>
                  </a:cubicBezTo>
                  <a:cubicBezTo>
                    <a:pt x="85245" y="471238"/>
                    <a:pt x="71421" y="485061"/>
                    <a:pt x="54585" y="485061"/>
                  </a:cubicBezTo>
                  <a:close/>
                  <a:moveTo>
                    <a:pt x="54585" y="23748"/>
                  </a:moveTo>
                  <a:cubicBezTo>
                    <a:pt x="71421" y="23748"/>
                    <a:pt x="85245" y="37571"/>
                    <a:pt x="85245" y="54408"/>
                  </a:cubicBezTo>
                  <a:cubicBezTo>
                    <a:pt x="85245" y="71244"/>
                    <a:pt x="71421" y="85067"/>
                    <a:pt x="54585" y="85067"/>
                  </a:cubicBezTo>
                  <a:cubicBezTo>
                    <a:pt x="37749" y="85067"/>
                    <a:pt x="23925" y="71244"/>
                    <a:pt x="23925" y="54408"/>
                  </a:cubicBezTo>
                  <a:cubicBezTo>
                    <a:pt x="23925" y="37571"/>
                    <a:pt x="37749" y="23748"/>
                    <a:pt x="54585" y="23748"/>
                  </a:cubicBezTo>
                  <a:close/>
                  <a:moveTo>
                    <a:pt x="355688" y="23748"/>
                  </a:moveTo>
                  <a:cubicBezTo>
                    <a:pt x="372524" y="23748"/>
                    <a:pt x="386348" y="37571"/>
                    <a:pt x="386348" y="54408"/>
                  </a:cubicBezTo>
                  <a:cubicBezTo>
                    <a:pt x="386348" y="71244"/>
                    <a:pt x="372524" y="85067"/>
                    <a:pt x="355688" y="85067"/>
                  </a:cubicBezTo>
                  <a:cubicBezTo>
                    <a:pt x="338852" y="85067"/>
                    <a:pt x="325028" y="71244"/>
                    <a:pt x="325028" y="54408"/>
                  </a:cubicBezTo>
                  <a:cubicBezTo>
                    <a:pt x="325028" y="37571"/>
                    <a:pt x="338852" y="23748"/>
                    <a:pt x="355688" y="23748"/>
                  </a:cubicBezTo>
                  <a:close/>
                  <a:moveTo>
                    <a:pt x="316699" y="92334"/>
                  </a:moveTo>
                  <a:lnTo>
                    <a:pt x="237657" y="213200"/>
                  </a:lnTo>
                  <a:cubicBezTo>
                    <a:pt x="233758" y="211960"/>
                    <a:pt x="229682" y="211073"/>
                    <a:pt x="225251" y="211073"/>
                  </a:cubicBezTo>
                  <a:cubicBezTo>
                    <a:pt x="219226" y="211073"/>
                    <a:pt x="213732" y="212314"/>
                    <a:pt x="208592" y="214441"/>
                  </a:cubicBezTo>
                  <a:lnTo>
                    <a:pt x="100663" y="82763"/>
                  </a:lnTo>
                  <a:cubicBezTo>
                    <a:pt x="101549" y="81169"/>
                    <a:pt x="102435" y="79573"/>
                    <a:pt x="103321" y="77978"/>
                  </a:cubicBezTo>
                  <a:lnTo>
                    <a:pt x="306952" y="77978"/>
                  </a:lnTo>
                  <a:cubicBezTo>
                    <a:pt x="309433" y="83118"/>
                    <a:pt x="312800" y="88080"/>
                    <a:pt x="316699" y="92156"/>
                  </a:cubicBezTo>
                  <a:close/>
                  <a:moveTo>
                    <a:pt x="84004" y="100131"/>
                  </a:moveTo>
                  <a:lnTo>
                    <a:pt x="190338" y="229859"/>
                  </a:lnTo>
                  <a:cubicBezTo>
                    <a:pt x="185553" y="236771"/>
                    <a:pt x="182895" y="244923"/>
                    <a:pt x="182895" y="253962"/>
                  </a:cubicBezTo>
                  <a:cubicBezTo>
                    <a:pt x="182895" y="263000"/>
                    <a:pt x="185553" y="270621"/>
                    <a:pt x="189984" y="277355"/>
                  </a:cubicBezTo>
                  <a:lnTo>
                    <a:pt x="79928" y="406551"/>
                  </a:lnTo>
                  <a:cubicBezTo>
                    <a:pt x="78865" y="406020"/>
                    <a:pt x="77978" y="405488"/>
                    <a:pt x="76915" y="404956"/>
                  </a:cubicBezTo>
                  <a:lnTo>
                    <a:pt x="76915" y="104208"/>
                  </a:lnTo>
                  <a:cubicBezTo>
                    <a:pt x="79396" y="103144"/>
                    <a:pt x="81877" y="101726"/>
                    <a:pt x="84181" y="100309"/>
                  </a:cubicBezTo>
                  <a:close/>
                  <a:moveTo>
                    <a:pt x="207883" y="292596"/>
                  </a:moveTo>
                  <a:cubicBezTo>
                    <a:pt x="213200" y="295078"/>
                    <a:pt x="219049" y="296495"/>
                    <a:pt x="225429" y="296495"/>
                  </a:cubicBezTo>
                  <a:cubicBezTo>
                    <a:pt x="240493" y="296495"/>
                    <a:pt x="253784" y="288520"/>
                    <a:pt x="261228" y="276646"/>
                  </a:cubicBezTo>
                  <a:lnTo>
                    <a:pt x="415235" y="321129"/>
                  </a:lnTo>
                  <a:cubicBezTo>
                    <a:pt x="347536" y="339738"/>
                    <a:pt x="208947" y="378550"/>
                    <a:pt x="108993" y="408855"/>
                  </a:cubicBezTo>
                  <a:lnTo>
                    <a:pt x="207883" y="292596"/>
                  </a:lnTo>
                  <a:close/>
                  <a:moveTo>
                    <a:pt x="267962" y="253784"/>
                  </a:moveTo>
                  <a:cubicBezTo>
                    <a:pt x="267962" y="243151"/>
                    <a:pt x="263886" y="233758"/>
                    <a:pt x="257683" y="226315"/>
                  </a:cubicBezTo>
                  <a:lnTo>
                    <a:pt x="336725" y="105271"/>
                  </a:lnTo>
                  <a:cubicBezTo>
                    <a:pt x="342751" y="107575"/>
                    <a:pt x="348954" y="108815"/>
                    <a:pt x="355688" y="108815"/>
                  </a:cubicBezTo>
                  <a:cubicBezTo>
                    <a:pt x="370752" y="108815"/>
                    <a:pt x="384575" y="102613"/>
                    <a:pt x="394323" y="92511"/>
                  </a:cubicBezTo>
                  <a:lnTo>
                    <a:pt x="477795" y="144792"/>
                  </a:lnTo>
                  <a:cubicBezTo>
                    <a:pt x="476732" y="148513"/>
                    <a:pt x="476023" y="152235"/>
                    <a:pt x="476023" y="156311"/>
                  </a:cubicBezTo>
                  <a:cubicBezTo>
                    <a:pt x="476023" y="170489"/>
                    <a:pt x="482935" y="182895"/>
                    <a:pt x="493568" y="190516"/>
                  </a:cubicBezTo>
                  <a:lnTo>
                    <a:pt x="461668" y="278419"/>
                  </a:lnTo>
                  <a:cubicBezTo>
                    <a:pt x="460782" y="278419"/>
                    <a:pt x="459718" y="278064"/>
                    <a:pt x="458832" y="278064"/>
                  </a:cubicBezTo>
                  <a:cubicBezTo>
                    <a:pt x="443591" y="278064"/>
                    <a:pt x="430299" y="286216"/>
                    <a:pt x="422679" y="298268"/>
                  </a:cubicBezTo>
                  <a:lnTo>
                    <a:pt x="267785" y="253430"/>
                  </a:lnTo>
                  <a:close/>
                  <a:moveTo>
                    <a:pt x="516076" y="198668"/>
                  </a:moveTo>
                  <a:cubicBezTo>
                    <a:pt x="516962" y="198668"/>
                    <a:pt x="517848" y="199022"/>
                    <a:pt x="518734" y="199022"/>
                  </a:cubicBezTo>
                  <a:cubicBezTo>
                    <a:pt x="538051" y="199022"/>
                    <a:pt x="554179" y="186085"/>
                    <a:pt x="559318" y="168363"/>
                  </a:cubicBezTo>
                  <a:lnTo>
                    <a:pt x="692059" y="168363"/>
                  </a:lnTo>
                  <a:cubicBezTo>
                    <a:pt x="692413" y="169780"/>
                    <a:pt x="692945" y="171198"/>
                    <a:pt x="693299" y="172616"/>
                  </a:cubicBezTo>
                  <a:lnTo>
                    <a:pt x="488606" y="290647"/>
                  </a:lnTo>
                  <a:cubicBezTo>
                    <a:pt x="487188" y="289229"/>
                    <a:pt x="485593" y="287989"/>
                    <a:pt x="483998" y="286925"/>
                  </a:cubicBezTo>
                  <a:lnTo>
                    <a:pt x="515898" y="198845"/>
                  </a:lnTo>
                  <a:close/>
                  <a:moveTo>
                    <a:pt x="775708" y="156311"/>
                  </a:moveTo>
                  <a:cubicBezTo>
                    <a:pt x="775708" y="173148"/>
                    <a:pt x="761885" y="186971"/>
                    <a:pt x="745049" y="186971"/>
                  </a:cubicBezTo>
                  <a:cubicBezTo>
                    <a:pt x="728212" y="186971"/>
                    <a:pt x="714389" y="173148"/>
                    <a:pt x="714389" y="156311"/>
                  </a:cubicBezTo>
                  <a:cubicBezTo>
                    <a:pt x="714389" y="139475"/>
                    <a:pt x="728212" y="125652"/>
                    <a:pt x="745049" y="125652"/>
                  </a:cubicBezTo>
                  <a:cubicBezTo>
                    <a:pt x="761885" y="125652"/>
                    <a:pt x="775708" y="139475"/>
                    <a:pt x="775708" y="156311"/>
                  </a:cubicBezTo>
                  <a:close/>
                  <a:moveTo>
                    <a:pt x="721301" y="78156"/>
                  </a:moveTo>
                  <a:lnTo>
                    <a:pt x="721301" y="107575"/>
                  </a:lnTo>
                  <a:cubicBezTo>
                    <a:pt x="706591" y="114664"/>
                    <a:pt x="695603" y="128133"/>
                    <a:pt x="692059" y="144437"/>
                  </a:cubicBezTo>
                  <a:lnTo>
                    <a:pt x="559318" y="144437"/>
                  </a:lnTo>
                  <a:cubicBezTo>
                    <a:pt x="554179" y="126715"/>
                    <a:pt x="538051" y="113778"/>
                    <a:pt x="518734" y="113778"/>
                  </a:cubicBezTo>
                  <a:cubicBezTo>
                    <a:pt x="507923" y="113778"/>
                    <a:pt x="497999" y="118031"/>
                    <a:pt x="490555" y="124766"/>
                  </a:cubicBezTo>
                  <a:lnTo>
                    <a:pt x="416121" y="78156"/>
                  </a:lnTo>
                  <a:lnTo>
                    <a:pt x="721301" y="78156"/>
                  </a:lnTo>
                  <a:close/>
                  <a:moveTo>
                    <a:pt x="696312" y="432249"/>
                  </a:moveTo>
                  <a:lnTo>
                    <a:pt x="113069" y="432249"/>
                  </a:lnTo>
                  <a:cubicBezTo>
                    <a:pt x="213555" y="401766"/>
                    <a:pt x="355334" y="362245"/>
                    <a:pt x="423033" y="343460"/>
                  </a:cubicBezTo>
                  <a:cubicBezTo>
                    <a:pt x="430654" y="355334"/>
                    <a:pt x="443768" y="363309"/>
                    <a:pt x="458832" y="363309"/>
                  </a:cubicBezTo>
                  <a:cubicBezTo>
                    <a:pt x="472301" y="363309"/>
                    <a:pt x="483998" y="356929"/>
                    <a:pt x="491973" y="347181"/>
                  </a:cubicBezTo>
                  <a:lnTo>
                    <a:pt x="697730" y="429413"/>
                  </a:lnTo>
                  <a:cubicBezTo>
                    <a:pt x="697198" y="430299"/>
                    <a:pt x="696667" y="431185"/>
                    <a:pt x="696135" y="432249"/>
                  </a:cubicBezTo>
                  <a:close/>
                  <a:moveTo>
                    <a:pt x="714921" y="410805"/>
                  </a:moveTo>
                  <a:lnTo>
                    <a:pt x="501011" y="325560"/>
                  </a:lnTo>
                  <a:cubicBezTo>
                    <a:pt x="501011" y="323965"/>
                    <a:pt x="501543" y="322547"/>
                    <a:pt x="501543" y="320952"/>
                  </a:cubicBezTo>
                  <a:cubicBezTo>
                    <a:pt x="501543" y="317585"/>
                    <a:pt x="501011" y="314218"/>
                    <a:pt x="500303" y="311028"/>
                  </a:cubicBezTo>
                  <a:lnTo>
                    <a:pt x="705173" y="193174"/>
                  </a:lnTo>
                  <a:cubicBezTo>
                    <a:pt x="709781" y="198136"/>
                    <a:pt x="715275" y="202212"/>
                    <a:pt x="721478" y="205225"/>
                  </a:cubicBezTo>
                  <a:lnTo>
                    <a:pt x="721478" y="407437"/>
                  </a:lnTo>
                  <a:cubicBezTo>
                    <a:pt x="719351" y="408501"/>
                    <a:pt x="717047" y="409564"/>
                    <a:pt x="715098" y="4109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51" name="Google Shape;451;p54"/>
          <p:cNvGrpSpPr/>
          <p:nvPr/>
        </p:nvGrpSpPr>
        <p:grpSpPr>
          <a:xfrm>
            <a:off x="2805098" y="988882"/>
            <a:ext cx="342808" cy="282083"/>
            <a:chOff x="24489028" y="6811827"/>
            <a:chExt cx="2414141" cy="1986501"/>
          </a:xfrm>
        </p:grpSpPr>
        <p:grpSp>
          <p:nvGrpSpPr>
            <p:cNvPr id="452" name="Google Shape;452;p54"/>
            <p:cNvGrpSpPr/>
            <p:nvPr/>
          </p:nvGrpSpPr>
          <p:grpSpPr>
            <a:xfrm>
              <a:off x="24489028" y="6811827"/>
              <a:ext cx="2073339" cy="1986501"/>
              <a:chOff x="24489028" y="6811827"/>
              <a:chExt cx="2073339" cy="1986501"/>
            </a:xfrm>
          </p:grpSpPr>
          <p:sp>
            <p:nvSpPr>
              <p:cNvPr id="453" name="Google Shape;453;p54"/>
              <p:cNvSpPr/>
              <p:nvPr/>
            </p:nvSpPr>
            <p:spPr>
              <a:xfrm>
                <a:off x="24789245" y="7671540"/>
                <a:ext cx="980224" cy="1126788"/>
              </a:xfrm>
              <a:custGeom>
                <a:rect b="b" l="l" r="r" t="t"/>
                <a:pathLst>
                  <a:path extrusionOk="0" h="1126788" w="980224">
                    <a:moveTo>
                      <a:pt x="591573" y="953109"/>
                    </a:moveTo>
                    <a:lnTo>
                      <a:pt x="591573" y="717933"/>
                    </a:lnTo>
                    <a:cubicBezTo>
                      <a:pt x="591573" y="626663"/>
                      <a:pt x="517316" y="552406"/>
                      <a:pt x="426046" y="552406"/>
                    </a:cubicBezTo>
                    <a:lnTo>
                      <a:pt x="207883" y="552406"/>
                    </a:lnTo>
                    <a:cubicBezTo>
                      <a:pt x="169780" y="552406"/>
                      <a:pt x="138943" y="521392"/>
                      <a:pt x="138943" y="483289"/>
                    </a:cubicBezTo>
                    <a:lnTo>
                      <a:pt x="138943" y="69472"/>
                    </a:lnTo>
                    <a:cubicBezTo>
                      <a:pt x="138943" y="31014"/>
                      <a:pt x="107752" y="0"/>
                      <a:pt x="69472" y="0"/>
                    </a:cubicBezTo>
                    <a:cubicBezTo>
                      <a:pt x="31191" y="0"/>
                      <a:pt x="0" y="31191"/>
                      <a:pt x="0" y="69472"/>
                    </a:cubicBezTo>
                    <a:lnTo>
                      <a:pt x="0" y="483289"/>
                    </a:lnTo>
                    <a:cubicBezTo>
                      <a:pt x="0" y="598130"/>
                      <a:pt x="93397" y="691527"/>
                      <a:pt x="208061" y="691527"/>
                    </a:cubicBezTo>
                    <a:lnTo>
                      <a:pt x="426223" y="691527"/>
                    </a:lnTo>
                    <a:cubicBezTo>
                      <a:pt x="440755" y="691527"/>
                      <a:pt x="452629" y="703401"/>
                      <a:pt x="452629" y="717933"/>
                    </a:cubicBezTo>
                    <a:lnTo>
                      <a:pt x="452629" y="1010353"/>
                    </a:lnTo>
                    <a:cubicBezTo>
                      <a:pt x="452629" y="1055013"/>
                      <a:pt x="479745" y="1107826"/>
                      <a:pt x="532026" y="1122004"/>
                    </a:cubicBezTo>
                    <a:cubicBezTo>
                      <a:pt x="542836" y="1124839"/>
                      <a:pt x="555419" y="1126789"/>
                      <a:pt x="568357" y="1126789"/>
                    </a:cubicBezTo>
                    <a:cubicBezTo>
                      <a:pt x="594586" y="1126789"/>
                      <a:pt x="622941" y="1119168"/>
                      <a:pt x="643677" y="1098433"/>
                    </a:cubicBezTo>
                    <a:cubicBezTo>
                      <a:pt x="644386" y="1097901"/>
                      <a:pt x="645094" y="1097369"/>
                      <a:pt x="645803" y="1096838"/>
                    </a:cubicBezTo>
                    <a:lnTo>
                      <a:pt x="980225" y="758340"/>
                    </a:lnTo>
                    <a:cubicBezTo>
                      <a:pt x="954173" y="716693"/>
                      <a:pt x="932906" y="671855"/>
                      <a:pt x="916778" y="624536"/>
                    </a:cubicBezTo>
                    <a:lnTo>
                      <a:pt x="591927" y="95328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5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54" name="Google Shape;454;p54"/>
              <p:cNvSpPr/>
              <p:nvPr/>
            </p:nvSpPr>
            <p:spPr>
              <a:xfrm>
                <a:off x="25414667" y="7082803"/>
                <a:ext cx="1147700" cy="411867"/>
              </a:xfrm>
              <a:custGeom>
                <a:rect b="b" l="l" r="r" t="t"/>
                <a:pathLst>
                  <a:path extrusionOk="0" h="411867" w="1147700">
                    <a:moveTo>
                      <a:pt x="1147701" y="208061"/>
                    </a:moveTo>
                    <a:cubicBezTo>
                      <a:pt x="1147701" y="93220"/>
                      <a:pt x="1054304" y="0"/>
                      <a:pt x="939640" y="0"/>
                    </a:cubicBezTo>
                    <a:lnTo>
                      <a:pt x="69472" y="0"/>
                    </a:lnTo>
                    <a:cubicBezTo>
                      <a:pt x="31014" y="0"/>
                      <a:pt x="0" y="31191"/>
                      <a:pt x="0" y="69472"/>
                    </a:cubicBezTo>
                    <a:cubicBezTo>
                      <a:pt x="0" y="107752"/>
                      <a:pt x="31191" y="138943"/>
                      <a:pt x="69472" y="138943"/>
                    </a:cubicBezTo>
                    <a:lnTo>
                      <a:pt x="939640" y="138943"/>
                    </a:lnTo>
                    <a:cubicBezTo>
                      <a:pt x="977743" y="138943"/>
                      <a:pt x="1008580" y="169958"/>
                      <a:pt x="1008580" y="207883"/>
                    </a:cubicBezTo>
                    <a:lnTo>
                      <a:pt x="1008580" y="371815"/>
                    </a:lnTo>
                    <a:cubicBezTo>
                      <a:pt x="1056962" y="379968"/>
                      <a:pt x="1103572" y="393614"/>
                      <a:pt x="1147701" y="411868"/>
                    </a:cubicBezTo>
                    <a:lnTo>
                      <a:pt x="1147701" y="2077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5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55" name="Google Shape;455;p54"/>
              <p:cNvSpPr/>
              <p:nvPr/>
            </p:nvSpPr>
            <p:spPr>
              <a:xfrm>
                <a:off x="24489028" y="6811827"/>
                <a:ext cx="760428" cy="759350"/>
              </a:xfrm>
              <a:custGeom>
                <a:rect b="b" l="l" r="r" t="t"/>
                <a:pathLst>
                  <a:path extrusionOk="0" h="759350" w="760428">
                    <a:moveTo>
                      <a:pt x="318117" y="704819"/>
                    </a:moveTo>
                    <a:cubicBezTo>
                      <a:pt x="322902" y="746821"/>
                      <a:pt x="369334" y="772164"/>
                      <a:pt x="409032" y="752670"/>
                    </a:cubicBezTo>
                    <a:cubicBezTo>
                      <a:pt x="433489" y="740618"/>
                      <a:pt x="444654" y="719352"/>
                      <a:pt x="444832" y="692591"/>
                    </a:cubicBezTo>
                    <a:cubicBezTo>
                      <a:pt x="444832" y="657323"/>
                      <a:pt x="452452" y="623651"/>
                      <a:pt x="466985" y="591750"/>
                    </a:cubicBezTo>
                    <a:cubicBezTo>
                      <a:pt x="484884" y="552407"/>
                      <a:pt x="511113" y="519443"/>
                      <a:pt x="546026" y="493568"/>
                    </a:cubicBezTo>
                    <a:cubicBezTo>
                      <a:pt x="577749" y="469998"/>
                      <a:pt x="612840" y="454048"/>
                      <a:pt x="651829" y="447667"/>
                    </a:cubicBezTo>
                    <a:cubicBezTo>
                      <a:pt x="669906" y="444832"/>
                      <a:pt x="688337" y="444123"/>
                      <a:pt x="706414" y="441996"/>
                    </a:cubicBezTo>
                    <a:cubicBezTo>
                      <a:pt x="746289" y="437389"/>
                      <a:pt x="771632" y="394323"/>
                      <a:pt x="755505" y="355334"/>
                    </a:cubicBezTo>
                    <a:cubicBezTo>
                      <a:pt x="743985" y="327510"/>
                      <a:pt x="721478" y="315636"/>
                      <a:pt x="692413" y="315459"/>
                    </a:cubicBezTo>
                    <a:cubicBezTo>
                      <a:pt x="656791" y="315104"/>
                      <a:pt x="622942" y="307661"/>
                      <a:pt x="590864" y="292597"/>
                    </a:cubicBezTo>
                    <a:cubicBezTo>
                      <a:pt x="538937" y="268317"/>
                      <a:pt x="499239" y="230568"/>
                      <a:pt x="472479" y="179705"/>
                    </a:cubicBezTo>
                    <a:cubicBezTo>
                      <a:pt x="458655" y="153476"/>
                      <a:pt x="449617" y="125475"/>
                      <a:pt x="446427" y="96056"/>
                    </a:cubicBezTo>
                    <a:cubicBezTo>
                      <a:pt x="445009" y="82587"/>
                      <a:pt x="444832" y="69118"/>
                      <a:pt x="443414" y="55649"/>
                    </a:cubicBezTo>
                    <a:cubicBezTo>
                      <a:pt x="438629" y="14001"/>
                      <a:pt x="395386" y="-11696"/>
                      <a:pt x="355156" y="5317"/>
                    </a:cubicBezTo>
                    <a:cubicBezTo>
                      <a:pt x="329813" y="16128"/>
                      <a:pt x="318117" y="36863"/>
                      <a:pt x="316522" y="64155"/>
                    </a:cubicBezTo>
                    <a:cubicBezTo>
                      <a:pt x="315636" y="80814"/>
                      <a:pt x="314749" y="97473"/>
                      <a:pt x="311737" y="113778"/>
                    </a:cubicBezTo>
                    <a:cubicBezTo>
                      <a:pt x="306597" y="141248"/>
                      <a:pt x="296495" y="166945"/>
                      <a:pt x="282317" y="191047"/>
                    </a:cubicBezTo>
                    <a:cubicBezTo>
                      <a:pt x="262646" y="224543"/>
                      <a:pt x="236948" y="252190"/>
                      <a:pt x="204693" y="273634"/>
                    </a:cubicBezTo>
                    <a:cubicBezTo>
                      <a:pt x="162337" y="301812"/>
                      <a:pt x="115727" y="315636"/>
                      <a:pt x="64687" y="315990"/>
                    </a:cubicBezTo>
                    <a:cubicBezTo>
                      <a:pt x="28179" y="316345"/>
                      <a:pt x="1595" y="343814"/>
                      <a:pt x="0" y="379968"/>
                    </a:cubicBezTo>
                    <a:cubicBezTo>
                      <a:pt x="2304" y="388829"/>
                      <a:pt x="3190" y="398045"/>
                      <a:pt x="6912" y="406197"/>
                    </a:cubicBezTo>
                    <a:cubicBezTo>
                      <a:pt x="18963" y="432249"/>
                      <a:pt x="40761" y="443591"/>
                      <a:pt x="68586" y="443769"/>
                    </a:cubicBezTo>
                    <a:cubicBezTo>
                      <a:pt x="104916" y="443946"/>
                      <a:pt x="139475" y="451921"/>
                      <a:pt x="172084" y="467339"/>
                    </a:cubicBezTo>
                    <a:cubicBezTo>
                      <a:pt x="217276" y="488783"/>
                      <a:pt x="253253" y="520684"/>
                      <a:pt x="279659" y="563217"/>
                    </a:cubicBezTo>
                    <a:cubicBezTo>
                      <a:pt x="294546" y="587497"/>
                      <a:pt x="306065" y="613194"/>
                      <a:pt x="311028" y="641373"/>
                    </a:cubicBezTo>
                    <a:cubicBezTo>
                      <a:pt x="314749" y="662285"/>
                      <a:pt x="315990" y="683375"/>
                      <a:pt x="318294" y="70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5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56" name="Google Shape;456;p54"/>
              <p:cNvSpPr/>
              <p:nvPr/>
            </p:nvSpPr>
            <p:spPr>
              <a:xfrm>
                <a:off x="25106251" y="7428212"/>
                <a:ext cx="475097" cy="474961"/>
              </a:xfrm>
              <a:custGeom>
                <a:rect b="b" l="l" r="r" t="t"/>
                <a:pathLst>
                  <a:path extrusionOk="0" h="474961" w="475097">
                    <a:moveTo>
                      <a:pt x="47" y="234467"/>
                    </a:moveTo>
                    <a:cubicBezTo>
                      <a:pt x="-1017" y="259456"/>
                      <a:pt x="16174" y="277532"/>
                      <a:pt x="41163" y="277710"/>
                    </a:cubicBezTo>
                    <a:cubicBezTo>
                      <a:pt x="64733" y="277710"/>
                      <a:pt x="87418" y="282672"/>
                      <a:pt x="108330" y="293483"/>
                    </a:cubicBezTo>
                    <a:cubicBezTo>
                      <a:pt x="165574" y="323256"/>
                      <a:pt x="195525" y="370752"/>
                      <a:pt x="197474" y="435439"/>
                    </a:cubicBezTo>
                    <a:cubicBezTo>
                      <a:pt x="198183" y="457946"/>
                      <a:pt x="215728" y="475137"/>
                      <a:pt x="238235" y="474960"/>
                    </a:cubicBezTo>
                    <a:cubicBezTo>
                      <a:pt x="260034" y="474960"/>
                      <a:pt x="277047" y="457237"/>
                      <a:pt x="277756" y="435084"/>
                    </a:cubicBezTo>
                    <a:cubicBezTo>
                      <a:pt x="278111" y="423742"/>
                      <a:pt x="278820" y="412222"/>
                      <a:pt x="281301" y="401235"/>
                    </a:cubicBezTo>
                    <a:cubicBezTo>
                      <a:pt x="298137" y="327864"/>
                      <a:pt x="361406" y="277887"/>
                      <a:pt x="434068" y="277532"/>
                    </a:cubicBezTo>
                    <a:cubicBezTo>
                      <a:pt x="449132" y="277532"/>
                      <a:pt x="461006" y="270975"/>
                      <a:pt x="469158" y="258038"/>
                    </a:cubicBezTo>
                    <a:cubicBezTo>
                      <a:pt x="483513" y="234999"/>
                      <a:pt x="470576" y="203453"/>
                      <a:pt x="443992" y="197959"/>
                    </a:cubicBezTo>
                    <a:cubicBezTo>
                      <a:pt x="436017" y="196364"/>
                      <a:pt x="427688" y="196718"/>
                      <a:pt x="419535" y="196009"/>
                    </a:cubicBezTo>
                    <a:cubicBezTo>
                      <a:pt x="393838" y="193883"/>
                      <a:pt x="369913" y="185730"/>
                      <a:pt x="348646" y="171198"/>
                    </a:cubicBezTo>
                    <a:cubicBezTo>
                      <a:pt x="302390" y="139475"/>
                      <a:pt x="278465" y="95524"/>
                      <a:pt x="277402" y="39167"/>
                    </a:cubicBezTo>
                    <a:cubicBezTo>
                      <a:pt x="277047" y="16836"/>
                      <a:pt x="259857" y="0"/>
                      <a:pt x="237527" y="0"/>
                    </a:cubicBezTo>
                    <a:cubicBezTo>
                      <a:pt x="219272" y="0"/>
                      <a:pt x="204917" y="9393"/>
                      <a:pt x="199955" y="26938"/>
                    </a:cubicBezTo>
                    <a:cubicBezTo>
                      <a:pt x="197120" y="37040"/>
                      <a:pt x="197120" y="47850"/>
                      <a:pt x="196056" y="58307"/>
                    </a:cubicBezTo>
                    <a:cubicBezTo>
                      <a:pt x="192866" y="89144"/>
                      <a:pt x="180992" y="116613"/>
                      <a:pt x="161143" y="140184"/>
                    </a:cubicBezTo>
                    <a:cubicBezTo>
                      <a:pt x="129066" y="178110"/>
                      <a:pt x="87595" y="196896"/>
                      <a:pt x="37973" y="197427"/>
                    </a:cubicBezTo>
                    <a:cubicBezTo>
                      <a:pt x="18124" y="197605"/>
                      <a:pt x="1110" y="214618"/>
                      <a:pt x="401" y="2344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5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457" name="Google Shape;457;p54"/>
            <p:cNvSpPr/>
            <p:nvPr/>
          </p:nvSpPr>
          <p:spPr>
            <a:xfrm>
              <a:off x="25732075" y="7502468"/>
              <a:ext cx="1171094" cy="1170917"/>
            </a:xfrm>
            <a:custGeom>
              <a:rect b="b" l="l" r="r" t="t"/>
              <a:pathLst>
                <a:path extrusionOk="0" h="1170917" w="1171094">
                  <a:moveTo>
                    <a:pt x="585547" y="1170917"/>
                  </a:moveTo>
                  <a:cubicBezTo>
                    <a:pt x="262646" y="1170917"/>
                    <a:pt x="0" y="908272"/>
                    <a:pt x="0" y="585370"/>
                  </a:cubicBezTo>
                  <a:cubicBezTo>
                    <a:pt x="0" y="262468"/>
                    <a:pt x="262646" y="0"/>
                    <a:pt x="585547" y="0"/>
                  </a:cubicBezTo>
                  <a:cubicBezTo>
                    <a:pt x="908449" y="0"/>
                    <a:pt x="1171095" y="262646"/>
                    <a:pt x="1171095" y="585370"/>
                  </a:cubicBezTo>
                  <a:cubicBezTo>
                    <a:pt x="1171095" y="908094"/>
                    <a:pt x="908449" y="1170917"/>
                    <a:pt x="585547" y="1170917"/>
                  </a:cubicBezTo>
                  <a:close/>
                  <a:moveTo>
                    <a:pt x="585547" y="77978"/>
                  </a:moveTo>
                  <a:cubicBezTo>
                    <a:pt x="305711" y="77978"/>
                    <a:pt x="78156" y="305534"/>
                    <a:pt x="78156" y="585370"/>
                  </a:cubicBezTo>
                  <a:cubicBezTo>
                    <a:pt x="78156" y="865206"/>
                    <a:pt x="305888" y="1092762"/>
                    <a:pt x="585547" y="1092762"/>
                  </a:cubicBezTo>
                  <a:cubicBezTo>
                    <a:pt x="865206" y="1092762"/>
                    <a:pt x="1092939" y="865029"/>
                    <a:pt x="1092939" y="585370"/>
                  </a:cubicBezTo>
                  <a:cubicBezTo>
                    <a:pt x="1092939" y="305711"/>
                    <a:pt x="865206" y="77978"/>
                    <a:pt x="585547" y="77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58" name="Google Shape;458;p54"/>
            <p:cNvSpPr/>
            <p:nvPr/>
          </p:nvSpPr>
          <p:spPr>
            <a:xfrm>
              <a:off x="25917983" y="7832814"/>
              <a:ext cx="799279" cy="510404"/>
            </a:xfrm>
            <a:custGeom>
              <a:rect b="b" l="l" r="r" t="t"/>
              <a:pathLst>
                <a:path extrusionOk="0" h="510404" w="799279">
                  <a:moveTo>
                    <a:pt x="768619" y="407260"/>
                  </a:moveTo>
                  <a:lnTo>
                    <a:pt x="768619" y="205048"/>
                  </a:lnTo>
                  <a:cubicBezTo>
                    <a:pt x="786696" y="196187"/>
                    <a:pt x="799279" y="177755"/>
                    <a:pt x="799279" y="156311"/>
                  </a:cubicBezTo>
                  <a:cubicBezTo>
                    <a:pt x="799279" y="134867"/>
                    <a:pt x="786696" y="116436"/>
                    <a:pt x="768619" y="107575"/>
                  </a:cubicBezTo>
                  <a:lnTo>
                    <a:pt x="768619" y="30660"/>
                  </a:lnTo>
                  <a:lnTo>
                    <a:pt x="404247" y="30660"/>
                  </a:lnTo>
                  <a:cubicBezTo>
                    <a:pt x="395386" y="12583"/>
                    <a:pt x="376955" y="0"/>
                    <a:pt x="355511" y="0"/>
                  </a:cubicBezTo>
                  <a:cubicBezTo>
                    <a:pt x="334067" y="0"/>
                    <a:pt x="315635" y="12583"/>
                    <a:pt x="306774" y="30660"/>
                  </a:cubicBezTo>
                  <a:lnTo>
                    <a:pt x="103144" y="30660"/>
                  </a:lnTo>
                  <a:cubicBezTo>
                    <a:pt x="94283" y="12583"/>
                    <a:pt x="75852" y="0"/>
                    <a:pt x="54408" y="0"/>
                  </a:cubicBezTo>
                  <a:cubicBezTo>
                    <a:pt x="24457" y="0"/>
                    <a:pt x="0" y="24457"/>
                    <a:pt x="0" y="54408"/>
                  </a:cubicBezTo>
                  <a:cubicBezTo>
                    <a:pt x="0" y="75143"/>
                    <a:pt x="11874" y="93042"/>
                    <a:pt x="29065" y="102258"/>
                  </a:cubicBezTo>
                  <a:lnTo>
                    <a:pt x="29065" y="406551"/>
                  </a:lnTo>
                  <a:cubicBezTo>
                    <a:pt x="11874" y="415767"/>
                    <a:pt x="0" y="433667"/>
                    <a:pt x="0" y="454402"/>
                  </a:cubicBezTo>
                  <a:cubicBezTo>
                    <a:pt x="0" y="484353"/>
                    <a:pt x="24457" y="508809"/>
                    <a:pt x="54408" y="508809"/>
                  </a:cubicBezTo>
                  <a:cubicBezTo>
                    <a:pt x="75143" y="508809"/>
                    <a:pt x="93042" y="496935"/>
                    <a:pt x="102258" y="479745"/>
                  </a:cubicBezTo>
                  <a:lnTo>
                    <a:pt x="696135" y="479745"/>
                  </a:lnTo>
                  <a:cubicBezTo>
                    <a:pt x="704996" y="497821"/>
                    <a:pt x="723427" y="510404"/>
                    <a:pt x="744871" y="510404"/>
                  </a:cubicBezTo>
                  <a:cubicBezTo>
                    <a:pt x="774822" y="510404"/>
                    <a:pt x="799279" y="485948"/>
                    <a:pt x="799279" y="455997"/>
                  </a:cubicBezTo>
                  <a:cubicBezTo>
                    <a:pt x="799279" y="434553"/>
                    <a:pt x="786696" y="416121"/>
                    <a:pt x="768619" y="407260"/>
                  </a:cubicBezTo>
                  <a:close/>
                  <a:moveTo>
                    <a:pt x="54585" y="485061"/>
                  </a:moveTo>
                  <a:cubicBezTo>
                    <a:pt x="37749" y="485061"/>
                    <a:pt x="23925" y="471238"/>
                    <a:pt x="23925" y="454402"/>
                  </a:cubicBezTo>
                  <a:cubicBezTo>
                    <a:pt x="23925" y="437565"/>
                    <a:pt x="37749" y="423742"/>
                    <a:pt x="54585" y="423742"/>
                  </a:cubicBezTo>
                  <a:cubicBezTo>
                    <a:pt x="71421" y="423742"/>
                    <a:pt x="85245" y="437565"/>
                    <a:pt x="85245" y="454402"/>
                  </a:cubicBezTo>
                  <a:cubicBezTo>
                    <a:pt x="85245" y="471238"/>
                    <a:pt x="71421" y="485061"/>
                    <a:pt x="54585" y="485061"/>
                  </a:cubicBezTo>
                  <a:close/>
                  <a:moveTo>
                    <a:pt x="54585" y="23748"/>
                  </a:moveTo>
                  <a:cubicBezTo>
                    <a:pt x="71421" y="23748"/>
                    <a:pt x="85245" y="37571"/>
                    <a:pt x="85245" y="54408"/>
                  </a:cubicBezTo>
                  <a:cubicBezTo>
                    <a:pt x="85245" y="71244"/>
                    <a:pt x="71421" y="85067"/>
                    <a:pt x="54585" y="85067"/>
                  </a:cubicBezTo>
                  <a:cubicBezTo>
                    <a:pt x="37749" y="85067"/>
                    <a:pt x="23925" y="71244"/>
                    <a:pt x="23925" y="54408"/>
                  </a:cubicBezTo>
                  <a:cubicBezTo>
                    <a:pt x="23925" y="37571"/>
                    <a:pt x="37749" y="23748"/>
                    <a:pt x="54585" y="23748"/>
                  </a:cubicBezTo>
                  <a:close/>
                  <a:moveTo>
                    <a:pt x="355688" y="23748"/>
                  </a:moveTo>
                  <a:cubicBezTo>
                    <a:pt x="372524" y="23748"/>
                    <a:pt x="386348" y="37571"/>
                    <a:pt x="386348" y="54408"/>
                  </a:cubicBezTo>
                  <a:cubicBezTo>
                    <a:pt x="386348" y="71244"/>
                    <a:pt x="372524" y="85067"/>
                    <a:pt x="355688" y="85067"/>
                  </a:cubicBezTo>
                  <a:cubicBezTo>
                    <a:pt x="338852" y="85067"/>
                    <a:pt x="325028" y="71244"/>
                    <a:pt x="325028" y="54408"/>
                  </a:cubicBezTo>
                  <a:cubicBezTo>
                    <a:pt x="325028" y="37571"/>
                    <a:pt x="338852" y="23748"/>
                    <a:pt x="355688" y="23748"/>
                  </a:cubicBezTo>
                  <a:close/>
                  <a:moveTo>
                    <a:pt x="316699" y="92334"/>
                  </a:moveTo>
                  <a:lnTo>
                    <a:pt x="237657" y="213200"/>
                  </a:lnTo>
                  <a:cubicBezTo>
                    <a:pt x="233758" y="211960"/>
                    <a:pt x="229682" y="211073"/>
                    <a:pt x="225251" y="211073"/>
                  </a:cubicBezTo>
                  <a:cubicBezTo>
                    <a:pt x="219226" y="211073"/>
                    <a:pt x="213732" y="212314"/>
                    <a:pt x="208592" y="214441"/>
                  </a:cubicBezTo>
                  <a:lnTo>
                    <a:pt x="100663" y="82763"/>
                  </a:lnTo>
                  <a:cubicBezTo>
                    <a:pt x="101549" y="81169"/>
                    <a:pt x="102435" y="79573"/>
                    <a:pt x="103321" y="77978"/>
                  </a:cubicBezTo>
                  <a:lnTo>
                    <a:pt x="306952" y="77978"/>
                  </a:lnTo>
                  <a:cubicBezTo>
                    <a:pt x="309433" y="83118"/>
                    <a:pt x="312800" y="88080"/>
                    <a:pt x="316699" y="92156"/>
                  </a:cubicBezTo>
                  <a:close/>
                  <a:moveTo>
                    <a:pt x="84004" y="100131"/>
                  </a:moveTo>
                  <a:lnTo>
                    <a:pt x="190338" y="229859"/>
                  </a:lnTo>
                  <a:cubicBezTo>
                    <a:pt x="185553" y="236771"/>
                    <a:pt x="182895" y="244923"/>
                    <a:pt x="182895" y="253962"/>
                  </a:cubicBezTo>
                  <a:cubicBezTo>
                    <a:pt x="182895" y="263000"/>
                    <a:pt x="185553" y="270621"/>
                    <a:pt x="189984" y="277355"/>
                  </a:cubicBezTo>
                  <a:lnTo>
                    <a:pt x="79928" y="406551"/>
                  </a:lnTo>
                  <a:cubicBezTo>
                    <a:pt x="78865" y="406020"/>
                    <a:pt x="77978" y="405488"/>
                    <a:pt x="76915" y="404956"/>
                  </a:cubicBezTo>
                  <a:lnTo>
                    <a:pt x="76915" y="104208"/>
                  </a:lnTo>
                  <a:cubicBezTo>
                    <a:pt x="79396" y="103144"/>
                    <a:pt x="81877" y="101726"/>
                    <a:pt x="84181" y="100309"/>
                  </a:cubicBezTo>
                  <a:close/>
                  <a:moveTo>
                    <a:pt x="207884" y="292596"/>
                  </a:moveTo>
                  <a:cubicBezTo>
                    <a:pt x="213200" y="295078"/>
                    <a:pt x="219049" y="296495"/>
                    <a:pt x="225429" y="296495"/>
                  </a:cubicBezTo>
                  <a:cubicBezTo>
                    <a:pt x="240493" y="296495"/>
                    <a:pt x="253784" y="288520"/>
                    <a:pt x="261228" y="276646"/>
                  </a:cubicBezTo>
                  <a:lnTo>
                    <a:pt x="415235" y="321129"/>
                  </a:lnTo>
                  <a:cubicBezTo>
                    <a:pt x="347536" y="339738"/>
                    <a:pt x="208947" y="378550"/>
                    <a:pt x="108993" y="408855"/>
                  </a:cubicBezTo>
                  <a:lnTo>
                    <a:pt x="207884" y="292596"/>
                  </a:lnTo>
                  <a:close/>
                  <a:moveTo>
                    <a:pt x="267962" y="253784"/>
                  </a:moveTo>
                  <a:cubicBezTo>
                    <a:pt x="267962" y="243151"/>
                    <a:pt x="263886" y="233758"/>
                    <a:pt x="257683" y="226315"/>
                  </a:cubicBezTo>
                  <a:lnTo>
                    <a:pt x="336725" y="105271"/>
                  </a:lnTo>
                  <a:cubicBezTo>
                    <a:pt x="342751" y="107575"/>
                    <a:pt x="348954" y="108815"/>
                    <a:pt x="355688" y="108815"/>
                  </a:cubicBezTo>
                  <a:cubicBezTo>
                    <a:pt x="370752" y="108815"/>
                    <a:pt x="384576" y="102613"/>
                    <a:pt x="394323" y="92511"/>
                  </a:cubicBezTo>
                  <a:lnTo>
                    <a:pt x="477795" y="144792"/>
                  </a:lnTo>
                  <a:cubicBezTo>
                    <a:pt x="476732" y="148513"/>
                    <a:pt x="476023" y="152235"/>
                    <a:pt x="476023" y="156311"/>
                  </a:cubicBezTo>
                  <a:cubicBezTo>
                    <a:pt x="476023" y="170489"/>
                    <a:pt x="482935" y="182895"/>
                    <a:pt x="493568" y="190516"/>
                  </a:cubicBezTo>
                  <a:lnTo>
                    <a:pt x="461668" y="278419"/>
                  </a:lnTo>
                  <a:cubicBezTo>
                    <a:pt x="460782" y="278419"/>
                    <a:pt x="459718" y="278064"/>
                    <a:pt x="458832" y="278064"/>
                  </a:cubicBezTo>
                  <a:cubicBezTo>
                    <a:pt x="443591" y="278064"/>
                    <a:pt x="430299" y="286216"/>
                    <a:pt x="422679" y="298268"/>
                  </a:cubicBezTo>
                  <a:lnTo>
                    <a:pt x="267785" y="253430"/>
                  </a:lnTo>
                  <a:close/>
                  <a:moveTo>
                    <a:pt x="516076" y="198668"/>
                  </a:moveTo>
                  <a:cubicBezTo>
                    <a:pt x="516962" y="198668"/>
                    <a:pt x="517848" y="199022"/>
                    <a:pt x="518734" y="199022"/>
                  </a:cubicBezTo>
                  <a:cubicBezTo>
                    <a:pt x="538051" y="199022"/>
                    <a:pt x="554179" y="186085"/>
                    <a:pt x="559318" y="168363"/>
                  </a:cubicBezTo>
                  <a:lnTo>
                    <a:pt x="692059" y="168363"/>
                  </a:lnTo>
                  <a:cubicBezTo>
                    <a:pt x="692413" y="169780"/>
                    <a:pt x="692945" y="171198"/>
                    <a:pt x="693299" y="172616"/>
                  </a:cubicBezTo>
                  <a:lnTo>
                    <a:pt x="488606" y="290647"/>
                  </a:lnTo>
                  <a:cubicBezTo>
                    <a:pt x="487188" y="289229"/>
                    <a:pt x="485593" y="287989"/>
                    <a:pt x="483998" y="286925"/>
                  </a:cubicBezTo>
                  <a:lnTo>
                    <a:pt x="515898" y="198845"/>
                  </a:lnTo>
                  <a:close/>
                  <a:moveTo>
                    <a:pt x="775708" y="156311"/>
                  </a:moveTo>
                  <a:cubicBezTo>
                    <a:pt x="775708" y="173148"/>
                    <a:pt x="761885" y="186971"/>
                    <a:pt x="745049" y="186971"/>
                  </a:cubicBezTo>
                  <a:cubicBezTo>
                    <a:pt x="728212" y="186971"/>
                    <a:pt x="714389" y="173148"/>
                    <a:pt x="714389" y="156311"/>
                  </a:cubicBezTo>
                  <a:cubicBezTo>
                    <a:pt x="714389" y="139475"/>
                    <a:pt x="728212" y="125652"/>
                    <a:pt x="745049" y="125652"/>
                  </a:cubicBezTo>
                  <a:cubicBezTo>
                    <a:pt x="761885" y="125652"/>
                    <a:pt x="775708" y="139475"/>
                    <a:pt x="775708" y="156311"/>
                  </a:cubicBezTo>
                  <a:close/>
                  <a:moveTo>
                    <a:pt x="721301" y="78156"/>
                  </a:moveTo>
                  <a:lnTo>
                    <a:pt x="721301" y="107575"/>
                  </a:lnTo>
                  <a:cubicBezTo>
                    <a:pt x="706591" y="114664"/>
                    <a:pt x="695603" y="128133"/>
                    <a:pt x="692059" y="144437"/>
                  </a:cubicBezTo>
                  <a:lnTo>
                    <a:pt x="559318" y="144437"/>
                  </a:lnTo>
                  <a:cubicBezTo>
                    <a:pt x="554179" y="126715"/>
                    <a:pt x="538051" y="113778"/>
                    <a:pt x="518734" y="113778"/>
                  </a:cubicBezTo>
                  <a:cubicBezTo>
                    <a:pt x="507923" y="113778"/>
                    <a:pt x="497999" y="118031"/>
                    <a:pt x="490555" y="124766"/>
                  </a:cubicBezTo>
                  <a:lnTo>
                    <a:pt x="416121" y="78156"/>
                  </a:lnTo>
                  <a:lnTo>
                    <a:pt x="721301" y="78156"/>
                  </a:lnTo>
                  <a:close/>
                  <a:moveTo>
                    <a:pt x="696312" y="432249"/>
                  </a:moveTo>
                  <a:lnTo>
                    <a:pt x="113069" y="432249"/>
                  </a:lnTo>
                  <a:cubicBezTo>
                    <a:pt x="213555" y="401766"/>
                    <a:pt x="355334" y="362245"/>
                    <a:pt x="423033" y="343460"/>
                  </a:cubicBezTo>
                  <a:cubicBezTo>
                    <a:pt x="430654" y="355334"/>
                    <a:pt x="443768" y="363309"/>
                    <a:pt x="458832" y="363309"/>
                  </a:cubicBezTo>
                  <a:cubicBezTo>
                    <a:pt x="472301" y="363309"/>
                    <a:pt x="483998" y="356929"/>
                    <a:pt x="491973" y="347181"/>
                  </a:cubicBezTo>
                  <a:lnTo>
                    <a:pt x="697730" y="429413"/>
                  </a:lnTo>
                  <a:cubicBezTo>
                    <a:pt x="697198" y="430299"/>
                    <a:pt x="696667" y="431185"/>
                    <a:pt x="696135" y="432249"/>
                  </a:cubicBezTo>
                  <a:close/>
                  <a:moveTo>
                    <a:pt x="714921" y="410805"/>
                  </a:moveTo>
                  <a:lnTo>
                    <a:pt x="501012" y="325560"/>
                  </a:lnTo>
                  <a:cubicBezTo>
                    <a:pt x="501012" y="323965"/>
                    <a:pt x="501543" y="322547"/>
                    <a:pt x="501543" y="320952"/>
                  </a:cubicBezTo>
                  <a:cubicBezTo>
                    <a:pt x="501543" y="317585"/>
                    <a:pt x="501012" y="314218"/>
                    <a:pt x="500303" y="311028"/>
                  </a:cubicBezTo>
                  <a:lnTo>
                    <a:pt x="705173" y="193174"/>
                  </a:lnTo>
                  <a:cubicBezTo>
                    <a:pt x="709781" y="198136"/>
                    <a:pt x="715275" y="202212"/>
                    <a:pt x="721478" y="205225"/>
                  </a:cubicBezTo>
                  <a:lnTo>
                    <a:pt x="721478" y="407437"/>
                  </a:lnTo>
                  <a:cubicBezTo>
                    <a:pt x="719351" y="408501"/>
                    <a:pt x="717047" y="409564"/>
                    <a:pt x="715098" y="4109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59" name="Google Shape;459;p54"/>
          <p:cNvGrpSpPr/>
          <p:nvPr/>
        </p:nvGrpSpPr>
        <p:grpSpPr>
          <a:xfrm>
            <a:off x="1267222" y="992797"/>
            <a:ext cx="250072" cy="274257"/>
            <a:chOff x="17329717" y="6807899"/>
            <a:chExt cx="1761072" cy="1931385"/>
          </a:xfrm>
        </p:grpSpPr>
        <p:grpSp>
          <p:nvGrpSpPr>
            <p:cNvPr id="460" name="Google Shape;460;p54"/>
            <p:cNvGrpSpPr/>
            <p:nvPr/>
          </p:nvGrpSpPr>
          <p:grpSpPr>
            <a:xfrm>
              <a:off x="17329717" y="6807899"/>
              <a:ext cx="1364622" cy="1796517"/>
              <a:chOff x="17329717" y="6807899"/>
              <a:chExt cx="1364622" cy="1796517"/>
            </a:xfrm>
          </p:grpSpPr>
          <p:sp>
            <p:nvSpPr>
              <p:cNvPr id="461" name="Google Shape;461;p54"/>
              <p:cNvSpPr/>
              <p:nvPr/>
            </p:nvSpPr>
            <p:spPr>
              <a:xfrm>
                <a:off x="17329717" y="6807899"/>
                <a:ext cx="1364622" cy="1796517"/>
              </a:xfrm>
              <a:custGeom>
                <a:rect b="b" l="l" r="r" t="t"/>
                <a:pathLst>
                  <a:path extrusionOk="0" h="1796517" w="1364622">
                    <a:moveTo>
                      <a:pt x="610536" y="1654738"/>
                    </a:moveTo>
                    <a:lnTo>
                      <a:pt x="141602" y="1654738"/>
                    </a:lnTo>
                    <a:lnTo>
                      <a:pt x="141602" y="573319"/>
                    </a:lnTo>
                    <a:lnTo>
                      <a:pt x="430476" y="573319"/>
                    </a:lnTo>
                    <a:cubicBezTo>
                      <a:pt x="469643" y="573319"/>
                      <a:pt x="501366" y="541596"/>
                      <a:pt x="501366" y="502429"/>
                    </a:cubicBezTo>
                    <a:lnTo>
                      <a:pt x="501366" y="141602"/>
                    </a:lnTo>
                    <a:lnTo>
                      <a:pt x="1223021" y="141602"/>
                    </a:lnTo>
                    <a:lnTo>
                      <a:pt x="1223021" y="703933"/>
                    </a:lnTo>
                    <a:cubicBezTo>
                      <a:pt x="1271935" y="707477"/>
                      <a:pt x="1319431" y="716516"/>
                      <a:pt x="1364623" y="730339"/>
                    </a:cubicBezTo>
                    <a:lnTo>
                      <a:pt x="1364623" y="70890"/>
                    </a:lnTo>
                    <a:cubicBezTo>
                      <a:pt x="1364623" y="31723"/>
                      <a:pt x="1332900" y="0"/>
                      <a:pt x="1293733" y="0"/>
                    </a:cubicBezTo>
                    <a:lnTo>
                      <a:pt x="410450" y="0"/>
                    </a:lnTo>
                    <a:cubicBezTo>
                      <a:pt x="389538" y="0"/>
                      <a:pt x="369866" y="9216"/>
                      <a:pt x="356397" y="25166"/>
                    </a:cubicBezTo>
                    <a:lnTo>
                      <a:pt x="16659" y="426755"/>
                    </a:lnTo>
                    <a:cubicBezTo>
                      <a:pt x="5848" y="439515"/>
                      <a:pt x="0" y="455642"/>
                      <a:pt x="0" y="472479"/>
                    </a:cubicBezTo>
                    <a:lnTo>
                      <a:pt x="0" y="1725628"/>
                    </a:lnTo>
                    <a:cubicBezTo>
                      <a:pt x="0" y="1764794"/>
                      <a:pt x="31723" y="1796517"/>
                      <a:pt x="70890" y="1796517"/>
                    </a:cubicBezTo>
                    <a:lnTo>
                      <a:pt x="715984" y="1796517"/>
                    </a:lnTo>
                    <a:cubicBezTo>
                      <a:pt x="674691" y="1754515"/>
                      <a:pt x="639246" y="1706842"/>
                      <a:pt x="610713" y="1654915"/>
                    </a:cubicBezTo>
                    <a:close/>
                    <a:moveTo>
                      <a:pt x="359764" y="240493"/>
                    </a:moveTo>
                    <a:lnTo>
                      <a:pt x="359764" y="431717"/>
                    </a:lnTo>
                    <a:lnTo>
                      <a:pt x="198136" y="431717"/>
                    </a:lnTo>
                    <a:lnTo>
                      <a:pt x="359764" y="24049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5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62" name="Google Shape;462;p54"/>
              <p:cNvSpPr/>
              <p:nvPr/>
            </p:nvSpPr>
            <p:spPr>
              <a:xfrm>
                <a:off x="17563475" y="7559328"/>
                <a:ext cx="694894" cy="90561"/>
              </a:xfrm>
              <a:custGeom>
                <a:rect b="b" l="l" r="r" t="t"/>
                <a:pathLst>
                  <a:path extrusionOk="0" h="90561" w="694894">
                    <a:moveTo>
                      <a:pt x="0" y="45192"/>
                    </a:moveTo>
                    <a:cubicBezTo>
                      <a:pt x="0" y="70181"/>
                      <a:pt x="20203" y="90561"/>
                      <a:pt x="45369" y="90561"/>
                    </a:cubicBezTo>
                    <a:lnTo>
                      <a:pt x="541596" y="90561"/>
                    </a:lnTo>
                    <a:cubicBezTo>
                      <a:pt x="588028" y="53699"/>
                      <a:pt x="639423" y="23039"/>
                      <a:pt x="694894" y="0"/>
                    </a:cubicBezTo>
                    <a:lnTo>
                      <a:pt x="45369" y="0"/>
                    </a:lnTo>
                    <a:cubicBezTo>
                      <a:pt x="20381" y="0"/>
                      <a:pt x="0" y="20203"/>
                      <a:pt x="0" y="453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5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63" name="Google Shape;463;p54"/>
              <p:cNvSpPr/>
              <p:nvPr/>
            </p:nvSpPr>
            <p:spPr>
              <a:xfrm>
                <a:off x="17563475" y="8206726"/>
                <a:ext cx="314040" cy="90738"/>
              </a:xfrm>
              <a:custGeom>
                <a:rect b="b" l="l" r="r" t="t"/>
                <a:pathLst>
                  <a:path extrusionOk="0" h="90738" w="314040">
                    <a:moveTo>
                      <a:pt x="45369" y="90561"/>
                    </a:moveTo>
                    <a:lnTo>
                      <a:pt x="314041" y="90561"/>
                    </a:lnTo>
                    <a:cubicBezTo>
                      <a:pt x="307306" y="61142"/>
                      <a:pt x="302521" y="30837"/>
                      <a:pt x="300040" y="0"/>
                    </a:cubicBezTo>
                    <a:lnTo>
                      <a:pt x="45369" y="0"/>
                    </a:lnTo>
                    <a:cubicBezTo>
                      <a:pt x="20381" y="0"/>
                      <a:pt x="0" y="20203"/>
                      <a:pt x="0" y="45369"/>
                    </a:cubicBezTo>
                    <a:cubicBezTo>
                      <a:pt x="0" y="70535"/>
                      <a:pt x="20203" y="90738"/>
                      <a:pt x="45369" y="907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5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64" name="Google Shape;464;p54"/>
              <p:cNvSpPr/>
              <p:nvPr/>
            </p:nvSpPr>
            <p:spPr>
              <a:xfrm>
                <a:off x="17563653" y="7990868"/>
                <a:ext cx="318648" cy="90738"/>
              </a:xfrm>
              <a:custGeom>
                <a:rect b="b" l="l" r="r" t="t"/>
                <a:pathLst>
                  <a:path extrusionOk="0" h="90738" w="318648">
                    <a:moveTo>
                      <a:pt x="45192" y="90561"/>
                    </a:moveTo>
                    <a:lnTo>
                      <a:pt x="301812" y="90561"/>
                    </a:lnTo>
                    <a:cubicBezTo>
                      <a:pt x="305357" y="59724"/>
                      <a:pt x="310850" y="29419"/>
                      <a:pt x="318648" y="0"/>
                    </a:cubicBezTo>
                    <a:lnTo>
                      <a:pt x="45369" y="0"/>
                    </a:lnTo>
                    <a:cubicBezTo>
                      <a:pt x="20381" y="0"/>
                      <a:pt x="0" y="20203"/>
                      <a:pt x="0" y="45369"/>
                    </a:cubicBezTo>
                    <a:cubicBezTo>
                      <a:pt x="0" y="70535"/>
                      <a:pt x="20204" y="90738"/>
                      <a:pt x="45369" y="907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5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65" name="Google Shape;465;p54"/>
              <p:cNvSpPr/>
              <p:nvPr/>
            </p:nvSpPr>
            <p:spPr>
              <a:xfrm>
                <a:off x="17563475" y="7775187"/>
                <a:ext cx="421438" cy="90738"/>
              </a:xfrm>
              <a:custGeom>
                <a:rect b="b" l="l" r="r" t="t"/>
                <a:pathLst>
                  <a:path extrusionOk="0" h="90738" w="421438">
                    <a:moveTo>
                      <a:pt x="45369" y="90561"/>
                    </a:moveTo>
                    <a:lnTo>
                      <a:pt x="366144" y="90561"/>
                    </a:lnTo>
                    <a:cubicBezTo>
                      <a:pt x="382094" y="58838"/>
                      <a:pt x="400703" y="28533"/>
                      <a:pt x="421438" y="0"/>
                    </a:cubicBezTo>
                    <a:lnTo>
                      <a:pt x="45369" y="0"/>
                    </a:lnTo>
                    <a:cubicBezTo>
                      <a:pt x="20381" y="0"/>
                      <a:pt x="0" y="20203"/>
                      <a:pt x="0" y="45369"/>
                    </a:cubicBezTo>
                    <a:cubicBezTo>
                      <a:pt x="0" y="70535"/>
                      <a:pt x="20203" y="90738"/>
                      <a:pt x="45369" y="907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5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466" name="Google Shape;466;p54"/>
            <p:cNvSpPr/>
            <p:nvPr/>
          </p:nvSpPr>
          <p:spPr>
            <a:xfrm>
              <a:off x="17919695" y="7568367"/>
              <a:ext cx="1171094" cy="1170917"/>
            </a:xfrm>
            <a:custGeom>
              <a:rect b="b" l="l" r="r" t="t"/>
              <a:pathLst>
                <a:path extrusionOk="0" h="1170917" w="1171094">
                  <a:moveTo>
                    <a:pt x="585547" y="1170917"/>
                  </a:moveTo>
                  <a:cubicBezTo>
                    <a:pt x="262646" y="1170917"/>
                    <a:pt x="0" y="908272"/>
                    <a:pt x="0" y="585370"/>
                  </a:cubicBezTo>
                  <a:cubicBezTo>
                    <a:pt x="0" y="262468"/>
                    <a:pt x="262646" y="0"/>
                    <a:pt x="585547" y="0"/>
                  </a:cubicBezTo>
                  <a:cubicBezTo>
                    <a:pt x="908449" y="0"/>
                    <a:pt x="1171095" y="262646"/>
                    <a:pt x="1171095" y="585370"/>
                  </a:cubicBezTo>
                  <a:cubicBezTo>
                    <a:pt x="1171095" y="908095"/>
                    <a:pt x="908449" y="1170917"/>
                    <a:pt x="585547" y="1170917"/>
                  </a:cubicBezTo>
                  <a:close/>
                  <a:moveTo>
                    <a:pt x="585547" y="77978"/>
                  </a:moveTo>
                  <a:cubicBezTo>
                    <a:pt x="305711" y="77978"/>
                    <a:pt x="78156" y="305534"/>
                    <a:pt x="78156" y="585370"/>
                  </a:cubicBezTo>
                  <a:cubicBezTo>
                    <a:pt x="78156" y="865206"/>
                    <a:pt x="305888" y="1092762"/>
                    <a:pt x="585547" y="1092762"/>
                  </a:cubicBezTo>
                  <a:cubicBezTo>
                    <a:pt x="865206" y="1092762"/>
                    <a:pt x="1092939" y="865029"/>
                    <a:pt x="1092939" y="585370"/>
                  </a:cubicBezTo>
                  <a:cubicBezTo>
                    <a:pt x="1092939" y="305711"/>
                    <a:pt x="865206" y="77978"/>
                    <a:pt x="585547" y="77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67" name="Google Shape;467;p54"/>
            <p:cNvSpPr/>
            <p:nvPr/>
          </p:nvSpPr>
          <p:spPr>
            <a:xfrm>
              <a:off x="18104185" y="7888787"/>
              <a:ext cx="799279" cy="510404"/>
            </a:xfrm>
            <a:custGeom>
              <a:rect b="b" l="l" r="r" t="t"/>
              <a:pathLst>
                <a:path extrusionOk="0" h="510404" w="799279">
                  <a:moveTo>
                    <a:pt x="768619" y="407260"/>
                  </a:moveTo>
                  <a:lnTo>
                    <a:pt x="768619" y="205048"/>
                  </a:lnTo>
                  <a:cubicBezTo>
                    <a:pt x="786696" y="196187"/>
                    <a:pt x="799279" y="177755"/>
                    <a:pt x="799279" y="156311"/>
                  </a:cubicBezTo>
                  <a:cubicBezTo>
                    <a:pt x="799279" y="134867"/>
                    <a:pt x="786696" y="116436"/>
                    <a:pt x="768619" y="107575"/>
                  </a:cubicBezTo>
                  <a:lnTo>
                    <a:pt x="768619" y="30660"/>
                  </a:lnTo>
                  <a:lnTo>
                    <a:pt x="404247" y="30660"/>
                  </a:lnTo>
                  <a:cubicBezTo>
                    <a:pt x="395386" y="12583"/>
                    <a:pt x="376955" y="0"/>
                    <a:pt x="355511" y="0"/>
                  </a:cubicBezTo>
                  <a:cubicBezTo>
                    <a:pt x="334067" y="0"/>
                    <a:pt x="315635" y="12583"/>
                    <a:pt x="306774" y="30660"/>
                  </a:cubicBezTo>
                  <a:lnTo>
                    <a:pt x="103144" y="30660"/>
                  </a:lnTo>
                  <a:cubicBezTo>
                    <a:pt x="94283" y="12583"/>
                    <a:pt x="75852" y="0"/>
                    <a:pt x="54408" y="0"/>
                  </a:cubicBezTo>
                  <a:cubicBezTo>
                    <a:pt x="24457" y="0"/>
                    <a:pt x="0" y="24457"/>
                    <a:pt x="0" y="54408"/>
                  </a:cubicBezTo>
                  <a:cubicBezTo>
                    <a:pt x="0" y="75143"/>
                    <a:pt x="11874" y="93042"/>
                    <a:pt x="29065" y="102258"/>
                  </a:cubicBezTo>
                  <a:lnTo>
                    <a:pt x="29065" y="406551"/>
                  </a:lnTo>
                  <a:cubicBezTo>
                    <a:pt x="11874" y="415767"/>
                    <a:pt x="0" y="433667"/>
                    <a:pt x="0" y="454402"/>
                  </a:cubicBezTo>
                  <a:cubicBezTo>
                    <a:pt x="0" y="484353"/>
                    <a:pt x="24457" y="508809"/>
                    <a:pt x="54408" y="508809"/>
                  </a:cubicBezTo>
                  <a:cubicBezTo>
                    <a:pt x="75143" y="508809"/>
                    <a:pt x="93042" y="496935"/>
                    <a:pt x="102258" y="479745"/>
                  </a:cubicBezTo>
                  <a:lnTo>
                    <a:pt x="696135" y="479745"/>
                  </a:lnTo>
                  <a:cubicBezTo>
                    <a:pt x="704996" y="497822"/>
                    <a:pt x="723427" y="510404"/>
                    <a:pt x="744871" y="510404"/>
                  </a:cubicBezTo>
                  <a:cubicBezTo>
                    <a:pt x="774822" y="510404"/>
                    <a:pt x="799279" y="485948"/>
                    <a:pt x="799279" y="455997"/>
                  </a:cubicBezTo>
                  <a:cubicBezTo>
                    <a:pt x="799279" y="434553"/>
                    <a:pt x="786696" y="416121"/>
                    <a:pt x="768619" y="407260"/>
                  </a:cubicBezTo>
                  <a:close/>
                  <a:moveTo>
                    <a:pt x="54585" y="485061"/>
                  </a:moveTo>
                  <a:cubicBezTo>
                    <a:pt x="37749" y="485061"/>
                    <a:pt x="23925" y="471238"/>
                    <a:pt x="23925" y="454402"/>
                  </a:cubicBezTo>
                  <a:cubicBezTo>
                    <a:pt x="23925" y="437565"/>
                    <a:pt x="37749" y="423742"/>
                    <a:pt x="54585" y="423742"/>
                  </a:cubicBezTo>
                  <a:cubicBezTo>
                    <a:pt x="71421" y="423742"/>
                    <a:pt x="85245" y="437565"/>
                    <a:pt x="85245" y="454402"/>
                  </a:cubicBezTo>
                  <a:cubicBezTo>
                    <a:pt x="85245" y="471238"/>
                    <a:pt x="71421" y="485061"/>
                    <a:pt x="54585" y="485061"/>
                  </a:cubicBezTo>
                  <a:close/>
                  <a:moveTo>
                    <a:pt x="54585" y="23748"/>
                  </a:moveTo>
                  <a:cubicBezTo>
                    <a:pt x="71421" y="23748"/>
                    <a:pt x="85245" y="37571"/>
                    <a:pt x="85245" y="54408"/>
                  </a:cubicBezTo>
                  <a:cubicBezTo>
                    <a:pt x="85245" y="71244"/>
                    <a:pt x="71421" y="85067"/>
                    <a:pt x="54585" y="85067"/>
                  </a:cubicBezTo>
                  <a:cubicBezTo>
                    <a:pt x="37749" y="85067"/>
                    <a:pt x="23925" y="71244"/>
                    <a:pt x="23925" y="54408"/>
                  </a:cubicBezTo>
                  <a:cubicBezTo>
                    <a:pt x="23925" y="37571"/>
                    <a:pt x="37749" y="23748"/>
                    <a:pt x="54585" y="23748"/>
                  </a:cubicBezTo>
                  <a:close/>
                  <a:moveTo>
                    <a:pt x="355688" y="23748"/>
                  </a:moveTo>
                  <a:cubicBezTo>
                    <a:pt x="372524" y="23748"/>
                    <a:pt x="386348" y="37571"/>
                    <a:pt x="386348" y="54408"/>
                  </a:cubicBezTo>
                  <a:cubicBezTo>
                    <a:pt x="386348" y="71244"/>
                    <a:pt x="372524" y="85067"/>
                    <a:pt x="355688" y="85067"/>
                  </a:cubicBezTo>
                  <a:cubicBezTo>
                    <a:pt x="338852" y="85067"/>
                    <a:pt x="325028" y="71244"/>
                    <a:pt x="325028" y="54408"/>
                  </a:cubicBezTo>
                  <a:cubicBezTo>
                    <a:pt x="325028" y="37571"/>
                    <a:pt x="338852" y="23748"/>
                    <a:pt x="355688" y="23748"/>
                  </a:cubicBezTo>
                  <a:close/>
                  <a:moveTo>
                    <a:pt x="316699" y="92334"/>
                  </a:moveTo>
                  <a:lnTo>
                    <a:pt x="237657" y="213200"/>
                  </a:lnTo>
                  <a:cubicBezTo>
                    <a:pt x="233758" y="211960"/>
                    <a:pt x="229682" y="211074"/>
                    <a:pt x="225251" y="211074"/>
                  </a:cubicBezTo>
                  <a:cubicBezTo>
                    <a:pt x="219226" y="211074"/>
                    <a:pt x="213732" y="212314"/>
                    <a:pt x="208592" y="214441"/>
                  </a:cubicBezTo>
                  <a:lnTo>
                    <a:pt x="100663" y="82763"/>
                  </a:lnTo>
                  <a:cubicBezTo>
                    <a:pt x="101549" y="81169"/>
                    <a:pt x="102435" y="79573"/>
                    <a:pt x="103321" y="77978"/>
                  </a:cubicBezTo>
                  <a:lnTo>
                    <a:pt x="306952" y="77978"/>
                  </a:lnTo>
                  <a:cubicBezTo>
                    <a:pt x="309433" y="83118"/>
                    <a:pt x="312800" y="88080"/>
                    <a:pt x="316699" y="92156"/>
                  </a:cubicBezTo>
                  <a:close/>
                  <a:moveTo>
                    <a:pt x="84004" y="100131"/>
                  </a:moveTo>
                  <a:lnTo>
                    <a:pt x="190338" y="229859"/>
                  </a:lnTo>
                  <a:cubicBezTo>
                    <a:pt x="185553" y="236771"/>
                    <a:pt x="182895" y="244923"/>
                    <a:pt x="182895" y="253962"/>
                  </a:cubicBezTo>
                  <a:cubicBezTo>
                    <a:pt x="182895" y="263000"/>
                    <a:pt x="185553" y="270621"/>
                    <a:pt x="189984" y="277355"/>
                  </a:cubicBezTo>
                  <a:lnTo>
                    <a:pt x="79928" y="406551"/>
                  </a:lnTo>
                  <a:cubicBezTo>
                    <a:pt x="78865" y="406020"/>
                    <a:pt x="77978" y="405488"/>
                    <a:pt x="76915" y="404956"/>
                  </a:cubicBezTo>
                  <a:lnTo>
                    <a:pt x="76915" y="104208"/>
                  </a:lnTo>
                  <a:cubicBezTo>
                    <a:pt x="79396" y="103144"/>
                    <a:pt x="81877" y="101726"/>
                    <a:pt x="84181" y="100309"/>
                  </a:cubicBezTo>
                  <a:close/>
                  <a:moveTo>
                    <a:pt x="207883" y="292596"/>
                  </a:moveTo>
                  <a:cubicBezTo>
                    <a:pt x="213200" y="295078"/>
                    <a:pt x="219049" y="296495"/>
                    <a:pt x="225429" y="296495"/>
                  </a:cubicBezTo>
                  <a:cubicBezTo>
                    <a:pt x="240493" y="296495"/>
                    <a:pt x="253784" y="288520"/>
                    <a:pt x="261228" y="276646"/>
                  </a:cubicBezTo>
                  <a:lnTo>
                    <a:pt x="415235" y="321129"/>
                  </a:lnTo>
                  <a:cubicBezTo>
                    <a:pt x="347536" y="339738"/>
                    <a:pt x="208947" y="378550"/>
                    <a:pt x="108993" y="408855"/>
                  </a:cubicBezTo>
                  <a:lnTo>
                    <a:pt x="207883" y="292596"/>
                  </a:lnTo>
                  <a:close/>
                  <a:moveTo>
                    <a:pt x="267962" y="253784"/>
                  </a:moveTo>
                  <a:cubicBezTo>
                    <a:pt x="267962" y="243151"/>
                    <a:pt x="263886" y="233758"/>
                    <a:pt x="257683" y="226315"/>
                  </a:cubicBezTo>
                  <a:lnTo>
                    <a:pt x="336725" y="105271"/>
                  </a:lnTo>
                  <a:cubicBezTo>
                    <a:pt x="342751" y="107575"/>
                    <a:pt x="348953" y="108815"/>
                    <a:pt x="355688" y="108815"/>
                  </a:cubicBezTo>
                  <a:cubicBezTo>
                    <a:pt x="370752" y="108815"/>
                    <a:pt x="384575" y="102613"/>
                    <a:pt x="394323" y="92511"/>
                  </a:cubicBezTo>
                  <a:lnTo>
                    <a:pt x="477795" y="144792"/>
                  </a:lnTo>
                  <a:cubicBezTo>
                    <a:pt x="476732" y="148513"/>
                    <a:pt x="476023" y="152235"/>
                    <a:pt x="476023" y="156311"/>
                  </a:cubicBezTo>
                  <a:cubicBezTo>
                    <a:pt x="476023" y="170489"/>
                    <a:pt x="482935" y="182895"/>
                    <a:pt x="493568" y="190516"/>
                  </a:cubicBezTo>
                  <a:lnTo>
                    <a:pt x="461668" y="278419"/>
                  </a:lnTo>
                  <a:cubicBezTo>
                    <a:pt x="460782" y="278419"/>
                    <a:pt x="459718" y="278064"/>
                    <a:pt x="458832" y="278064"/>
                  </a:cubicBezTo>
                  <a:cubicBezTo>
                    <a:pt x="443591" y="278064"/>
                    <a:pt x="430299" y="286216"/>
                    <a:pt x="422679" y="298268"/>
                  </a:cubicBezTo>
                  <a:lnTo>
                    <a:pt x="267785" y="253430"/>
                  </a:lnTo>
                  <a:close/>
                  <a:moveTo>
                    <a:pt x="516075" y="198668"/>
                  </a:moveTo>
                  <a:cubicBezTo>
                    <a:pt x="516962" y="198668"/>
                    <a:pt x="517848" y="199022"/>
                    <a:pt x="518734" y="199022"/>
                  </a:cubicBezTo>
                  <a:cubicBezTo>
                    <a:pt x="538051" y="199022"/>
                    <a:pt x="554179" y="186085"/>
                    <a:pt x="559318" y="168363"/>
                  </a:cubicBezTo>
                  <a:lnTo>
                    <a:pt x="692059" y="168363"/>
                  </a:lnTo>
                  <a:cubicBezTo>
                    <a:pt x="692413" y="169780"/>
                    <a:pt x="692945" y="171198"/>
                    <a:pt x="693299" y="172616"/>
                  </a:cubicBezTo>
                  <a:lnTo>
                    <a:pt x="488606" y="290647"/>
                  </a:lnTo>
                  <a:cubicBezTo>
                    <a:pt x="487188" y="289229"/>
                    <a:pt x="485593" y="287989"/>
                    <a:pt x="483998" y="286925"/>
                  </a:cubicBezTo>
                  <a:lnTo>
                    <a:pt x="515898" y="198845"/>
                  </a:lnTo>
                  <a:close/>
                  <a:moveTo>
                    <a:pt x="775708" y="156311"/>
                  </a:moveTo>
                  <a:cubicBezTo>
                    <a:pt x="775708" y="173148"/>
                    <a:pt x="761885" y="186971"/>
                    <a:pt x="745049" y="186971"/>
                  </a:cubicBezTo>
                  <a:cubicBezTo>
                    <a:pt x="728212" y="186971"/>
                    <a:pt x="714389" y="173148"/>
                    <a:pt x="714389" y="156311"/>
                  </a:cubicBezTo>
                  <a:cubicBezTo>
                    <a:pt x="714389" y="139475"/>
                    <a:pt x="728212" y="125652"/>
                    <a:pt x="745049" y="125652"/>
                  </a:cubicBezTo>
                  <a:cubicBezTo>
                    <a:pt x="761885" y="125652"/>
                    <a:pt x="775708" y="139475"/>
                    <a:pt x="775708" y="156311"/>
                  </a:cubicBezTo>
                  <a:close/>
                  <a:moveTo>
                    <a:pt x="721301" y="78156"/>
                  </a:moveTo>
                  <a:lnTo>
                    <a:pt x="721301" y="107575"/>
                  </a:lnTo>
                  <a:cubicBezTo>
                    <a:pt x="706591" y="114664"/>
                    <a:pt x="695603" y="128133"/>
                    <a:pt x="692059" y="144437"/>
                  </a:cubicBezTo>
                  <a:lnTo>
                    <a:pt x="559318" y="144437"/>
                  </a:lnTo>
                  <a:cubicBezTo>
                    <a:pt x="554179" y="126715"/>
                    <a:pt x="538051" y="113778"/>
                    <a:pt x="518734" y="113778"/>
                  </a:cubicBezTo>
                  <a:cubicBezTo>
                    <a:pt x="507923" y="113778"/>
                    <a:pt x="497999" y="118031"/>
                    <a:pt x="490555" y="124766"/>
                  </a:cubicBezTo>
                  <a:lnTo>
                    <a:pt x="416121" y="78156"/>
                  </a:lnTo>
                  <a:lnTo>
                    <a:pt x="721301" y="78156"/>
                  </a:lnTo>
                  <a:close/>
                  <a:moveTo>
                    <a:pt x="696312" y="432249"/>
                  </a:moveTo>
                  <a:lnTo>
                    <a:pt x="113069" y="432249"/>
                  </a:lnTo>
                  <a:cubicBezTo>
                    <a:pt x="213555" y="401766"/>
                    <a:pt x="355334" y="362245"/>
                    <a:pt x="423033" y="343460"/>
                  </a:cubicBezTo>
                  <a:cubicBezTo>
                    <a:pt x="430654" y="355334"/>
                    <a:pt x="443768" y="363309"/>
                    <a:pt x="458832" y="363309"/>
                  </a:cubicBezTo>
                  <a:cubicBezTo>
                    <a:pt x="472301" y="363309"/>
                    <a:pt x="483998" y="356929"/>
                    <a:pt x="491973" y="347181"/>
                  </a:cubicBezTo>
                  <a:lnTo>
                    <a:pt x="697730" y="429413"/>
                  </a:lnTo>
                  <a:cubicBezTo>
                    <a:pt x="697198" y="430299"/>
                    <a:pt x="696667" y="431185"/>
                    <a:pt x="696135" y="432249"/>
                  </a:cubicBezTo>
                  <a:close/>
                  <a:moveTo>
                    <a:pt x="714921" y="410805"/>
                  </a:moveTo>
                  <a:lnTo>
                    <a:pt x="501011" y="325560"/>
                  </a:lnTo>
                  <a:cubicBezTo>
                    <a:pt x="501011" y="323965"/>
                    <a:pt x="501543" y="322547"/>
                    <a:pt x="501543" y="320952"/>
                  </a:cubicBezTo>
                  <a:cubicBezTo>
                    <a:pt x="501543" y="317585"/>
                    <a:pt x="501011" y="314218"/>
                    <a:pt x="500303" y="311028"/>
                  </a:cubicBezTo>
                  <a:lnTo>
                    <a:pt x="705173" y="193174"/>
                  </a:lnTo>
                  <a:cubicBezTo>
                    <a:pt x="709781" y="198136"/>
                    <a:pt x="715275" y="202212"/>
                    <a:pt x="721478" y="205225"/>
                  </a:cubicBezTo>
                  <a:lnTo>
                    <a:pt x="721478" y="407437"/>
                  </a:lnTo>
                  <a:cubicBezTo>
                    <a:pt x="719351" y="408501"/>
                    <a:pt x="717047" y="409564"/>
                    <a:pt x="715098" y="4109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68" name="Google Shape;468;p54"/>
          <p:cNvSpPr txBox="1"/>
          <p:nvPr/>
        </p:nvSpPr>
        <p:spPr>
          <a:xfrm>
            <a:off x="280159" y="1382114"/>
            <a:ext cx="6405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Snowflake </a:t>
            </a:r>
            <a:endParaRPr sz="7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Cortex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54"/>
          <p:cNvSpPr txBox="1"/>
          <p:nvPr/>
        </p:nvSpPr>
        <p:spPr>
          <a:xfrm>
            <a:off x="1150262" y="1382115"/>
            <a:ext cx="4848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Document AI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54"/>
          <p:cNvSpPr txBox="1"/>
          <p:nvPr/>
        </p:nvSpPr>
        <p:spPr>
          <a:xfrm>
            <a:off x="1942459" y="1382114"/>
            <a:ext cx="4848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Universal </a:t>
            </a:r>
            <a:b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54"/>
          <p:cNvSpPr txBox="1"/>
          <p:nvPr/>
        </p:nvSpPr>
        <p:spPr>
          <a:xfrm>
            <a:off x="2734656" y="1382114"/>
            <a:ext cx="4848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Snowflake </a:t>
            </a:r>
            <a:b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Copilot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2" name="Google Shape;472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9318" y="970178"/>
            <a:ext cx="319805" cy="319805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54"/>
          <p:cNvSpPr txBox="1"/>
          <p:nvPr/>
        </p:nvSpPr>
        <p:spPr>
          <a:xfrm>
            <a:off x="3526853" y="1382115"/>
            <a:ext cx="4848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Snowflake </a:t>
            </a:r>
            <a:b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Horizon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4" name="Google Shape;474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42164" y="2588585"/>
            <a:ext cx="207292" cy="207292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54"/>
          <p:cNvSpPr txBox="1"/>
          <p:nvPr/>
        </p:nvSpPr>
        <p:spPr>
          <a:xfrm>
            <a:off x="5873579" y="2933033"/>
            <a:ext cx="5865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Snowpark</a:t>
            </a:r>
            <a:endParaRPr sz="7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Containers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6" name="Google Shape;476;p5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20399" y="1004669"/>
            <a:ext cx="250823" cy="250823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54"/>
          <p:cNvSpPr txBox="1"/>
          <p:nvPr/>
        </p:nvSpPr>
        <p:spPr>
          <a:xfrm>
            <a:off x="5852547" y="1382115"/>
            <a:ext cx="5865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Dynamic Tables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8" name="Google Shape;478;p5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22630" y="1019717"/>
            <a:ext cx="230757" cy="220723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54"/>
          <p:cNvSpPr txBox="1"/>
          <p:nvPr/>
        </p:nvSpPr>
        <p:spPr>
          <a:xfrm>
            <a:off x="6644744" y="1382115"/>
            <a:ext cx="5865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External Tables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0" name="Google Shape;480;p5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081179" y="2588585"/>
            <a:ext cx="207292" cy="207292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54"/>
          <p:cNvSpPr txBox="1"/>
          <p:nvPr/>
        </p:nvSpPr>
        <p:spPr>
          <a:xfrm>
            <a:off x="1891562" y="2933033"/>
            <a:ext cx="5865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Geospatial Analytics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2" name="Google Shape;482;p5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895453" y="2607264"/>
            <a:ext cx="163141" cy="169937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54"/>
          <p:cNvSpPr txBox="1"/>
          <p:nvPr/>
        </p:nvSpPr>
        <p:spPr>
          <a:xfrm>
            <a:off x="2683759" y="2933032"/>
            <a:ext cx="5865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High Availability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54"/>
          <p:cNvSpPr txBox="1"/>
          <p:nvPr/>
        </p:nvSpPr>
        <p:spPr>
          <a:xfrm>
            <a:off x="7436941" y="1382115"/>
            <a:ext cx="5865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Hybrid Tables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54"/>
          <p:cNvSpPr txBox="1"/>
          <p:nvPr/>
        </p:nvSpPr>
        <p:spPr>
          <a:xfrm>
            <a:off x="8229139" y="1382115"/>
            <a:ext cx="5865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Iceberg Tables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54"/>
          <p:cNvSpPr txBox="1"/>
          <p:nvPr/>
        </p:nvSpPr>
        <p:spPr>
          <a:xfrm>
            <a:off x="6644744" y="2933032"/>
            <a:ext cx="5865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Kafka Connectors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54"/>
          <p:cNvSpPr txBox="1"/>
          <p:nvPr/>
        </p:nvSpPr>
        <p:spPr>
          <a:xfrm>
            <a:off x="307168" y="2933033"/>
            <a:ext cx="5865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Metadata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54"/>
          <p:cNvSpPr txBox="1"/>
          <p:nvPr/>
        </p:nvSpPr>
        <p:spPr>
          <a:xfrm>
            <a:off x="3475956" y="2157575"/>
            <a:ext cx="5865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Snowflake Native App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54"/>
          <p:cNvSpPr txBox="1"/>
          <p:nvPr/>
        </p:nvSpPr>
        <p:spPr>
          <a:xfrm>
            <a:off x="1099365" y="2933033"/>
            <a:ext cx="5865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Security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54"/>
          <p:cNvSpPr txBox="1"/>
          <p:nvPr/>
        </p:nvSpPr>
        <p:spPr>
          <a:xfrm>
            <a:off x="3475956" y="2933033"/>
            <a:ext cx="5865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Sharing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54"/>
          <p:cNvSpPr txBox="1"/>
          <p:nvPr/>
        </p:nvSpPr>
        <p:spPr>
          <a:xfrm>
            <a:off x="5060350" y="2933033"/>
            <a:ext cx="5865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Streamlit in Snowflake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54"/>
          <p:cNvSpPr txBox="1"/>
          <p:nvPr/>
        </p:nvSpPr>
        <p:spPr>
          <a:xfrm>
            <a:off x="2683759" y="2157575"/>
            <a:ext cx="5865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Snowflake Databases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3" name="Google Shape;493;p5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515705" y="978333"/>
            <a:ext cx="303495" cy="30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5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8384451" y="992128"/>
            <a:ext cx="275905" cy="275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54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823998" y="2578222"/>
            <a:ext cx="228021" cy="228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54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4370682" y="978331"/>
            <a:ext cx="1185657" cy="303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54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496785" y="2610698"/>
            <a:ext cx="207292" cy="163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p54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3665573" y="1810378"/>
            <a:ext cx="207292" cy="207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54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1310967" y="2598009"/>
            <a:ext cx="163322" cy="188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54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3674996" y="2601778"/>
            <a:ext cx="188447" cy="180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54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5249967" y="2588585"/>
            <a:ext cx="207292" cy="2072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2" name="Google Shape;502;p54"/>
          <p:cNvGrpSpPr/>
          <p:nvPr/>
        </p:nvGrpSpPr>
        <p:grpSpPr>
          <a:xfrm>
            <a:off x="2815889" y="1794746"/>
            <a:ext cx="322577" cy="238522"/>
            <a:chOff x="1884577" y="1297320"/>
            <a:chExt cx="980476" cy="599301"/>
          </a:xfrm>
        </p:grpSpPr>
        <p:grpSp>
          <p:nvGrpSpPr>
            <p:cNvPr id="503" name="Google Shape;503;p54"/>
            <p:cNvGrpSpPr/>
            <p:nvPr/>
          </p:nvGrpSpPr>
          <p:grpSpPr>
            <a:xfrm>
              <a:off x="1884577" y="1297320"/>
              <a:ext cx="400142" cy="405304"/>
              <a:chOff x="5246671" y="1800438"/>
              <a:chExt cx="2513456" cy="2545882"/>
            </a:xfrm>
          </p:grpSpPr>
          <p:sp>
            <p:nvSpPr>
              <p:cNvPr id="504" name="Google Shape;504;p54"/>
              <p:cNvSpPr/>
              <p:nvPr/>
            </p:nvSpPr>
            <p:spPr>
              <a:xfrm>
                <a:off x="5272673" y="1826618"/>
                <a:ext cx="2461450" cy="2493522"/>
              </a:xfrm>
              <a:custGeom>
                <a:rect b="b" l="l" r="r" t="t"/>
                <a:pathLst>
                  <a:path extrusionOk="0" h="3324696" w="3281934">
                    <a:moveTo>
                      <a:pt x="3281934" y="698316"/>
                    </a:moveTo>
                    <a:lnTo>
                      <a:pt x="3281934" y="2626475"/>
                    </a:lnTo>
                    <a:cubicBezTo>
                      <a:pt x="3281934" y="3080020"/>
                      <a:pt x="2436400" y="3324697"/>
                      <a:pt x="1640967" y="3324697"/>
                    </a:cubicBezTo>
                    <a:cubicBezTo>
                      <a:pt x="845534" y="3324697"/>
                      <a:pt x="0" y="3079735"/>
                      <a:pt x="0" y="2626190"/>
                    </a:cubicBezTo>
                    <a:lnTo>
                      <a:pt x="0" y="698032"/>
                    </a:lnTo>
                    <a:cubicBezTo>
                      <a:pt x="0" y="244772"/>
                      <a:pt x="845439" y="0"/>
                      <a:pt x="1640967" y="0"/>
                    </a:cubicBezTo>
                    <a:cubicBezTo>
                      <a:pt x="2436495" y="0"/>
                      <a:pt x="3281934" y="244772"/>
                      <a:pt x="3281934" y="6983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26262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54"/>
              <p:cNvSpPr/>
              <p:nvPr/>
            </p:nvSpPr>
            <p:spPr>
              <a:xfrm>
                <a:off x="5246671" y="1800438"/>
                <a:ext cx="2513456" cy="2545882"/>
              </a:xfrm>
              <a:custGeom>
                <a:rect b="b" l="l" r="r" t="t"/>
                <a:pathLst>
                  <a:path extrusionOk="0" h="3394509" w="3351275">
                    <a:moveTo>
                      <a:pt x="649700" y="597254"/>
                    </a:moveTo>
                    <a:cubicBezTo>
                      <a:pt x="685895" y="575218"/>
                      <a:pt x="766382" y="567715"/>
                      <a:pt x="829437" y="580347"/>
                    </a:cubicBezTo>
                    <a:lnTo>
                      <a:pt x="1276350" y="670771"/>
                    </a:lnTo>
                    <a:cubicBezTo>
                      <a:pt x="1307783" y="677040"/>
                      <a:pt x="1328738" y="687108"/>
                      <a:pt x="1337596" y="698316"/>
                    </a:cubicBezTo>
                    <a:cubicBezTo>
                      <a:pt x="1340177" y="701440"/>
                      <a:pt x="1341834" y="705225"/>
                      <a:pt x="1342358" y="709240"/>
                    </a:cubicBezTo>
                    <a:cubicBezTo>
                      <a:pt x="1342615" y="714870"/>
                      <a:pt x="1340434" y="720340"/>
                      <a:pt x="1336358" y="724247"/>
                    </a:cubicBezTo>
                    <a:cubicBezTo>
                      <a:pt x="1326833" y="734980"/>
                      <a:pt x="1306544" y="744478"/>
                      <a:pt x="1276350" y="750557"/>
                    </a:cubicBezTo>
                    <a:lnTo>
                      <a:pt x="829437" y="840886"/>
                    </a:lnTo>
                    <a:cubicBezTo>
                      <a:pt x="766382" y="853614"/>
                      <a:pt x="685895" y="846110"/>
                      <a:pt x="649700" y="824074"/>
                    </a:cubicBezTo>
                    <a:cubicBezTo>
                      <a:pt x="613505" y="802038"/>
                      <a:pt x="634746" y="773923"/>
                      <a:pt x="697802" y="761100"/>
                    </a:cubicBezTo>
                    <a:lnTo>
                      <a:pt x="947547" y="710759"/>
                    </a:lnTo>
                    <a:lnTo>
                      <a:pt x="697802" y="660133"/>
                    </a:lnTo>
                    <a:cubicBezTo>
                      <a:pt x="634746" y="647406"/>
                      <a:pt x="613124" y="619290"/>
                      <a:pt x="649700" y="597254"/>
                    </a:cubicBezTo>
                    <a:close/>
                    <a:moveTo>
                      <a:pt x="934117" y="516139"/>
                    </a:moveTo>
                    <a:lnTo>
                      <a:pt x="1381792" y="606468"/>
                    </a:lnTo>
                    <a:cubicBezTo>
                      <a:pt x="1406890" y="611288"/>
                      <a:pt x="1432446" y="613295"/>
                      <a:pt x="1457992" y="612452"/>
                    </a:cubicBezTo>
                    <a:cubicBezTo>
                      <a:pt x="1526000" y="610742"/>
                      <a:pt x="1579817" y="590796"/>
                      <a:pt x="1579817" y="566575"/>
                    </a:cubicBezTo>
                    <a:lnTo>
                      <a:pt x="1579817" y="386107"/>
                    </a:lnTo>
                    <a:cubicBezTo>
                      <a:pt x="1579817" y="360746"/>
                      <a:pt x="1520762" y="340135"/>
                      <a:pt x="1448181" y="340135"/>
                    </a:cubicBezTo>
                    <a:cubicBezTo>
                      <a:pt x="1375601" y="340135"/>
                      <a:pt x="1316355" y="360936"/>
                      <a:pt x="1316355" y="385822"/>
                    </a:cubicBezTo>
                    <a:lnTo>
                      <a:pt x="1316355" y="486979"/>
                    </a:lnTo>
                    <a:lnTo>
                      <a:pt x="1065657" y="436353"/>
                    </a:lnTo>
                    <a:cubicBezTo>
                      <a:pt x="1002792" y="423625"/>
                      <a:pt x="922782" y="431129"/>
                      <a:pt x="886015" y="453165"/>
                    </a:cubicBezTo>
                    <a:cubicBezTo>
                      <a:pt x="849249" y="475201"/>
                      <a:pt x="871157" y="503411"/>
                      <a:pt x="934117" y="516139"/>
                    </a:cubicBezTo>
                    <a:close/>
                    <a:moveTo>
                      <a:pt x="1915954" y="612452"/>
                    </a:moveTo>
                    <a:cubicBezTo>
                      <a:pt x="1941500" y="613319"/>
                      <a:pt x="1967055" y="611312"/>
                      <a:pt x="1992154" y="606468"/>
                    </a:cubicBezTo>
                    <a:lnTo>
                      <a:pt x="2439829" y="516139"/>
                    </a:lnTo>
                    <a:cubicBezTo>
                      <a:pt x="2502789" y="503411"/>
                      <a:pt x="2524220" y="475296"/>
                      <a:pt x="2488025" y="453165"/>
                    </a:cubicBezTo>
                    <a:cubicBezTo>
                      <a:pt x="2451830" y="431034"/>
                      <a:pt x="2371249" y="423625"/>
                      <a:pt x="2308289" y="436353"/>
                    </a:cubicBezTo>
                    <a:lnTo>
                      <a:pt x="2057400" y="486979"/>
                    </a:lnTo>
                    <a:lnTo>
                      <a:pt x="2057400" y="385822"/>
                    </a:lnTo>
                    <a:cubicBezTo>
                      <a:pt x="2057400" y="360461"/>
                      <a:pt x="1998536" y="339850"/>
                      <a:pt x="1925669" y="339850"/>
                    </a:cubicBezTo>
                    <a:cubicBezTo>
                      <a:pt x="1852803" y="339850"/>
                      <a:pt x="1794034" y="360936"/>
                      <a:pt x="1794034" y="385822"/>
                    </a:cubicBezTo>
                    <a:lnTo>
                      <a:pt x="1794034" y="566290"/>
                    </a:lnTo>
                    <a:cubicBezTo>
                      <a:pt x="1794034" y="590796"/>
                      <a:pt x="1847850" y="610742"/>
                      <a:pt x="1915954" y="612452"/>
                    </a:cubicBezTo>
                    <a:close/>
                    <a:moveTo>
                      <a:pt x="1457801" y="808877"/>
                    </a:moveTo>
                    <a:cubicBezTo>
                      <a:pt x="1432255" y="808033"/>
                      <a:pt x="1406700" y="810040"/>
                      <a:pt x="1381601" y="814861"/>
                    </a:cubicBezTo>
                    <a:lnTo>
                      <a:pt x="933926" y="905190"/>
                    </a:lnTo>
                    <a:cubicBezTo>
                      <a:pt x="870966" y="917918"/>
                      <a:pt x="849535" y="946128"/>
                      <a:pt x="886301" y="968259"/>
                    </a:cubicBezTo>
                    <a:cubicBezTo>
                      <a:pt x="923068" y="990390"/>
                      <a:pt x="1003078" y="997799"/>
                      <a:pt x="1065943" y="984976"/>
                    </a:cubicBezTo>
                    <a:lnTo>
                      <a:pt x="1316641" y="934445"/>
                    </a:lnTo>
                    <a:lnTo>
                      <a:pt x="1316641" y="1035317"/>
                    </a:lnTo>
                    <a:cubicBezTo>
                      <a:pt x="1316641" y="1060772"/>
                      <a:pt x="1375505" y="1081384"/>
                      <a:pt x="1448276" y="1081384"/>
                    </a:cubicBezTo>
                    <a:cubicBezTo>
                      <a:pt x="1521047" y="1081384"/>
                      <a:pt x="1579912" y="1060772"/>
                      <a:pt x="1579912" y="1035317"/>
                    </a:cubicBezTo>
                    <a:lnTo>
                      <a:pt x="1579912" y="854849"/>
                    </a:lnTo>
                    <a:cubicBezTo>
                      <a:pt x="1579626" y="830533"/>
                      <a:pt x="1525810" y="810587"/>
                      <a:pt x="1457801" y="808877"/>
                    </a:cubicBezTo>
                    <a:close/>
                    <a:moveTo>
                      <a:pt x="1450181" y="693377"/>
                    </a:moveTo>
                    <a:lnTo>
                      <a:pt x="1636014" y="628409"/>
                    </a:lnTo>
                    <a:cubicBezTo>
                      <a:pt x="1643596" y="626192"/>
                      <a:pt x="1651454" y="625041"/>
                      <a:pt x="1659350" y="624989"/>
                    </a:cubicBezTo>
                    <a:lnTo>
                      <a:pt x="1714500" y="624989"/>
                    </a:lnTo>
                    <a:cubicBezTo>
                      <a:pt x="1722406" y="625018"/>
                      <a:pt x="1730264" y="626169"/>
                      <a:pt x="1737836" y="628409"/>
                    </a:cubicBezTo>
                    <a:lnTo>
                      <a:pt x="1923288" y="693377"/>
                    </a:lnTo>
                    <a:cubicBezTo>
                      <a:pt x="1928622" y="695277"/>
                      <a:pt x="1932813" y="698981"/>
                      <a:pt x="1932813" y="701641"/>
                    </a:cubicBezTo>
                    <a:lnTo>
                      <a:pt x="1932813" y="720638"/>
                    </a:lnTo>
                    <a:cubicBezTo>
                      <a:pt x="1932813" y="723202"/>
                      <a:pt x="1928527" y="726906"/>
                      <a:pt x="1923288" y="728806"/>
                    </a:cubicBezTo>
                    <a:lnTo>
                      <a:pt x="1737360" y="793395"/>
                    </a:lnTo>
                    <a:cubicBezTo>
                      <a:pt x="1729788" y="795649"/>
                      <a:pt x="1721930" y="796800"/>
                      <a:pt x="1714024" y="796814"/>
                    </a:cubicBezTo>
                    <a:lnTo>
                      <a:pt x="1659350" y="796814"/>
                    </a:lnTo>
                    <a:cubicBezTo>
                      <a:pt x="1651454" y="796763"/>
                      <a:pt x="1643596" y="795612"/>
                      <a:pt x="1636014" y="793395"/>
                    </a:cubicBezTo>
                    <a:lnTo>
                      <a:pt x="1450181" y="728426"/>
                    </a:lnTo>
                    <a:cubicBezTo>
                      <a:pt x="1444943" y="726526"/>
                      <a:pt x="1440656" y="722822"/>
                      <a:pt x="1440656" y="720258"/>
                    </a:cubicBezTo>
                    <a:lnTo>
                      <a:pt x="1440656" y="701261"/>
                    </a:lnTo>
                    <a:cubicBezTo>
                      <a:pt x="1440561" y="698506"/>
                      <a:pt x="1444943" y="694802"/>
                      <a:pt x="1450181" y="693377"/>
                    </a:cubicBezTo>
                    <a:close/>
                    <a:moveTo>
                      <a:pt x="1599152" y="711519"/>
                    </a:moveTo>
                    <a:cubicBezTo>
                      <a:pt x="1599152" y="714179"/>
                      <a:pt x="1603248" y="717788"/>
                      <a:pt x="1608677" y="719688"/>
                    </a:cubicBezTo>
                    <a:lnTo>
                      <a:pt x="1662493" y="738684"/>
                    </a:lnTo>
                    <a:cubicBezTo>
                      <a:pt x="1670056" y="740829"/>
                      <a:pt x="1677876" y="741948"/>
                      <a:pt x="1685735" y="742009"/>
                    </a:cubicBezTo>
                    <a:lnTo>
                      <a:pt x="1687735" y="742009"/>
                    </a:lnTo>
                    <a:cubicBezTo>
                      <a:pt x="1695593" y="741955"/>
                      <a:pt x="1703413" y="740837"/>
                      <a:pt x="1710976" y="738684"/>
                    </a:cubicBezTo>
                    <a:lnTo>
                      <a:pt x="1764887" y="719688"/>
                    </a:lnTo>
                    <a:cubicBezTo>
                      <a:pt x="1770126" y="717788"/>
                      <a:pt x="1774412" y="714179"/>
                      <a:pt x="1774412" y="711519"/>
                    </a:cubicBezTo>
                    <a:lnTo>
                      <a:pt x="1774412" y="710854"/>
                    </a:lnTo>
                    <a:cubicBezTo>
                      <a:pt x="1774412" y="708195"/>
                      <a:pt x="1769840" y="704490"/>
                      <a:pt x="1764887" y="702591"/>
                    </a:cubicBezTo>
                    <a:lnTo>
                      <a:pt x="1710976" y="683594"/>
                    </a:lnTo>
                    <a:cubicBezTo>
                      <a:pt x="1703432" y="681362"/>
                      <a:pt x="1695603" y="680211"/>
                      <a:pt x="1687735" y="680175"/>
                    </a:cubicBezTo>
                    <a:lnTo>
                      <a:pt x="1685925" y="680175"/>
                    </a:lnTo>
                    <a:cubicBezTo>
                      <a:pt x="1678057" y="680211"/>
                      <a:pt x="1670228" y="681362"/>
                      <a:pt x="1662684" y="683594"/>
                    </a:cubicBezTo>
                    <a:lnTo>
                      <a:pt x="1608868" y="702591"/>
                    </a:lnTo>
                    <a:cubicBezTo>
                      <a:pt x="1603439" y="704490"/>
                      <a:pt x="1599343" y="708195"/>
                      <a:pt x="1599343" y="710854"/>
                    </a:cubicBezTo>
                    <a:close/>
                    <a:moveTo>
                      <a:pt x="2439353" y="905190"/>
                    </a:moveTo>
                    <a:lnTo>
                      <a:pt x="1991678" y="814861"/>
                    </a:lnTo>
                    <a:cubicBezTo>
                      <a:pt x="1966579" y="810017"/>
                      <a:pt x="1941024" y="808010"/>
                      <a:pt x="1915478" y="808877"/>
                    </a:cubicBezTo>
                    <a:cubicBezTo>
                      <a:pt x="1847183" y="810587"/>
                      <a:pt x="1793558" y="830533"/>
                      <a:pt x="1793558" y="854754"/>
                    </a:cubicBezTo>
                    <a:lnTo>
                      <a:pt x="1793558" y="1035222"/>
                    </a:lnTo>
                    <a:cubicBezTo>
                      <a:pt x="1793558" y="1060677"/>
                      <a:pt x="1852327" y="1081289"/>
                      <a:pt x="1925193" y="1081289"/>
                    </a:cubicBezTo>
                    <a:cubicBezTo>
                      <a:pt x="1998059" y="1081289"/>
                      <a:pt x="2057400" y="1060962"/>
                      <a:pt x="2057400" y="1035317"/>
                    </a:cubicBezTo>
                    <a:lnTo>
                      <a:pt x="2057400" y="934445"/>
                    </a:lnTo>
                    <a:lnTo>
                      <a:pt x="2307812" y="984976"/>
                    </a:lnTo>
                    <a:cubicBezTo>
                      <a:pt x="2370773" y="997799"/>
                      <a:pt x="2451259" y="990200"/>
                      <a:pt x="2487549" y="968259"/>
                    </a:cubicBezTo>
                    <a:cubicBezTo>
                      <a:pt x="2523839" y="946318"/>
                      <a:pt x="2502313" y="917918"/>
                      <a:pt x="2439353" y="905190"/>
                    </a:cubicBezTo>
                    <a:close/>
                    <a:moveTo>
                      <a:pt x="2035969" y="698316"/>
                    </a:moveTo>
                    <a:cubicBezTo>
                      <a:pt x="2029225" y="705851"/>
                      <a:pt x="2029778" y="717386"/>
                      <a:pt x="2037207" y="724247"/>
                    </a:cubicBezTo>
                    <a:cubicBezTo>
                      <a:pt x="2046732" y="734980"/>
                      <a:pt x="2067116" y="744478"/>
                      <a:pt x="2096929" y="750557"/>
                    </a:cubicBezTo>
                    <a:lnTo>
                      <a:pt x="2544604" y="840886"/>
                    </a:lnTo>
                    <a:cubicBezTo>
                      <a:pt x="2607469" y="853614"/>
                      <a:pt x="2687955" y="846110"/>
                      <a:pt x="2724341" y="824074"/>
                    </a:cubicBezTo>
                    <a:cubicBezTo>
                      <a:pt x="2760726" y="802038"/>
                      <a:pt x="2739295" y="773923"/>
                      <a:pt x="2676239" y="761100"/>
                    </a:cubicBezTo>
                    <a:lnTo>
                      <a:pt x="2426399" y="710759"/>
                    </a:lnTo>
                    <a:lnTo>
                      <a:pt x="2676239" y="660133"/>
                    </a:lnTo>
                    <a:cubicBezTo>
                      <a:pt x="2739295" y="647406"/>
                      <a:pt x="2760916" y="619290"/>
                      <a:pt x="2724341" y="597254"/>
                    </a:cubicBezTo>
                    <a:cubicBezTo>
                      <a:pt x="2687765" y="575218"/>
                      <a:pt x="2607469" y="567715"/>
                      <a:pt x="2544604" y="580347"/>
                    </a:cubicBezTo>
                    <a:lnTo>
                      <a:pt x="2096929" y="670771"/>
                    </a:lnTo>
                    <a:cubicBezTo>
                      <a:pt x="2065877" y="677040"/>
                      <a:pt x="2044827" y="687108"/>
                      <a:pt x="2035969" y="698316"/>
                    </a:cubicBezTo>
                    <a:close/>
                    <a:moveTo>
                      <a:pt x="3351276" y="713039"/>
                    </a:moveTo>
                    <a:lnTo>
                      <a:pt x="3351276" y="2681660"/>
                    </a:lnTo>
                    <a:cubicBezTo>
                      <a:pt x="3351276" y="3144704"/>
                      <a:pt x="2487835" y="3394510"/>
                      <a:pt x="1675638" y="3394510"/>
                    </a:cubicBezTo>
                    <a:cubicBezTo>
                      <a:pt x="863441" y="3394510"/>
                      <a:pt x="0" y="3144704"/>
                      <a:pt x="0" y="2681660"/>
                    </a:cubicBezTo>
                    <a:lnTo>
                      <a:pt x="0" y="713039"/>
                    </a:lnTo>
                    <a:cubicBezTo>
                      <a:pt x="0" y="249901"/>
                      <a:pt x="863346" y="0"/>
                      <a:pt x="1675638" y="0"/>
                    </a:cubicBezTo>
                    <a:cubicBezTo>
                      <a:pt x="2487930" y="0"/>
                      <a:pt x="3351276" y="249901"/>
                      <a:pt x="3351276" y="713039"/>
                    </a:cubicBezTo>
                    <a:close/>
                    <a:moveTo>
                      <a:pt x="3118866" y="1722235"/>
                    </a:moveTo>
                    <a:cubicBezTo>
                      <a:pt x="2807494" y="1943261"/>
                      <a:pt x="2229898" y="2059901"/>
                      <a:pt x="1675638" y="2059901"/>
                    </a:cubicBezTo>
                    <a:cubicBezTo>
                      <a:pt x="1121378" y="2059901"/>
                      <a:pt x="543687" y="1943261"/>
                      <a:pt x="232315" y="1722235"/>
                    </a:cubicBezTo>
                    <a:lnTo>
                      <a:pt x="232315" y="2028556"/>
                    </a:lnTo>
                    <a:cubicBezTo>
                      <a:pt x="232315" y="2229541"/>
                      <a:pt x="781431" y="2509931"/>
                      <a:pt x="1675638" y="2509931"/>
                    </a:cubicBezTo>
                    <a:cubicBezTo>
                      <a:pt x="2569845" y="2509931"/>
                      <a:pt x="3118866" y="2229541"/>
                      <a:pt x="3118866" y="2028556"/>
                    </a:cubicBezTo>
                    <a:close/>
                    <a:moveTo>
                      <a:pt x="3118866" y="1088318"/>
                    </a:moveTo>
                    <a:cubicBezTo>
                      <a:pt x="2807494" y="1309438"/>
                      <a:pt x="2229898" y="1425983"/>
                      <a:pt x="1675638" y="1425983"/>
                    </a:cubicBezTo>
                    <a:cubicBezTo>
                      <a:pt x="1121378" y="1425983"/>
                      <a:pt x="543687" y="1309438"/>
                      <a:pt x="232315" y="1088318"/>
                    </a:cubicBezTo>
                    <a:lnTo>
                      <a:pt x="232315" y="1346862"/>
                    </a:lnTo>
                    <a:cubicBezTo>
                      <a:pt x="232315" y="1547751"/>
                      <a:pt x="781431" y="1828142"/>
                      <a:pt x="1675638" y="1828142"/>
                    </a:cubicBezTo>
                    <a:cubicBezTo>
                      <a:pt x="2569845" y="1828142"/>
                      <a:pt x="3118866" y="1548226"/>
                      <a:pt x="3118866" y="1346862"/>
                    </a:cubicBezTo>
                    <a:close/>
                    <a:moveTo>
                      <a:pt x="232791" y="713039"/>
                    </a:moveTo>
                    <a:cubicBezTo>
                      <a:pt x="232791" y="913928"/>
                      <a:pt x="781907" y="1194319"/>
                      <a:pt x="1676114" y="1194319"/>
                    </a:cubicBezTo>
                    <a:cubicBezTo>
                      <a:pt x="2570321" y="1194319"/>
                      <a:pt x="3118866" y="913928"/>
                      <a:pt x="3118866" y="713039"/>
                    </a:cubicBezTo>
                    <a:cubicBezTo>
                      <a:pt x="3118866" y="512149"/>
                      <a:pt x="2569750" y="231664"/>
                      <a:pt x="1675638" y="231664"/>
                    </a:cubicBezTo>
                    <a:cubicBezTo>
                      <a:pt x="781526" y="231664"/>
                      <a:pt x="232315" y="512054"/>
                      <a:pt x="232315" y="713039"/>
                    </a:cubicBezTo>
                    <a:close/>
                    <a:moveTo>
                      <a:pt x="3118866" y="2681660"/>
                    </a:moveTo>
                    <a:lnTo>
                      <a:pt x="3118866" y="2403930"/>
                    </a:lnTo>
                    <a:cubicBezTo>
                      <a:pt x="2807494" y="2625051"/>
                      <a:pt x="2229898" y="2741595"/>
                      <a:pt x="1675638" y="2741595"/>
                    </a:cubicBezTo>
                    <a:cubicBezTo>
                      <a:pt x="1121378" y="2741595"/>
                      <a:pt x="543687" y="2625051"/>
                      <a:pt x="232315" y="2403930"/>
                    </a:cubicBezTo>
                    <a:lnTo>
                      <a:pt x="232315" y="2681660"/>
                    </a:lnTo>
                    <a:cubicBezTo>
                      <a:pt x="232315" y="2882550"/>
                      <a:pt x="781050" y="3162940"/>
                      <a:pt x="1675638" y="3162940"/>
                    </a:cubicBezTo>
                    <a:cubicBezTo>
                      <a:pt x="2570226" y="3162940"/>
                      <a:pt x="3118866" y="2882550"/>
                      <a:pt x="3118866" y="2681660"/>
                    </a:cubicBezTo>
                    <a:close/>
                  </a:path>
                </a:pathLst>
              </a:custGeom>
              <a:solidFill>
                <a:srgbClr val="29B5E8">
                  <a:alpha val="49410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26262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6" name="Google Shape;506;p54"/>
            <p:cNvGrpSpPr/>
            <p:nvPr/>
          </p:nvGrpSpPr>
          <p:grpSpPr>
            <a:xfrm>
              <a:off x="2464911" y="1297320"/>
              <a:ext cx="400142" cy="405304"/>
              <a:chOff x="5246671" y="1800438"/>
              <a:chExt cx="2513456" cy="2545882"/>
            </a:xfrm>
          </p:grpSpPr>
          <p:sp>
            <p:nvSpPr>
              <p:cNvPr id="507" name="Google Shape;507;p54"/>
              <p:cNvSpPr/>
              <p:nvPr/>
            </p:nvSpPr>
            <p:spPr>
              <a:xfrm>
                <a:off x="5272673" y="1826618"/>
                <a:ext cx="2461450" cy="2493522"/>
              </a:xfrm>
              <a:custGeom>
                <a:rect b="b" l="l" r="r" t="t"/>
                <a:pathLst>
                  <a:path extrusionOk="0" h="3324696" w="3281934">
                    <a:moveTo>
                      <a:pt x="3281934" y="698316"/>
                    </a:moveTo>
                    <a:lnTo>
                      <a:pt x="3281934" y="2626475"/>
                    </a:lnTo>
                    <a:cubicBezTo>
                      <a:pt x="3281934" y="3080020"/>
                      <a:pt x="2436400" y="3324697"/>
                      <a:pt x="1640967" y="3324697"/>
                    </a:cubicBezTo>
                    <a:cubicBezTo>
                      <a:pt x="845534" y="3324697"/>
                      <a:pt x="0" y="3079735"/>
                      <a:pt x="0" y="2626190"/>
                    </a:cubicBezTo>
                    <a:lnTo>
                      <a:pt x="0" y="698032"/>
                    </a:lnTo>
                    <a:cubicBezTo>
                      <a:pt x="0" y="244772"/>
                      <a:pt x="845439" y="0"/>
                      <a:pt x="1640967" y="0"/>
                    </a:cubicBezTo>
                    <a:cubicBezTo>
                      <a:pt x="2436495" y="0"/>
                      <a:pt x="3281934" y="244772"/>
                      <a:pt x="3281934" y="6983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26262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54"/>
              <p:cNvSpPr/>
              <p:nvPr/>
            </p:nvSpPr>
            <p:spPr>
              <a:xfrm>
                <a:off x="5246671" y="1800438"/>
                <a:ext cx="2513456" cy="2545882"/>
              </a:xfrm>
              <a:custGeom>
                <a:rect b="b" l="l" r="r" t="t"/>
                <a:pathLst>
                  <a:path extrusionOk="0" h="3394509" w="3351275">
                    <a:moveTo>
                      <a:pt x="649700" y="597254"/>
                    </a:moveTo>
                    <a:cubicBezTo>
                      <a:pt x="685895" y="575218"/>
                      <a:pt x="766382" y="567715"/>
                      <a:pt x="829437" y="580347"/>
                    </a:cubicBezTo>
                    <a:lnTo>
                      <a:pt x="1276350" y="670771"/>
                    </a:lnTo>
                    <a:cubicBezTo>
                      <a:pt x="1307783" y="677040"/>
                      <a:pt x="1328738" y="687108"/>
                      <a:pt x="1337596" y="698316"/>
                    </a:cubicBezTo>
                    <a:cubicBezTo>
                      <a:pt x="1340177" y="701440"/>
                      <a:pt x="1341834" y="705225"/>
                      <a:pt x="1342358" y="709240"/>
                    </a:cubicBezTo>
                    <a:cubicBezTo>
                      <a:pt x="1342615" y="714870"/>
                      <a:pt x="1340434" y="720340"/>
                      <a:pt x="1336358" y="724247"/>
                    </a:cubicBezTo>
                    <a:cubicBezTo>
                      <a:pt x="1326833" y="734980"/>
                      <a:pt x="1306544" y="744478"/>
                      <a:pt x="1276350" y="750557"/>
                    </a:cubicBezTo>
                    <a:lnTo>
                      <a:pt x="829437" y="840886"/>
                    </a:lnTo>
                    <a:cubicBezTo>
                      <a:pt x="766382" y="853614"/>
                      <a:pt x="685895" y="846110"/>
                      <a:pt x="649700" y="824074"/>
                    </a:cubicBezTo>
                    <a:cubicBezTo>
                      <a:pt x="613505" y="802038"/>
                      <a:pt x="634746" y="773923"/>
                      <a:pt x="697802" y="761100"/>
                    </a:cubicBezTo>
                    <a:lnTo>
                      <a:pt x="947547" y="710759"/>
                    </a:lnTo>
                    <a:lnTo>
                      <a:pt x="697802" y="660133"/>
                    </a:lnTo>
                    <a:cubicBezTo>
                      <a:pt x="634746" y="647406"/>
                      <a:pt x="613124" y="619290"/>
                      <a:pt x="649700" y="597254"/>
                    </a:cubicBezTo>
                    <a:close/>
                    <a:moveTo>
                      <a:pt x="934117" y="516139"/>
                    </a:moveTo>
                    <a:lnTo>
                      <a:pt x="1381792" y="606468"/>
                    </a:lnTo>
                    <a:cubicBezTo>
                      <a:pt x="1406890" y="611288"/>
                      <a:pt x="1432446" y="613295"/>
                      <a:pt x="1457992" y="612452"/>
                    </a:cubicBezTo>
                    <a:cubicBezTo>
                      <a:pt x="1526000" y="610742"/>
                      <a:pt x="1579817" y="590796"/>
                      <a:pt x="1579817" y="566575"/>
                    </a:cubicBezTo>
                    <a:lnTo>
                      <a:pt x="1579817" y="386107"/>
                    </a:lnTo>
                    <a:cubicBezTo>
                      <a:pt x="1579817" y="360746"/>
                      <a:pt x="1520762" y="340135"/>
                      <a:pt x="1448181" y="340135"/>
                    </a:cubicBezTo>
                    <a:cubicBezTo>
                      <a:pt x="1375601" y="340135"/>
                      <a:pt x="1316355" y="360936"/>
                      <a:pt x="1316355" y="385822"/>
                    </a:cubicBezTo>
                    <a:lnTo>
                      <a:pt x="1316355" y="486979"/>
                    </a:lnTo>
                    <a:lnTo>
                      <a:pt x="1065657" y="436353"/>
                    </a:lnTo>
                    <a:cubicBezTo>
                      <a:pt x="1002792" y="423625"/>
                      <a:pt x="922782" y="431129"/>
                      <a:pt x="886015" y="453165"/>
                    </a:cubicBezTo>
                    <a:cubicBezTo>
                      <a:pt x="849249" y="475201"/>
                      <a:pt x="871157" y="503411"/>
                      <a:pt x="934117" y="516139"/>
                    </a:cubicBezTo>
                    <a:close/>
                    <a:moveTo>
                      <a:pt x="1915954" y="612452"/>
                    </a:moveTo>
                    <a:cubicBezTo>
                      <a:pt x="1941500" y="613319"/>
                      <a:pt x="1967055" y="611312"/>
                      <a:pt x="1992154" y="606468"/>
                    </a:cubicBezTo>
                    <a:lnTo>
                      <a:pt x="2439829" y="516139"/>
                    </a:lnTo>
                    <a:cubicBezTo>
                      <a:pt x="2502789" y="503411"/>
                      <a:pt x="2524220" y="475296"/>
                      <a:pt x="2488025" y="453165"/>
                    </a:cubicBezTo>
                    <a:cubicBezTo>
                      <a:pt x="2451830" y="431034"/>
                      <a:pt x="2371249" y="423625"/>
                      <a:pt x="2308289" y="436353"/>
                    </a:cubicBezTo>
                    <a:lnTo>
                      <a:pt x="2057400" y="486979"/>
                    </a:lnTo>
                    <a:lnTo>
                      <a:pt x="2057400" y="385822"/>
                    </a:lnTo>
                    <a:cubicBezTo>
                      <a:pt x="2057400" y="360461"/>
                      <a:pt x="1998536" y="339850"/>
                      <a:pt x="1925669" y="339850"/>
                    </a:cubicBezTo>
                    <a:cubicBezTo>
                      <a:pt x="1852803" y="339850"/>
                      <a:pt x="1794034" y="360936"/>
                      <a:pt x="1794034" y="385822"/>
                    </a:cubicBezTo>
                    <a:lnTo>
                      <a:pt x="1794034" y="566290"/>
                    </a:lnTo>
                    <a:cubicBezTo>
                      <a:pt x="1794034" y="590796"/>
                      <a:pt x="1847850" y="610742"/>
                      <a:pt x="1915954" y="612452"/>
                    </a:cubicBezTo>
                    <a:close/>
                    <a:moveTo>
                      <a:pt x="1457801" y="808877"/>
                    </a:moveTo>
                    <a:cubicBezTo>
                      <a:pt x="1432255" y="808033"/>
                      <a:pt x="1406700" y="810040"/>
                      <a:pt x="1381601" y="814861"/>
                    </a:cubicBezTo>
                    <a:lnTo>
                      <a:pt x="933926" y="905190"/>
                    </a:lnTo>
                    <a:cubicBezTo>
                      <a:pt x="870966" y="917918"/>
                      <a:pt x="849535" y="946128"/>
                      <a:pt x="886301" y="968259"/>
                    </a:cubicBezTo>
                    <a:cubicBezTo>
                      <a:pt x="923068" y="990390"/>
                      <a:pt x="1003078" y="997799"/>
                      <a:pt x="1065943" y="984976"/>
                    </a:cubicBezTo>
                    <a:lnTo>
                      <a:pt x="1316641" y="934445"/>
                    </a:lnTo>
                    <a:lnTo>
                      <a:pt x="1316641" y="1035317"/>
                    </a:lnTo>
                    <a:cubicBezTo>
                      <a:pt x="1316641" y="1060772"/>
                      <a:pt x="1375505" y="1081384"/>
                      <a:pt x="1448276" y="1081384"/>
                    </a:cubicBezTo>
                    <a:cubicBezTo>
                      <a:pt x="1521047" y="1081384"/>
                      <a:pt x="1579912" y="1060772"/>
                      <a:pt x="1579912" y="1035317"/>
                    </a:cubicBezTo>
                    <a:lnTo>
                      <a:pt x="1579912" y="854849"/>
                    </a:lnTo>
                    <a:cubicBezTo>
                      <a:pt x="1579626" y="830533"/>
                      <a:pt x="1525810" y="810587"/>
                      <a:pt x="1457801" y="808877"/>
                    </a:cubicBezTo>
                    <a:close/>
                    <a:moveTo>
                      <a:pt x="1450181" y="693377"/>
                    </a:moveTo>
                    <a:lnTo>
                      <a:pt x="1636014" y="628409"/>
                    </a:lnTo>
                    <a:cubicBezTo>
                      <a:pt x="1643596" y="626192"/>
                      <a:pt x="1651454" y="625041"/>
                      <a:pt x="1659350" y="624989"/>
                    </a:cubicBezTo>
                    <a:lnTo>
                      <a:pt x="1714500" y="624989"/>
                    </a:lnTo>
                    <a:cubicBezTo>
                      <a:pt x="1722406" y="625018"/>
                      <a:pt x="1730264" y="626169"/>
                      <a:pt x="1737836" y="628409"/>
                    </a:cubicBezTo>
                    <a:lnTo>
                      <a:pt x="1923288" y="693377"/>
                    </a:lnTo>
                    <a:cubicBezTo>
                      <a:pt x="1928622" y="695277"/>
                      <a:pt x="1932813" y="698981"/>
                      <a:pt x="1932813" y="701641"/>
                    </a:cubicBezTo>
                    <a:lnTo>
                      <a:pt x="1932813" y="720638"/>
                    </a:lnTo>
                    <a:cubicBezTo>
                      <a:pt x="1932813" y="723202"/>
                      <a:pt x="1928527" y="726906"/>
                      <a:pt x="1923288" y="728806"/>
                    </a:cubicBezTo>
                    <a:lnTo>
                      <a:pt x="1737360" y="793395"/>
                    </a:lnTo>
                    <a:cubicBezTo>
                      <a:pt x="1729788" y="795649"/>
                      <a:pt x="1721930" y="796800"/>
                      <a:pt x="1714024" y="796814"/>
                    </a:cubicBezTo>
                    <a:lnTo>
                      <a:pt x="1659350" y="796814"/>
                    </a:lnTo>
                    <a:cubicBezTo>
                      <a:pt x="1651454" y="796763"/>
                      <a:pt x="1643596" y="795612"/>
                      <a:pt x="1636014" y="793395"/>
                    </a:cubicBezTo>
                    <a:lnTo>
                      <a:pt x="1450181" y="728426"/>
                    </a:lnTo>
                    <a:cubicBezTo>
                      <a:pt x="1444943" y="726526"/>
                      <a:pt x="1440656" y="722822"/>
                      <a:pt x="1440656" y="720258"/>
                    </a:cubicBezTo>
                    <a:lnTo>
                      <a:pt x="1440656" y="701261"/>
                    </a:lnTo>
                    <a:cubicBezTo>
                      <a:pt x="1440561" y="698506"/>
                      <a:pt x="1444943" y="694802"/>
                      <a:pt x="1450181" y="693377"/>
                    </a:cubicBezTo>
                    <a:close/>
                    <a:moveTo>
                      <a:pt x="1599152" y="711519"/>
                    </a:moveTo>
                    <a:cubicBezTo>
                      <a:pt x="1599152" y="714179"/>
                      <a:pt x="1603248" y="717788"/>
                      <a:pt x="1608677" y="719688"/>
                    </a:cubicBezTo>
                    <a:lnTo>
                      <a:pt x="1662493" y="738684"/>
                    </a:lnTo>
                    <a:cubicBezTo>
                      <a:pt x="1670056" y="740829"/>
                      <a:pt x="1677876" y="741948"/>
                      <a:pt x="1685735" y="742009"/>
                    </a:cubicBezTo>
                    <a:lnTo>
                      <a:pt x="1687735" y="742009"/>
                    </a:lnTo>
                    <a:cubicBezTo>
                      <a:pt x="1695593" y="741955"/>
                      <a:pt x="1703413" y="740837"/>
                      <a:pt x="1710976" y="738684"/>
                    </a:cubicBezTo>
                    <a:lnTo>
                      <a:pt x="1764887" y="719688"/>
                    </a:lnTo>
                    <a:cubicBezTo>
                      <a:pt x="1770126" y="717788"/>
                      <a:pt x="1774412" y="714179"/>
                      <a:pt x="1774412" y="711519"/>
                    </a:cubicBezTo>
                    <a:lnTo>
                      <a:pt x="1774412" y="710854"/>
                    </a:lnTo>
                    <a:cubicBezTo>
                      <a:pt x="1774412" y="708195"/>
                      <a:pt x="1769840" y="704490"/>
                      <a:pt x="1764887" y="702591"/>
                    </a:cubicBezTo>
                    <a:lnTo>
                      <a:pt x="1710976" y="683594"/>
                    </a:lnTo>
                    <a:cubicBezTo>
                      <a:pt x="1703432" y="681362"/>
                      <a:pt x="1695603" y="680211"/>
                      <a:pt x="1687735" y="680175"/>
                    </a:cubicBezTo>
                    <a:lnTo>
                      <a:pt x="1685925" y="680175"/>
                    </a:lnTo>
                    <a:cubicBezTo>
                      <a:pt x="1678057" y="680211"/>
                      <a:pt x="1670228" y="681362"/>
                      <a:pt x="1662684" y="683594"/>
                    </a:cubicBezTo>
                    <a:lnTo>
                      <a:pt x="1608868" y="702591"/>
                    </a:lnTo>
                    <a:cubicBezTo>
                      <a:pt x="1603439" y="704490"/>
                      <a:pt x="1599343" y="708195"/>
                      <a:pt x="1599343" y="710854"/>
                    </a:cubicBezTo>
                    <a:close/>
                    <a:moveTo>
                      <a:pt x="2439353" y="905190"/>
                    </a:moveTo>
                    <a:lnTo>
                      <a:pt x="1991678" y="814861"/>
                    </a:lnTo>
                    <a:cubicBezTo>
                      <a:pt x="1966579" y="810017"/>
                      <a:pt x="1941024" y="808010"/>
                      <a:pt x="1915478" y="808877"/>
                    </a:cubicBezTo>
                    <a:cubicBezTo>
                      <a:pt x="1847183" y="810587"/>
                      <a:pt x="1793558" y="830533"/>
                      <a:pt x="1793558" y="854754"/>
                    </a:cubicBezTo>
                    <a:lnTo>
                      <a:pt x="1793558" y="1035222"/>
                    </a:lnTo>
                    <a:cubicBezTo>
                      <a:pt x="1793558" y="1060677"/>
                      <a:pt x="1852327" y="1081289"/>
                      <a:pt x="1925193" y="1081289"/>
                    </a:cubicBezTo>
                    <a:cubicBezTo>
                      <a:pt x="1998059" y="1081289"/>
                      <a:pt x="2057400" y="1060962"/>
                      <a:pt x="2057400" y="1035317"/>
                    </a:cubicBezTo>
                    <a:lnTo>
                      <a:pt x="2057400" y="934445"/>
                    </a:lnTo>
                    <a:lnTo>
                      <a:pt x="2307812" y="984976"/>
                    </a:lnTo>
                    <a:cubicBezTo>
                      <a:pt x="2370773" y="997799"/>
                      <a:pt x="2451259" y="990200"/>
                      <a:pt x="2487549" y="968259"/>
                    </a:cubicBezTo>
                    <a:cubicBezTo>
                      <a:pt x="2523839" y="946318"/>
                      <a:pt x="2502313" y="917918"/>
                      <a:pt x="2439353" y="905190"/>
                    </a:cubicBezTo>
                    <a:close/>
                    <a:moveTo>
                      <a:pt x="2035969" y="698316"/>
                    </a:moveTo>
                    <a:cubicBezTo>
                      <a:pt x="2029225" y="705851"/>
                      <a:pt x="2029778" y="717386"/>
                      <a:pt x="2037207" y="724247"/>
                    </a:cubicBezTo>
                    <a:cubicBezTo>
                      <a:pt x="2046732" y="734980"/>
                      <a:pt x="2067116" y="744478"/>
                      <a:pt x="2096929" y="750557"/>
                    </a:cubicBezTo>
                    <a:lnTo>
                      <a:pt x="2544604" y="840886"/>
                    </a:lnTo>
                    <a:cubicBezTo>
                      <a:pt x="2607469" y="853614"/>
                      <a:pt x="2687955" y="846110"/>
                      <a:pt x="2724341" y="824074"/>
                    </a:cubicBezTo>
                    <a:cubicBezTo>
                      <a:pt x="2760726" y="802038"/>
                      <a:pt x="2739295" y="773923"/>
                      <a:pt x="2676239" y="761100"/>
                    </a:cubicBezTo>
                    <a:lnTo>
                      <a:pt x="2426399" y="710759"/>
                    </a:lnTo>
                    <a:lnTo>
                      <a:pt x="2676239" y="660133"/>
                    </a:lnTo>
                    <a:cubicBezTo>
                      <a:pt x="2739295" y="647406"/>
                      <a:pt x="2760916" y="619290"/>
                      <a:pt x="2724341" y="597254"/>
                    </a:cubicBezTo>
                    <a:cubicBezTo>
                      <a:pt x="2687765" y="575218"/>
                      <a:pt x="2607469" y="567715"/>
                      <a:pt x="2544604" y="580347"/>
                    </a:cubicBezTo>
                    <a:lnTo>
                      <a:pt x="2096929" y="670771"/>
                    </a:lnTo>
                    <a:cubicBezTo>
                      <a:pt x="2065877" y="677040"/>
                      <a:pt x="2044827" y="687108"/>
                      <a:pt x="2035969" y="698316"/>
                    </a:cubicBezTo>
                    <a:close/>
                    <a:moveTo>
                      <a:pt x="3351276" y="713039"/>
                    </a:moveTo>
                    <a:lnTo>
                      <a:pt x="3351276" y="2681660"/>
                    </a:lnTo>
                    <a:cubicBezTo>
                      <a:pt x="3351276" y="3144704"/>
                      <a:pt x="2487835" y="3394510"/>
                      <a:pt x="1675638" y="3394510"/>
                    </a:cubicBezTo>
                    <a:cubicBezTo>
                      <a:pt x="863441" y="3394510"/>
                      <a:pt x="0" y="3144704"/>
                      <a:pt x="0" y="2681660"/>
                    </a:cubicBezTo>
                    <a:lnTo>
                      <a:pt x="0" y="713039"/>
                    </a:lnTo>
                    <a:cubicBezTo>
                      <a:pt x="0" y="249901"/>
                      <a:pt x="863346" y="0"/>
                      <a:pt x="1675638" y="0"/>
                    </a:cubicBezTo>
                    <a:cubicBezTo>
                      <a:pt x="2487930" y="0"/>
                      <a:pt x="3351276" y="249901"/>
                      <a:pt x="3351276" y="713039"/>
                    </a:cubicBezTo>
                    <a:close/>
                    <a:moveTo>
                      <a:pt x="3118866" y="1722235"/>
                    </a:moveTo>
                    <a:cubicBezTo>
                      <a:pt x="2807494" y="1943261"/>
                      <a:pt x="2229898" y="2059901"/>
                      <a:pt x="1675638" y="2059901"/>
                    </a:cubicBezTo>
                    <a:cubicBezTo>
                      <a:pt x="1121378" y="2059901"/>
                      <a:pt x="543687" y="1943261"/>
                      <a:pt x="232315" y="1722235"/>
                    </a:cubicBezTo>
                    <a:lnTo>
                      <a:pt x="232315" y="2028556"/>
                    </a:lnTo>
                    <a:cubicBezTo>
                      <a:pt x="232315" y="2229541"/>
                      <a:pt x="781431" y="2509931"/>
                      <a:pt x="1675638" y="2509931"/>
                    </a:cubicBezTo>
                    <a:cubicBezTo>
                      <a:pt x="2569845" y="2509931"/>
                      <a:pt x="3118866" y="2229541"/>
                      <a:pt x="3118866" y="2028556"/>
                    </a:cubicBezTo>
                    <a:close/>
                    <a:moveTo>
                      <a:pt x="3118866" y="1088318"/>
                    </a:moveTo>
                    <a:cubicBezTo>
                      <a:pt x="2807494" y="1309438"/>
                      <a:pt x="2229898" y="1425983"/>
                      <a:pt x="1675638" y="1425983"/>
                    </a:cubicBezTo>
                    <a:cubicBezTo>
                      <a:pt x="1121378" y="1425983"/>
                      <a:pt x="543687" y="1309438"/>
                      <a:pt x="232315" y="1088318"/>
                    </a:cubicBezTo>
                    <a:lnTo>
                      <a:pt x="232315" y="1346862"/>
                    </a:lnTo>
                    <a:cubicBezTo>
                      <a:pt x="232315" y="1547751"/>
                      <a:pt x="781431" y="1828142"/>
                      <a:pt x="1675638" y="1828142"/>
                    </a:cubicBezTo>
                    <a:cubicBezTo>
                      <a:pt x="2569845" y="1828142"/>
                      <a:pt x="3118866" y="1548226"/>
                      <a:pt x="3118866" y="1346862"/>
                    </a:cubicBezTo>
                    <a:close/>
                    <a:moveTo>
                      <a:pt x="232791" y="713039"/>
                    </a:moveTo>
                    <a:cubicBezTo>
                      <a:pt x="232791" y="913928"/>
                      <a:pt x="781907" y="1194319"/>
                      <a:pt x="1676114" y="1194319"/>
                    </a:cubicBezTo>
                    <a:cubicBezTo>
                      <a:pt x="2570321" y="1194319"/>
                      <a:pt x="3118866" y="913928"/>
                      <a:pt x="3118866" y="713039"/>
                    </a:cubicBezTo>
                    <a:cubicBezTo>
                      <a:pt x="3118866" y="512149"/>
                      <a:pt x="2569750" y="231664"/>
                      <a:pt x="1675638" y="231664"/>
                    </a:cubicBezTo>
                    <a:cubicBezTo>
                      <a:pt x="781526" y="231664"/>
                      <a:pt x="232315" y="512054"/>
                      <a:pt x="232315" y="713039"/>
                    </a:cubicBezTo>
                    <a:close/>
                    <a:moveTo>
                      <a:pt x="3118866" y="2681660"/>
                    </a:moveTo>
                    <a:lnTo>
                      <a:pt x="3118866" y="2403930"/>
                    </a:lnTo>
                    <a:cubicBezTo>
                      <a:pt x="2807494" y="2625051"/>
                      <a:pt x="2229898" y="2741595"/>
                      <a:pt x="1675638" y="2741595"/>
                    </a:cubicBezTo>
                    <a:cubicBezTo>
                      <a:pt x="1121378" y="2741595"/>
                      <a:pt x="543687" y="2625051"/>
                      <a:pt x="232315" y="2403930"/>
                    </a:cubicBezTo>
                    <a:lnTo>
                      <a:pt x="232315" y="2681660"/>
                    </a:lnTo>
                    <a:cubicBezTo>
                      <a:pt x="232315" y="2882550"/>
                      <a:pt x="781050" y="3162940"/>
                      <a:pt x="1675638" y="3162940"/>
                    </a:cubicBezTo>
                    <a:cubicBezTo>
                      <a:pt x="2570226" y="3162940"/>
                      <a:pt x="3118866" y="2882550"/>
                      <a:pt x="3118866" y="2681660"/>
                    </a:cubicBezTo>
                    <a:close/>
                  </a:path>
                </a:pathLst>
              </a:custGeom>
              <a:solidFill>
                <a:srgbClr val="29B5E8">
                  <a:alpha val="49410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26262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9" name="Google Shape;509;p54"/>
            <p:cNvGrpSpPr/>
            <p:nvPr/>
          </p:nvGrpSpPr>
          <p:grpSpPr>
            <a:xfrm>
              <a:off x="2079040" y="1297320"/>
              <a:ext cx="591668" cy="599301"/>
              <a:chOff x="5246671" y="1800438"/>
              <a:chExt cx="2513456" cy="2545882"/>
            </a:xfrm>
          </p:grpSpPr>
          <p:sp>
            <p:nvSpPr>
              <p:cNvPr id="510" name="Google Shape;510;p54"/>
              <p:cNvSpPr/>
              <p:nvPr/>
            </p:nvSpPr>
            <p:spPr>
              <a:xfrm>
                <a:off x="5272673" y="1826618"/>
                <a:ext cx="2461450" cy="2493522"/>
              </a:xfrm>
              <a:custGeom>
                <a:rect b="b" l="l" r="r" t="t"/>
                <a:pathLst>
                  <a:path extrusionOk="0" h="3324696" w="3281934">
                    <a:moveTo>
                      <a:pt x="3281934" y="698316"/>
                    </a:moveTo>
                    <a:lnTo>
                      <a:pt x="3281934" y="2626475"/>
                    </a:lnTo>
                    <a:cubicBezTo>
                      <a:pt x="3281934" y="3080020"/>
                      <a:pt x="2436400" y="3324697"/>
                      <a:pt x="1640967" y="3324697"/>
                    </a:cubicBezTo>
                    <a:cubicBezTo>
                      <a:pt x="845534" y="3324697"/>
                      <a:pt x="0" y="3079735"/>
                      <a:pt x="0" y="2626190"/>
                    </a:cubicBezTo>
                    <a:lnTo>
                      <a:pt x="0" y="698032"/>
                    </a:lnTo>
                    <a:cubicBezTo>
                      <a:pt x="0" y="244772"/>
                      <a:pt x="845439" y="0"/>
                      <a:pt x="1640967" y="0"/>
                    </a:cubicBezTo>
                    <a:cubicBezTo>
                      <a:pt x="2436495" y="0"/>
                      <a:pt x="3281934" y="244772"/>
                      <a:pt x="3281934" y="6983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26262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54"/>
              <p:cNvSpPr/>
              <p:nvPr/>
            </p:nvSpPr>
            <p:spPr>
              <a:xfrm>
                <a:off x="5246671" y="1800438"/>
                <a:ext cx="2513456" cy="2545882"/>
              </a:xfrm>
              <a:custGeom>
                <a:rect b="b" l="l" r="r" t="t"/>
                <a:pathLst>
                  <a:path extrusionOk="0" h="3394509" w="3351275">
                    <a:moveTo>
                      <a:pt x="649700" y="597254"/>
                    </a:moveTo>
                    <a:cubicBezTo>
                      <a:pt x="685895" y="575218"/>
                      <a:pt x="766382" y="567715"/>
                      <a:pt x="829437" y="580347"/>
                    </a:cubicBezTo>
                    <a:lnTo>
                      <a:pt x="1276350" y="670771"/>
                    </a:lnTo>
                    <a:cubicBezTo>
                      <a:pt x="1307783" y="677040"/>
                      <a:pt x="1328738" y="687108"/>
                      <a:pt x="1337596" y="698316"/>
                    </a:cubicBezTo>
                    <a:cubicBezTo>
                      <a:pt x="1340177" y="701440"/>
                      <a:pt x="1341834" y="705225"/>
                      <a:pt x="1342358" y="709240"/>
                    </a:cubicBezTo>
                    <a:cubicBezTo>
                      <a:pt x="1342615" y="714870"/>
                      <a:pt x="1340434" y="720340"/>
                      <a:pt x="1336358" y="724247"/>
                    </a:cubicBezTo>
                    <a:cubicBezTo>
                      <a:pt x="1326833" y="734980"/>
                      <a:pt x="1306544" y="744478"/>
                      <a:pt x="1276350" y="750557"/>
                    </a:cubicBezTo>
                    <a:lnTo>
                      <a:pt x="829437" y="840886"/>
                    </a:lnTo>
                    <a:cubicBezTo>
                      <a:pt x="766382" y="853614"/>
                      <a:pt x="685895" y="846110"/>
                      <a:pt x="649700" y="824074"/>
                    </a:cubicBezTo>
                    <a:cubicBezTo>
                      <a:pt x="613505" y="802038"/>
                      <a:pt x="634746" y="773923"/>
                      <a:pt x="697802" y="761100"/>
                    </a:cubicBezTo>
                    <a:lnTo>
                      <a:pt x="947547" y="710759"/>
                    </a:lnTo>
                    <a:lnTo>
                      <a:pt x="697802" y="660133"/>
                    </a:lnTo>
                    <a:cubicBezTo>
                      <a:pt x="634746" y="647406"/>
                      <a:pt x="613124" y="619290"/>
                      <a:pt x="649700" y="597254"/>
                    </a:cubicBezTo>
                    <a:close/>
                    <a:moveTo>
                      <a:pt x="934117" y="516139"/>
                    </a:moveTo>
                    <a:lnTo>
                      <a:pt x="1381792" y="606468"/>
                    </a:lnTo>
                    <a:cubicBezTo>
                      <a:pt x="1406890" y="611288"/>
                      <a:pt x="1432446" y="613295"/>
                      <a:pt x="1457992" y="612452"/>
                    </a:cubicBezTo>
                    <a:cubicBezTo>
                      <a:pt x="1526000" y="610742"/>
                      <a:pt x="1579817" y="590796"/>
                      <a:pt x="1579817" y="566575"/>
                    </a:cubicBezTo>
                    <a:lnTo>
                      <a:pt x="1579817" y="386107"/>
                    </a:lnTo>
                    <a:cubicBezTo>
                      <a:pt x="1579817" y="360746"/>
                      <a:pt x="1520762" y="340135"/>
                      <a:pt x="1448181" y="340135"/>
                    </a:cubicBezTo>
                    <a:cubicBezTo>
                      <a:pt x="1375601" y="340135"/>
                      <a:pt x="1316355" y="360936"/>
                      <a:pt x="1316355" y="385822"/>
                    </a:cubicBezTo>
                    <a:lnTo>
                      <a:pt x="1316355" y="486979"/>
                    </a:lnTo>
                    <a:lnTo>
                      <a:pt x="1065657" y="436353"/>
                    </a:lnTo>
                    <a:cubicBezTo>
                      <a:pt x="1002792" y="423625"/>
                      <a:pt x="922782" y="431129"/>
                      <a:pt x="886015" y="453165"/>
                    </a:cubicBezTo>
                    <a:cubicBezTo>
                      <a:pt x="849249" y="475201"/>
                      <a:pt x="871157" y="503411"/>
                      <a:pt x="934117" y="516139"/>
                    </a:cubicBezTo>
                    <a:close/>
                    <a:moveTo>
                      <a:pt x="1915954" y="612452"/>
                    </a:moveTo>
                    <a:cubicBezTo>
                      <a:pt x="1941500" y="613319"/>
                      <a:pt x="1967055" y="611312"/>
                      <a:pt x="1992154" y="606468"/>
                    </a:cubicBezTo>
                    <a:lnTo>
                      <a:pt x="2439829" y="516139"/>
                    </a:lnTo>
                    <a:cubicBezTo>
                      <a:pt x="2502789" y="503411"/>
                      <a:pt x="2524220" y="475296"/>
                      <a:pt x="2488025" y="453165"/>
                    </a:cubicBezTo>
                    <a:cubicBezTo>
                      <a:pt x="2451830" y="431034"/>
                      <a:pt x="2371249" y="423625"/>
                      <a:pt x="2308289" y="436353"/>
                    </a:cubicBezTo>
                    <a:lnTo>
                      <a:pt x="2057400" y="486979"/>
                    </a:lnTo>
                    <a:lnTo>
                      <a:pt x="2057400" y="385822"/>
                    </a:lnTo>
                    <a:cubicBezTo>
                      <a:pt x="2057400" y="360461"/>
                      <a:pt x="1998536" y="339850"/>
                      <a:pt x="1925669" y="339850"/>
                    </a:cubicBezTo>
                    <a:cubicBezTo>
                      <a:pt x="1852803" y="339850"/>
                      <a:pt x="1794034" y="360936"/>
                      <a:pt x="1794034" y="385822"/>
                    </a:cubicBezTo>
                    <a:lnTo>
                      <a:pt x="1794034" y="566290"/>
                    </a:lnTo>
                    <a:cubicBezTo>
                      <a:pt x="1794034" y="590796"/>
                      <a:pt x="1847850" y="610742"/>
                      <a:pt x="1915954" y="612452"/>
                    </a:cubicBezTo>
                    <a:close/>
                    <a:moveTo>
                      <a:pt x="1457801" y="808877"/>
                    </a:moveTo>
                    <a:cubicBezTo>
                      <a:pt x="1432255" y="808033"/>
                      <a:pt x="1406700" y="810040"/>
                      <a:pt x="1381601" y="814861"/>
                    </a:cubicBezTo>
                    <a:lnTo>
                      <a:pt x="933926" y="905190"/>
                    </a:lnTo>
                    <a:cubicBezTo>
                      <a:pt x="870966" y="917918"/>
                      <a:pt x="849535" y="946128"/>
                      <a:pt x="886301" y="968259"/>
                    </a:cubicBezTo>
                    <a:cubicBezTo>
                      <a:pt x="923068" y="990390"/>
                      <a:pt x="1003078" y="997799"/>
                      <a:pt x="1065943" y="984976"/>
                    </a:cubicBezTo>
                    <a:lnTo>
                      <a:pt x="1316641" y="934445"/>
                    </a:lnTo>
                    <a:lnTo>
                      <a:pt x="1316641" y="1035317"/>
                    </a:lnTo>
                    <a:cubicBezTo>
                      <a:pt x="1316641" y="1060772"/>
                      <a:pt x="1375505" y="1081384"/>
                      <a:pt x="1448276" y="1081384"/>
                    </a:cubicBezTo>
                    <a:cubicBezTo>
                      <a:pt x="1521047" y="1081384"/>
                      <a:pt x="1579912" y="1060772"/>
                      <a:pt x="1579912" y="1035317"/>
                    </a:cubicBezTo>
                    <a:lnTo>
                      <a:pt x="1579912" y="854849"/>
                    </a:lnTo>
                    <a:cubicBezTo>
                      <a:pt x="1579626" y="830533"/>
                      <a:pt x="1525810" y="810587"/>
                      <a:pt x="1457801" y="808877"/>
                    </a:cubicBezTo>
                    <a:close/>
                    <a:moveTo>
                      <a:pt x="1450181" y="693377"/>
                    </a:moveTo>
                    <a:lnTo>
                      <a:pt x="1636014" y="628409"/>
                    </a:lnTo>
                    <a:cubicBezTo>
                      <a:pt x="1643596" y="626192"/>
                      <a:pt x="1651454" y="625041"/>
                      <a:pt x="1659350" y="624989"/>
                    </a:cubicBezTo>
                    <a:lnTo>
                      <a:pt x="1714500" y="624989"/>
                    </a:lnTo>
                    <a:cubicBezTo>
                      <a:pt x="1722406" y="625018"/>
                      <a:pt x="1730264" y="626169"/>
                      <a:pt x="1737836" y="628409"/>
                    </a:cubicBezTo>
                    <a:lnTo>
                      <a:pt x="1923288" y="693377"/>
                    </a:lnTo>
                    <a:cubicBezTo>
                      <a:pt x="1928622" y="695277"/>
                      <a:pt x="1932813" y="698981"/>
                      <a:pt x="1932813" y="701641"/>
                    </a:cubicBezTo>
                    <a:lnTo>
                      <a:pt x="1932813" y="720638"/>
                    </a:lnTo>
                    <a:cubicBezTo>
                      <a:pt x="1932813" y="723202"/>
                      <a:pt x="1928527" y="726906"/>
                      <a:pt x="1923288" y="728806"/>
                    </a:cubicBezTo>
                    <a:lnTo>
                      <a:pt x="1737360" y="793395"/>
                    </a:lnTo>
                    <a:cubicBezTo>
                      <a:pt x="1729788" y="795649"/>
                      <a:pt x="1721930" y="796800"/>
                      <a:pt x="1714024" y="796814"/>
                    </a:cubicBezTo>
                    <a:lnTo>
                      <a:pt x="1659350" y="796814"/>
                    </a:lnTo>
                    <a:cubicBezTo>
                      <a:pt x="1651454" y="796763"/>
                      <a:pt x="1643596" y="795612"/>
                      <a:pt x="1636014" y="793395"/>
                    </a:cubicBezTo>
                    <a:lnTo>
                      <a:pt x="1450181" y="728426"/>
                    </a:lnTo>
                    <a:cubicBezTo>
                      <a:pt x="1444943" y="726526"/>
                      <a:pt x="1440656" y="722822"/>
                      <a:pt x="1440656" y="720258"/>
                    </a:cubicBezTo>
                    <a:lnTo>
                      <a:pt x="1440656" y="701261"/>
                    </a:lnTo>
                    <a:cubicBezTo>
                      <a:pt x="1440561" y="698506"/>
                      <a:pt x="1444943" y="694802"/>
                      <a:pt x="1450181" y="693377"/>
                    </a:cubicBezTo>
                    <a:close/>
                    <a:moveTo>
                      <a:pt x="1599152" y="711519"/>
                    </a:moveTo>
                    <a:cubicBezTo>
                      <a:pt x="1599152" y="714179"/>
                      <a:pt x="1603248" y="717788"/>
                      <a:pt x="1608677" y="719688"/>
                    </a:cubicBezTo>
                    <a:lnTo>
                      <a:pt x="1662493" y="738684"/>
                    </a:lnTo>
                    <a:cubicBezTo>
                      <a:pt x="1670056" y="740829"/>
                      <a:pt x="1677876" y="741948"/>
                      <a:pt x="1685735" y="742009"/>
                    </a:cubicBezTo>
                    <a:lnTo>
                      <a:pt x="1687735" y="742009"/>
                    </a:lnTo>
                    <a:cubicBezTo>
                      <a:pt x="1695593" y="741955"/>
                      <a:pt x="1703413" y="740837"/>
                      <a:pt x="1710976" y="738684"/>
                    </a:cubicBezTo>
                    <a:lnTo>
                      <a:pt x="1764887" y="719688"/>
                    </a:lnTo>
                    <a:cubicBezTo>
                      <a:pt x="1770126" y="717788"/>
                      <a:pt x="1774412" y="714179"/>
                      <a:pt x="1774412" y="711519"/>
                    </a:cubicBezTo>
                    <a:lnTo>
                      <a:pt x="1774412" y="710854"/>
                    </a:lnTo>
                    <a:cubicBezTo>
                      <a:pt x="1774412" y="708195"/>
                      <a:pt x="1769840" y="704490"/>
                      <a:pt x="1764887" y="702591"/>
                    </a:cubicBezTo>
                    <a:lnTo>
                      <a:pt x="1710976" y="683594"/>
                    </a:lnTo>
                    <a:cubicBezTo>
                      <a:pt x="1703432" y="681362"/>
                      <a:pt x="1695603" y="680211"/>
                      <a:pt x="1687735" y="680175"/>
                    </a:cubicBezTo>
                    <a:lnTo>
                      <a:pt x="1685925" y="680175"/>
                    </a:lnTo>
                    <a:cubicBezTo>
                      <a:pt x="1678057" y="680211"/>
                      <a:pt x="1670228" y="681362"/>
                      <a:pt x="1662684" y="683594"/>
                    </a:cubicBezTo>
                    <a:lnTo>
                      <a:pt x="1608868" y="702591"/>
                    </a:lnTo>
                    <a:cubicBezTo>
                      <a:pt x="1603439" y="704490"/>
                      <a:pt x="1599343" y="708195"/>
                      <a:pt x="1599343" y="710854"/>
                    </a:cubicBezTo>
                    <a:close/>
                    <a:moveTo>
                      <a:pt x="2439353" y="905190"/>
                    </a:moveTo>
                    <a:lnTo>
                      <a:pt x="1991678" y="814861"/>
                    </a:lnTo>
                    <a:cubicBezTo>
                      <a:pt x="1966579" y="810017"/>
                      <a:pt x="1941024" y="808010"/>
                      <a:pt x="1915478" y="808877"/>
                    </a:cubicBezTo>
                    <a:cubicBezTo>
                      <a:pt x="1847183" y="810587"/>
                      <a:pt x="1793558" y="830533"/>
                      <a:pt x="1793558" y="854754"/>
                    </a:cubicBezTo>
                    <a:lnTo>
                      <a:pt x="1793558" y="1035222"/>
                    </a:lnTo>
                    <a:cubicBezTo>
                      <a:pt x="1793558" y="1060677"/>
                      <a:pt x="1852327" y="1081289"/>
                      <a:pt x="1925193" y="1081289"/>
                    </a:cubicBezTo>
                    <a:cubicBezTo>
                      <a:pt x="1998059" y="1081289"/>
                      <a:pt x="2057400" y="1060962"/>
                      <a:pt x="2057400" y="1035317"/>
                    </a:cubicBezTo>
                    <a:lnTo>
                      <a:pt x="2057400" y="934445"/>
                    </a:lnTo>
                    <a:lnTo>
                      <a:pt x="2307812" y="984976"/>
                    </a:lnTo>
                    <a:cubicBezTo>
                      <a:pt x="2370773" y="997799"/>
                      <a:pt x="2451259" y="990200"/>
                      <a:pt x="2487549" y="968259"/>
                    </a:cubicBezTo>
                    <a:cubicBezTo>
                      <a:pt x="2523839" y="946318"/>
                      <a:pt x="2502313" y="917918"/>
                      <a:pt x="2439353" y="905190"/>
                    </a:cubicBezTo>
                    <a:close/>
                    <a:moveTo>
                      <a:pt x="2035969" y="698316"/>
                    </a:moveTo>
                    <a:cubicBezTo>
                      <a:pt x="2029225" y="705851"/>
                      <a:pt x="2029778" y="717386"/>
                      <a:pt x="2037207" y="724247"/>
                    </a:cubicBezTo>
                    <a:cubicBezTo>
                      <a:pt x="2046732" y="734980"/>
                      <a:pt x="2067116" y="744478"/>
                      <a:pt x="2096929" y="750557"/>
                    </a:cubicBezTo>
                    <a:lnTo>
                      <a:pt x="2544604" y="840886"/>
                    </a:lnTo>
                    <a:cubicBezTo>
                      <a:pt x="2607469" y="853614"/>
                      <a:pt x="2687955" y="846110"/>
                      <a:pt x="2724341" y="824074"/>
                    </a:cubicBezTo>
                    <a:cubicBezTo>
                      <a:pt x="2760726" y="802038"/>
                      <a:pt x="2739295" y="773923"/>
                      <a:pt x="2676239" y="761100"/>
                    </a:cubicBezTo>
                    <a:lnTo>
                      <a:pt x="2426399" y="710759"/>
                    </a:lnTo>
                    <a:lnTo>
                      <a:pt x="2676239" y="660133"/>
                    </a:lnTo>
                    <a:cubicBezTo>
                      <a:pt x="2739295" y="647406"/>
                      <a:pt x="2760916" y="619290"/>
                      <a:pt x="2724341" y="597254"/>
                    </a:cubicBezTo>
                    <a:cubicBezTo>
                      <a:pt x="2687765" y="575218"/>
                      <a:pt x="2607469" y="567715"/>
                      <a:pt x="2544604" y="580347"/>
                    </a:cubicBezTo>
                    <a:lnTo>
                      <a:pt x="2096929" y="670771"/>
                    </a:lnTo>
                    <a:cubicBezTo>
                      <a:pt x="2065877" y="677040"/>
                      <a:pt x="2044827" y="687108"/>
                      <a:pt x="2035969" y="698316"/>
                    </a:cubicBezTo>
                    <a:close/>
                    <a:moveTo>
                      <a:pt x="3351276" y="713039"/>
                    </a:moveTo>
                    <a:lnTo>
                      <a:pt x="3351276" y="2681660"/>
                    </a:lnTo>
                    <a:cubicBezTo>
                      <a:pt x="3351276" y="3144704"/>
                      <a:pt x="2487835" y="3394510"/>
                      <a:pt x="1675638" y="3394510"/>
                    </a:cubicBezTo>
                    <a:cubicBezTo>
                      <a:pt x="863441" y="3394510"/>
                      <a:pt x="0" y="3144704"/>
                      <a:pt x="0" y="2681660"/>
                    </a:cubicBezTo>
                    <a:lnTo>
                      <a:pt x="0" y="713039"/>
                    </a:lnTo>
                    <a:cubicBezTo>
                      <a:pt x="0" y="249901"/>
                      <a:pt x="863346" y="0"/>
                      <a:pt x="1675638" y="0"/>
                    </a:cubicBezTo>
                    <a:cubicBezTo>
                      <a:pt x="2487930" y="0"/>
                      <a:pt x="3351276" y="249901"/>
                      <a:pt x="3351276" y="713039"/>
                    </a:cubicBezTo>
                    <a:close/>
                    <a:moveTo>
                      <a:pt x="3118866" y="1722235"/>
                    </a:moveTo>
                    <a:cubicBezTo>
                      <a:pt x="2807494" y="1943261"/>
                      <a:pt x="2229898" y="2059901"/>
                      <a:pt x="1675638" y="2059901"/>
                    </a:cubicBezTo>
                    <a:cubicBezTo>
                      <a:pt x="1121378" y="2059901"/>
                      <a:pt x="543687" y="1943261"/>
                      <a:pt x="232315" y="1722235"/>
                    </a:cubicBezTo>
                    <a:lnTo>
                      <a:pt x="232315" y="2028556"/>
                    </a:lnTo>
                    <a:cubicBezTo>
                      <a:pt x="232315" y="2229541"/>
                      <a:pt x="781431" y="2509931"/>
                      <a:pt x="1675638" y="2509931"/>
                    </a:cubicBezTo>
                    <a:cubicBezTo>
                      <a:pt x="2569845" y="2509931"/>
                      <a:pt x="3118866" y="2229541"/>
                      <a:pt x="3118866" y="2028556"/>
                    </a:cubicBezTo>
                    <a:close/>
                    <a:moveTo>
                      <a:pt x="3118866" y="1088318"/>
                    </a:moveTo>
                    <a:cubicBezTo>
                      <a:pt x="2807494" y="1309438"/>
                      <a:pt x="2229898" y="1425983"/>
                      <a:pt x="1675638" y="1425983"/>
                    </a:cubicBezTo>
                    <a:cubicBezTo>
                      <a:pt x="1121378" y="1425983"/>
                      <a:pt x="543687" y="1309438"/>
                      <a:pt x="232315" y="1088318"/>
                    </a:cubicBezTo>
                    <a:lnTo>
                      <a:pt x="232315" y="1346862"/>
                    </a:lnTo>
                    <a:cubicBezTo>
                      <a:pt x="232315" y="1547751"/>
                      <a:pt x="781431" y="1828142"/>
                      <a:pt x="1675638" y="1828142"/>
                    </a:cubicBezTo>
                    <a:cubicBezTo>
                      <a:pt x="2569845" y="1828142"/>
                      <a:pt x="3118866" y="1548226"/>
                      <a:pt x="3118866" y="1346862"/>
                    </a:cubicBezTo>
                    <a:close/>
                    <a:moveTo>
                      <a:pt x="232791" y="713039"/>
                    </a:moveTo>
                    <a:cubicBezTo>
                      <a:pt x="232791" y="913928"/>
                      <a:pt x="781907" y="1194319"/>
                      <a:pt x="1676114" y="1194319"/>
                    </a:cubicBezTo>
                    <a:cubicBezTo>
                      <a:pt x="2570321" y="1194319"/>
                      <a:pt x="3118866" y="913928"/>
                      <a:pt x="3118866" y="713039"/>
                    </a:cubicBezTo>
                    <a:cubicBezTo>
                      <a:pt x="3118866" y="512149"/>
                      <a:pt x="2569750" y="231664"/>
                      <a:pt x="1675638" y="231664"/>
                    </a:cubicBezTo>
                    <a:cubicBezTo>
                      <a:pt x="781526" y="231664"/>
                      <a:pt x="232315" y="512054"/>
                      <a:pt x="232315" y="713039"/>
                    </a:cubicBezTo>
                    <a:close/>
                    <a:moveTo>
                      <a:pt x="3118866" y="2681660"/>
                    </a:moveTo>
                    <a:lnTo>
                      <a:pt x="3118866" y="2403930"/>
                    </a:lnTo>
                    <a:cubicBezTo>
                      <a:pt x="2807494" y="2625051"/>
                      <a:pt x="2229898" y="2741595"/>
                      <a:pt x="1675638" y="2741595"/>
                    </a:cubicBezTo>
                    <a:cubicBezTo>
                      <a:pt x="1121378" y="2741595"/>
                      <a:pt x="543687" y="2625051"/>
                      <a:pt x="232315" y="2403930"/>
                    </a:cubicBezTo>
                    <a:lnTo>
                      <a:pt x="232315" y="2681660"/>
                    </a:lnTo>
                    <a:cubicBezTo>
                      <a:pt x="232315" y="2882550"/>
                      <a:pt x="781050" y="3162940"/>
                      <a:pt x="1675638" y="3162940"/>
                    </a:cubicBezTo>
                    <a:cubicBezTo>
                      <a:pt x="2570226" y="3162940"/>
                      <a:pt x="3118866" y="2882550"/>
                      <a:pt x="3118866" y="2681660"/>
                    </a:cubicBezTo>
                    <a:close/>
                  </a:path>
                </a:pathLst>
              </a:custGeom>
              <a:solidFill>
                <a:srgbClr val="29B5E8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26262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12" name="Google Shape;512;p54"/>
          <p:cNvSpPr txBox="1"/>
          <p:nvPr/>
        </p:nvSpPr>
        <p:spPr>
          <a:xfrm>
            <a:off x="4608662" y="1382114"/>
            <a:ext cx="7098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Snowflake</a:t>
            </a:r>
            <a:endParaRPr sz="7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Marketplace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54"/>
          <p:cNvSpPr txBox="1"/>
          <p:nvPr/>
        </p:nvSpPr>
        <p:spPr>
          <a:xfrm>
            <a:off x="4238828" y="2933033"/>
            <a:ext cx="6453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Snowpark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54"/>
          <p:cNvSpPr txBox="1"/>
          <p:nvPr/>
        </p:nvSpPr>
        <p:spPr>
          <a:xfrm>
            <a:off x="7814688" y="0"/>
            <a:ext cx="1329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800"/>
              <a:buFont typeface="Arial"/>
              <a:buNone/>
            </a:pPr>
            <a:r>
              <a:rPr lang="en" sz="600">
                <a:solidFill>
                  <a:srgbClr val="919191"/>
                </a:solidFill>
                <a:latin typeface="Arial"/>
                <a:ea typeface="Arial"/>
                <a:cs typeface="Arial"/>
                <a:sym typeface="Arial"/>
              </a:rPr>
              <a:t>REV 1</a:t>
            </a:r>
            <a:r>
              <a:rPr lang="en" sz="600">
                <a:solidFill>
                  <a:srgbClr val="919191"/>
                </a:solidFill>
              </a:rPr>
              <a:t>.9.25</a:t>
            </a:r>
            <a:endParaRPr sz="700"/>
          </a:p>
        </p:txBody>
      </p:sp>
      <p:sp>
        <p:nvSpPr>
          <p:cNvPr id="515" name="Google Shape;515;p54"/>
          <p:cNvSpPr/>
          <p:nvPr/>
        </p:nvSpPr>
        <p:spPr>
          <a:xfrm>
            <a:off x="497735" y="1792160"/>
            <a:ext cx="205406" cy="243727"/>
          </a:xfrm>
          <a:custGeom>
            <a:rect b="b" l="l" r="r" t="t"/>
            <a:pathLst>
              <a:path extrusionOk="0" h="8982" w="8848">
                <a:moveTo>
                  <a:pt x="4424" y="707"/>
                </a:moveTo>
                <a:cubicBezTo>
                  <a:pt x="6691" y="707"/>
                  <a:pt x="8139" y="1423"/>
                  <a:pt x="8139" y="1915"/>
                </a:cubicBezTo>
                <a:cubicBezTo>
                  <a:pt x="8139" y="2408"/>
                  <a:pt x="6691" y="3123"/>
                  <a:pt x="4424" y="3123"/>
                </a:cubicBezTo>
                <a:cubicBezTo>
                  <a:pt x="2155" y="3123"/>
                  <a:pt x="707" y="2408"/>
                  <a:pt x="707" y="1915"/>
                </a:cubicBezTo>
                <a:cubicBezTo>
                  <a:pt x="707" y="1423"/>
                  <a:pt x="2158" y="707"/>
                  <a:pt x="4424" y="707"/>
                </a:cubicBezTo>
                <a:close/>
                <a:moveTo>
                  <a:pt x="8139" y="2987"/>
                </a:moveTo>
                <a:lnTo>
                  <a:pt x="8139" y="7066"/>
                </a:lnTo>
                <a:cubicBezTo>
                  <a:pt x="8139" y="7560"/>
                  <a:pt x="6691" y="8276"/>
                  <a:pt x="4424" y="8276"/>
                </a:cubicBezTo>
                <a:cubicBezTo>
                  <a:pt x="2155" y="8276"/>
                  <a:pt x="707" y="7560"/>
                  <a:pt x="707" y="7069"/>
                </a:cubicBezTo>
                <a:lnTo>
                  <a:pt x="707" y="2987"/>
                </a:lnTo>
                <a:cubicBezTo>
                  <a:pt x="1549" y="3539"/>
                  <a:pt x="3013" y="3833"/>
                  <a:pt x="4424" y="3833"/>
                </a:cubicBezTo>
                <a:cubicBezTo>
                  <a:pt x="5835" y="3833"/>
                  <a:pt x="7299" y="3539"/>
                  <a:pt x="8139" y="2987"/>
                </a:cubicBezTo>
                <a:close/>
                <a:moveTo>
                  <a:pt x="4424" y="0"/>
                </a:moveTo>
                <a:cubicBezTo>
                  <a:pt x="2280" y="0"/>
                  <a:pt x="0" y="672"/>
                  <a:pt x="0" y="1916"/>
                </a:cubicBezTo>
                <a:lnTo>
                  <a:pt x="0" y="7066"/>
                </a:lnTo>
                <a:cubicBezTo>
                  <a:pt x="0" y="8312"/>
                  <a:pt x="2280" y="8981"/>
                  <a:pt x="4424" y="8981"/>
                </a:cubicBezTo>
                <a:cubicBezTo>
                  <a:pt x="6568" y="8981"/>
                  <a:pt x="8847" y="8310"/>
                  <a:pt x="8847" y="7066"/>
                </a:cubicBezTo>
                <a:lnTo>
                  <a:pt x="8847" y="1917"/>
                </a:lnTo>
                <a:cubicBezTo>
                  <a:pt x="8847" y="672"/>
                  <a:pt x="6570" y="0"/>
                  <a:pt x="44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54"/>
          <p:cNvSpPr txBox="1"/>
          <p:nvPr/>
        </p:nvSpPr>
        <p:spPr>
          <a:xfrm>
            <a:off x="378881" y="2157574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54"/>
          <p:cNvSpPr txBox="1"/>
          <p:nvPr/>
        </p:nvSpPr>
        <p:spPr>
          <a:xfrm>
            <a:off x="1166395" y="2157574"/>
            <a:ext cx="4524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Database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54"/>
          <p:cNvSpPr txBox="1"/>
          <p:nvPr/>
        </p:nvSpPr>
        <p:spPr>
          <a:xfrm>
            <a:off x="1891562" y="2157575"/>
            <a:ext cx="5865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Snowflake Database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54"/>
          <p:cNvSpPr/>
          <p:nvPr/>
        </p:nvSpPr>
        <p:spPr>
          <a:xfrm>
            <a:off x="2087515" y="1794760"/>
            <a:ext cx="192698" cy="237616"/>
          </a:xfrm>
          <a:custGeom>
            <a:rect b="b" l="l" r="r" t="t"/>
            <a:pathLst>
              <a:path extrusionOk="0" h="3394509" w="3351275">
                <a:moveTo>
                  <a:pt x="649700" y="597254"/>
                </a:moveTo>
                <a:cubicBezTo>
                  <a:pt x="685895" y="575218"/>
                  <a:pt x="766382" y="567715"/>
                  <a:pt x="829437" y="580347"/>
                </a:cubicBezTo>
                <a:lnTo>
                  <a:pt x="1276350" y="670771"/>
                </a:lnTo>
                <a:cubicBezTo>
                  <a:pt x="1307783" y="677040"/>
                  <a:pt x="1328738" y="687108"/>
                  <a:pt x="1337596" y="698316"/>
                </a:cubicBezTo>
                <a:cubicBezTo>
                  <a:pt x="1340177" y="701440"/>
                  <a:pt x="1341834" y="705225"/>
                  <a:pt x="1342358" y="709240"/>
                </a:cubicBezTo>
                <a:cubicBezTo>
                  <a:pt x="1342615" y="714870"/>
                  <a:pt x="1340434" y="720340"/>
                  <a:pt x="1336358" y="724247"/>
                </a:cubicBezTo>
                <a:cubicBezTo>
                  <a:pt x="1326833" y="734980"/>
                  <a:pt x="1306544" y="744478"/>
                  <a:pt x="1276350" y="750557"/>
                </a:cubicBezTo>
                <a:lnTo>
                  <a:pt x="829437" y="840886"/>
                </a:lnTo>
                <a:cubicBezTo>
                  <a:pt x="766382" y="853614"/>
                  <a:pt x="685895" y="846110"/>
                  <a:pt x="649700" y="824074"/>
                </a:cubicBezTo>
                <a:cubicBezTo>
                  <a:pt x="613505" y="802038"/>
                  <a:pt x="634746" y="773923"/>
                  <a:pt x="697802" y="761100"/>
                </a:cubicBezTo>
                <a:lnTo>
                  <a:pt x="947547" y="710759"/>
                </a:lnTo>
                <a:lnTo>
                  <a:pt x="697802" y="660133"/>
                </a:lnTo>
                <a:cubicBezTo>
                  <a:pt x="634746" y="647406"/>
                  <a:pt x="613124" y="619290"/>
                  <a:pt x="649700" y="597254"/>
                </a:cubicBezTo>
                <a:close/>
                <a:moveTo>
                  <a:pt x="934117" y="516139"/>
                </a:moveTo>
                <a:lnTo>
                  <a:pt x="1381792" y="606468"/>
                </a:lnTo>
                <a:cubicBezTo>
                  <a:pt x="1406890" y="611288"/>
                  <a:pt x="1432446" y="613295"/>
                  <a:pt x="1457992" y="612452"/>
                </a:cubicBezTo>
                <a:cubicBezTo>
                  <a:pt x="1526000" y="610742"/>
                  <a:pt x="1579817" y="590796"/>
                  <a:pt x="1579817" y="566575"/>
                </a:cubicBezTo>
                <a:lnTo>
                  <a:pt x="1579817" y="386107"/>
                </a:lnTo>
                <a:cubicBezTo>
                  <a:pt x="1579817" y="360746"/>
                  <a:pt x="1520762" y="340135"/>
                  <a:pt x="1448181" y="340135"/>
                </a:cubicBezTo>
                <a:cubicBezTo>
                  <a:pt x="1375601" y="340135"/>
                  <a:pt x="1316355" y="360936"/>
                  <a:pt x="1316355" y="385822"/>
                </a:cubicBezTo>
                <a:lnTo>
                  <a:pt x="1316355" y="486979"/>
                </a:lnTo>
                <a:lnTo>
                  <a:pt x="1065657" y="436353"/>
                </a:lnTo>
                <a:cubicBezTo>
                  <a:pt x="1002792" y="423625"/>
                  <a:pt x="922782" y="431129"/>
                  <a:pt x="886015" y="453165"/>
                </a:cubicBezTo>
                <a:cubicBezTo>
                  <a:pt x="849249" y="475201"/>
                  <a:pt x="871157" y="503411"/>
                  <a:pt x="934117" y="516139"/>
                </a:cubicBezTo>
                <a:close/>
                <a:moveTo>
                  <a:pt x="1915954" y="612452"/>
                </a:moveTo>
                <a:cubicBezTo>
                  <a:pt x="1941500" y="613319"/>
                  <a:pt x="1967055" y="611312"/>
                  <a:pt x="1992154" y="606468"/>
                </a:cubicBezTo>
                <a:lnTo>
                  <a:pt x="2439829" y="516139"/>
                </a:lnTo>
                <a:cubicBezTo>
                  <a:pt x="2502789" y="503411"/>
                  <a:pt x="2524220" y="475296"/>
                  <a:pt x="2488025" y="453165"/>
                </a:cubicBezTo>
                <a:cubicBezTo>
                  <a:pt x="2451830" y="431034"/>
                  <a:pt x="2371249" y="423625"/>
                  <a:pt x="2308289" y="436353"/>
                </a:cubicBezTo>
                <a:lnTo>
                  <a:pt x="2057400" y="486979"/>
                </a:lnTo>
                <a:lnTo>
                  <a:pt x="2057400" y="385822"/>
                </a:lnTo>
                <a:cubicBezTo>
                  <a:pt x="2057400" y="360461"/>
                  <a:pt x="1998536" y="339850"/>
                  <a:pt x="1925669" y="339850"/>
                </a:cubicBezTo>
                <a:cubicBezTo>
                  <a:pt x="1852803" y="339850"/>
                  <a:pt x="1794034" y="360936"/>
                  <a:pt x="1794034" y="385822"/>
                </a:cubicBezTo>
                <a:lnTo>
                  <a:pt x="1794034" y="566290"/>
                </a:lnTo>
                <a:cubicBezTo>
                  <a:pt x="1794034" y="590796"/>
                  <a:pt x="1847850" y="610742"/>
                  <a:pt x="1915954" y="612452"/>
                </a:cubicBezTo>
                <a:close/>
                <a:moveTo>
                  <a:pt x="1457801" y="808877"/>
                </a:moveTo>
                <a:cubicBezTo>
                  <a:pt x="1432255" y="808033"/>
                  <a:pt x="1406700" y="810040"/>
                  <a:pt x="1381601" y="814861"/>
                </a:cubicBezTo>
                <a:lnTo>
                  <a:pt x="933926" y="905190"/>
                </a:lnTo>
                <a:cubicBezTo>
                  <a:pt x="870966" y="917918"/>
                  <a:pt x="849535" y="946128"/>
                  <a:pt x="886301" y="968259"/>
                </a:cubicBezTo>
                <a:cubicBezTo>
                  <a:pt x="923068" y="990390"/>
                  <a:pt x="1003078" y="997799"/>
                  <a:pt x="1065943" y="984976"/>
                </a:cubicBezTo>
                <a:lnTo>
                  <a:pt x="1316641" y="934445"/>
                </a:lnTo>
                <a:lnTo>
                  <a:pt x="1316641" y="1035317"/>
                </a:lnTo>
                <a:cubicBezTo>
                  <a:pt x="1316641" y="1060772"/>
                  <a:pt x="1375505" y="1081384"/>
                  <a:pt x="1448276" y="1081384"/>
                </a:cubicBezTo>
                <a:cubicBezTo>
                  <a:pt x="1521047" y="1081384"/>
                  <a:pt x="1579912" y="1060772"/>
                  <a:pt x="1579912" y="1035317"/>
                </a:cubicBezTo>
                <a:lnTo>
                  <a:pt x="1579912" y="854849"/>
                </a:lnTo>
                <a:cubicBezTo>
                  <a:pt x="1579626" y="830533"/>
                  <a:pt x="1525810" y="810587"/>
                  <a:pt x="1457801" y="808877"/>
                </a:cubicBezTo>
                <a:close/>
                <a:moveTo>
                  <a:pt x="1450181" y="693377"/>
                </a:moveTo>
                <a:lnTo>
                  <a:pt x="1636014" y="628409"/>
                </a:lnTo>
                <a:cubicBezTo>
                  <a:pt x="1643596" y="626192"/>
                  <a:pt x="1651454" y="625041"/>
                  <a:pt x="1659350" y="624989"/>
                </a:cubicBezTo>
                <a:lnTo>
                  <a:pt x="1714500" y="624989"/>
                </a:lnTo>
                <a:cubicBezTo>
                  <a:pt x="1722406" y="625018"/>
                  <a:pt x="1730264" y="626169"/>
                  <a:pt x="1737836" y="628409"/>
                </a:cubicBezTo>
                <a:lnTo>
                  <a:pt x="1923288" y="693377"/>
                </a:lnTo>
                <a:cubicBezTo>
                  <a:pt x="1928622" y="695277"/>
                  <a:pt x="1932813" y="698981"/>
                  <a:pt x="1932813" y="701641"/>
                </a:cubicBezTo>
                <a:lnTo>
                  <a:pt x="1932813" y="720638"/>
                </a:lnTo>
                <a:cubicBezTo>
                  <a:pt x="1932813" y="723202"/>
                  <a:pt x="1928527" y="726906"/>
                  <a:pt x="1923288" y="728806"/>
                </a:cubicBezTo>
                <a:lnTo>
                  <a:pt x="1737360" y="793395"/>
                </a:lnTo>
                <a:cubicBezTo>
                  <a:pt x="1729788" y="795649"/>
                  <a:pt x="1721930" y="796800"/>
                  <a:pt x="1714024" y="796814"/>
                </a:cubicBezTo>
                <a:lnTo>
                  <a:pt x="1659350" y="796814"/>
                </a:lnTo>
                <a:cubicBezTo>
                  <a:pt x="1651454" y="796763"/>
                  <a:pt x="1643596" y="795612"/>
                  <a:pt x="1636014" y="793395"/>
                </a:cubicBezTo>
                <a:lnTo>
                  <a:pt x="1450181" y="728426"/>
                </a:lnTo>
                <a:cubicBezTo>
                  <a:pt x="1444943" y="726526"/>
                  <a:pt x="1440656" y="722822"/>
                  <a:pt x="1440656" y="720258"/>
                </a:cubicBezTo>
                <a:lnTo>
                  <a:pt x="1440656" y="701261"/>
                </a:lnTo>
                <a:cubicBezTo>
                  <a:pt x="1440561" y="698506"/>
                  <a:pt x="1444943" y="694802"/>
                  <a:pt x="1450181" y="693377"/>
                </a:cubicBezTo>
                <a:close/>
                <a:moveTo>
                  <a:pt x="1599152" y="711519"/>
                </a:moveTo>
                <a:cubicBezTo>
                  <a:pt x="1599152" y="714179"/>
                  <a:pt x="1603248" y="717788"/>
                  <a:pt x="1608677" y="719688"/>
                </a:cubicBezTo>
                <a:lnTo>
                  <a:pt x="1662493" y="738684"/>
                </a:lnTo>
                <a:cubicBezTo>
                  <a:pt x="1670056" y="740829"/>
                  <a:pt x="1677876" y="741948"/>
                  <a:pt x="1685735" y="742009"/>
                </a:cubicBezTo>
                <a:lnTo>
                  <a:pt x="1687735" y="742009"/>
                </a:lnTo>
                <a:cubicBezTo>
                  <a:pt x="1695593" y="741955"/>
                  <a:pt x="1703413" y="740837"/>
                  <a:pt x="1710976" y="738684"/>
                </a:cubicBezTo>
                <a:lnTo>
                  <a:pt x="1764887" y="719688"/>
                </a:lnTo>
                <a:cubicBezTo>
                  <a:pt x="1770126" y="717788"/>
                  <a:pt x="1774412" y="714179"/>
                  <a:pt x="1774412" y="711519"/>
                </a:cubicBezTo>
                <a:lnTo>
                  <a:pt x="1774412" y="710854"/>
                </a:lnTo>
                <a:cubicBezTo>
                  <a:pt x="1774412" y="708195"/>
                  <a:pt x="1769840" y="704490"/>
                  <a:pt x="1764887" y="702591"/>
                </a:cubicBezTo>
                <a:lnTo>
                  <a:pt x="1710976" y="683594"/>
                </a:lnTo>
                <a:cubicBezTo>
                  <a:pt x="1703432" y="681362"/>
                  <a:pt x="1695603" y="680211"/>
                  <a:pt x="1687735" y="680175"/>
                </a:cubicBezTo>
                <a:lnTo>
                  <a:pt x="1685925" y="680175"/>
                </a:lnTo>
                <a:cubicBezTo>
                  <a:pt x="1678057" y="680211"/>
                  <a:pt x="1670228" y="681362"/>
                  <a:pt x="1662684" y="683594"/>
                </a:cubicBezTo>
                <a:lnTo>
                  <a:pt x="1608868" y="702591"/>
                </a:lnTo>
                <a:cubicBezTo>
                  <a:pt x="1603439" y="704490"/>
                  <a:pt x="1599343" y="708195"/>
                  <a:pt x="1599343" y="710854"/>
                </a:cubicBezTo>
                <a:close/>
                <a:moveTo>
                  <a:pt x="2439353" y="905190"/>
                </a:moveTo>
                <a:lnTo>
                  <a:pt x="1991678" y="814861"/>
                </a:lnTo>
                <a:cubicBezTo>
                  <a:pt x="1966579" y="810017"/>
                  <a:pt x="1941024" y="808010"/>
                  <a:pt x="1915478" y="808877"/>
                </a:cubicBezTo>
                <a:cubicBezTo>
                  <a:pt x="1847183" y="810587"/>
                  <a:pt x="1793558" y="830533"/>
                  <a:pt x="1793558" y="854754"/>
                </a:cubicBezTo>
                <a:lnTo>
                  <a:pt x="1793558" y="1035222"/>
                </a:lnTo>
                <a:cubicBezTo>
                  <a:pt x="1793558" y="1060677"/>
                  <a:pt x="1852327" y="1081289"/>
                  <a:pt x="1925193" y="1081289"/>
                </a:cubicBezTo>
                <a:cubicBezTo>
                  <a:pt x="1998059" y="1081289"/>
                  <a:pt x="2057400" y="1060962"/>
                  <a:pt x="2057400" y="1035317"/>
                </a:cubicBezTo>
                <a:lnTo>
                  <a:pt x="2057400" y="934445"/>
                </a:lnTo>
                <a:lnTo>
                  <a:pt x="2307812" y="984976"/>
                </a:lnTo>
                <a:cubicBezTo>
                  <a:pt x="2370773" y="997799"/>
                  <a:pt x="2451259" y="990200"/>
                  <a:pt x="2487549" y="968259"/>
                </a:cubicBezTo>
                <a:cubicBezTo>
                  <a:pt x="2523839" y="946318"/>
                  <a:pt x="2502313" y="917918"/>
                  <a:pt x="2439353" y="905190"/>
                </a:cubicBezTo>
                <a:close/>
                <a:moveTo>
                  <a:pt x="2035969" y="698316"/>
                </a:moveTo>
                <a:cubicBezTo>
                  <a:pt x="2029225" y="705851"/>
                  <a:pt x="2029778" y="717386"/>
                  <a:pt x="2037207" y="724247"/>
                </a:cubicBezTo>
                <a:cubicBezTo>
                  <a:pt x="2046732" y="734980"/>
                  <a:pt x="2067116" y="744478"/>
                  <a:pt x="2096929" y="750557"/>
                </a:cubicBezTo>
                <a:lnTo>
                  <a:pt x="2544604" y="840886"/>
                </a:lnTo>
                <a:cubicBezTo>
                  <a:pt x="2607469" y="853614"/>
                  <a:pt x="2687955" y="846110"/>
                  <a:pt x="2724341" y="824074"/>
                </a:cubicBezTo>
                <a:cubicBezTo>
                  <a:pt x="2760726" y="802038"/>
                  <a:pt x="2739295" y="773923"/>
                  <a:pt x="2676239" y="761100"/>
                </a:cubicBezTo>
                <a:lnTo>
                  <a:pt x="2426399" y="710759"/>
                </a:lnTo>
                <a:lnTo>
                  <a:pt x="2676239" y="660133"/>
                </a:lnTo>
                <a:cubicBezTo>
                  <a:pt x="2739295" y="647406"/>
                  <a:pt x="2760916" y="619290"/>
                  <a:pt x="2724341" y="597254"/>
                </a:cubicBezTo>
                <a:cubicBezTo>
                  <a:pt x="2687765" y="575218"/>
                  <a:pt x="2607469" y="567715"/>
                  <a:pt x="2544604" y="580347"/>
                </a:cubicBezTo>
                <a:lnTo>
                  <a:pt x="2096929" y="670771"/>
                </a:lnTo>
                <a:cubicBezTo>
                  <a:pt x="2065877" y="677040"/>
                  <a:pt x="2044827" y="687108"/>
                  <a:pt x="2035969" y="698316"/>
                </a:cubicBezTo>
                <a:close/>
                <a:moveTo>
                  <a:pt x="3351276" y="713039"/>
                </a:moveTo>
                <a:lnTo>
                  <a:pt x="3351276" y="2681660"/>
                </a:lnTo>
                <a:cubicBezTo>
                  <a:pt x="3351276" y="3144704"/>
                  <a:pt x="2487835" y="3394510"/>
                  <a:pt x="1675638" y="3394510"/>
                </a:cubicBezTo>
                <a:cubicBezTo>
                  <a:pt x="863441" y="3394510"/>
                  <a:pt x="0" y="3144704"/>
                  <a:pt x="0" y="2681660"/>
                </a:cubicBezTo>
                <a:lnTo>
                  <a:pt x="0" y="713039"/>
                </a:lnTo>
                <a:cubicBezTo>
                  <a:pt x="0" y="249901"/>
                  <a:pt x="863346" y="0"/>
                  <a:pt x="1675638" y="0"/>
                </a:cubicBezTo>
                <a:cubicBezTo>
                  <a:pt x="2487930" y="0"/>
                  <a:pt x="3351276" y="249901"/>
                  <a:pt x="3351276" y="713039"/>
                </a:cubicBezTo>
                <a:close/>
                <a:moveTo>
                  <a:pt x="3118866" y="1722235"/>
                </a:moveTo>
                <a:cubicBezTo>
                  <a:pt x="2807494" y="1943261"/>
                  <a:pt x="2229898" y="2059901"/>
                  <a:pt x="1675638" y="2059901"/>
                </a:cubicBezTo>
                <a:cubicBezTo>
                  <a:pt x="1121378" y="2059901"/>
                  <a:pt x="543687" y="1943261"/>
                  <a:pt x="232315" y="1722235"/>
                </a:cubicBezTo>
                <a:lnTo>
                  <a:pt x="232315" y="2028556"/>
                </a:lnTo>
                <a:cubicBezTo>
                  <a:pt x="232315" y="2229541"/>
                  <a:pt x="781431" y="2509931"/>
                  <a:pt x="1675638" y="2509931"/>
                </a:cubicBezTo>
                <a:cubicBezTo>
                  <a:pt x="2569845" y="2509931"/>
                  <a:pt x="3118866" y="2229541"/>
                  <a:pt x="3118866" y="2028556"/>
                </a:cubicBezTo>
                <a:close/>
                <a:moveTo>
                  <a:pt x="3118866" y="1088318"/>
                </a:moveTo>
                <a:cubicBezTo>
                  <a:pt x="2807494" y="1309438"/>
                  <a:pt x="2229898" y="1425983"/>
                  <a:pt x="1675638" y="1425983"/>
                </a:cubicBezTo>
                <a:cubicBezTo>
                  <a:pt x="1121378" y="1425983"/>
                  <a:pt x="543687" y="1309438"/>
                  <a:pt x="232315" y="1088318"/>
                </a:cubicBezTo>
                <a:lnTo>
                  <a:pt x="232315" y="1346862"/>
                </a:lnTo>
                <a:cubicBezTo>
                  <a:pt x="232315" y="1547751"/>
                  <a:pt x="781431" y="1828142"/>
                  <a:pt x="1675638" y="1828142"/>
                </a:cubicBezTo>
                <a:cubicBezTo>
                  <a:pt x="2569845" y="1828142"/>
                  <a:pt x="3118866" y="1548226"/>
                  <a:pt x="3118866" y="1346862"/>
                </a:cubicBezTo>
                <a:close/>
                <a:moveTo>
                  <a:pt x="232791" y="713039"/>
                </a:moveTo>
                <a:cubicBezTo>
                  <a:pt x="232791" y="913928"/>
                  <a:pt x="781907" y="1194319"/>
                  <a:pt x="1676114" y="1194319"/>
                </a:cubicBezTo>
                <a:cubicBezTo>
                  <a:pt x="2570321" y="1194319"/>
                  <a:pt x="3118866" y="913928"/>
                  <a:pt x="3118866" y="713039"/>
                </a:cubicBezTo>
                <a:cubicBezTo>
                  <a:pt x="3118866" y="512149"/>
                  <a:pt x="2569750" y="231664"/>
                  <a:pt x="1675638" y="231664"/>
                </a:cubicBezTo>
                <a:cubicBezTo>
                  <a:pt x="781526" y="231664"/>
                  <a:pt x="232315" y="512054"/>
                  <a:pt x="232315" y="713039"/>
                </a:cubicBezTo>
                <a:close/>
                <a:moveTo>
                  <a:pt x="3118866" y="2681660"/>
                </a:moveTo>
                <a:lnTo>
                  <a:pt x="3118866" y="2403930"/>
                </a:lnTo>
                <a:cubicBezTo>
                  <a:pt x="2807494" y="2625051"/>
                  <a:pt x="2229898" y="2741595"/>
                  <a:pt x="1675638" y="2741595"/>
                </a:cubicBezTo>
                <a:cubicBezTo>
                  <a:pt x="1121378" y="2741595"/>
                  <a:pt x="543687" y="2625051"/>
                  <a:pt x="232315" y="2403930"/>
                </a:cubicBezTo>
                <a:lnTo>
                  <a:pt x="232315" y="2681660"/>
                </a:lnTo>
                <a:cubicBezTo>
                  <a:pt x="232315" y="2882550"/>
                  <a:pt x="781050" y="3162940"/>
                  <a:pt x="1675638" y="3162940"/>
                </a:cubicBezTo>
                <a:cubicBezTo>
                  <a:pt x="2570226" y="3162940"/>
                  <a:pt x="3118866" y="2882550"/>
                  <a:pt x="3118866" y="2681660"/>
                </a:cubicBezTo>
                <a:close/>
              </a:path>
            </a:pathLst>
          </a:custGeom>
          <a:solidFill>
            <a:srgbClr val="29B5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54"/>
          <p:cNvSpPr txBox="1"/>
          <p:nvPr/>
        </p:nvSpPr>
        <p:spPr>
          <a:xfrm>
            <a:off x="7444154" y="2157575"/>
            <a:ext cx="5721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Transactions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54"/>
          <p:cNvSpPr txBox="1"/>
          <p:nvPr/>
        </p:nvSpPr>
        <p:spPr>
          <a:xfrm>
            <a:off x="8236352" y="2157575"/>
            <a:ext cx="5721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Secure </a:t>
            </a:r>
            <a:b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2" name="Google Shape;522;p54"/>
          <p:cNvGrpSpPr/>
          <p:nvPr/>
        </p:nvGrpSpPr>
        <p:grpSpPr>
          <a:xfrm>
            <a:off x="7605463" y="1786131"/>
            <a:ext cx="249866" cy="256413"/>
            <a:chOff x="3016542" y="4872075"/>
            <a:chExt cx="280056" cy="287394"/>
          </a:xfrm>
        </p:grpSpPr>
        <p:sp>
          <p:nvSpPr>
            <p:cNvPr id="523" name="Google Shape;523;p54"/>
            <p:cNvSpPr/>
            <p:nvPr/>
          </p:nvSpPr>
          <p:spPr>
            <a:xfrm>
              <a:off x="3016542" y="4872075"/>
              <a:ext cx="225274" cy="259357"/>
            </a:xfrm>
            <a:custGeom>
              <a:rect b="b" l="l" r="r" t="t"/>
              <a:pathLst>
                <a:path extrusionOk="0" h="259357" w="225274">
                  <a:moveTo>
                    <a:pt x="114531" y="259357"/>
                  </a:moveTo>
                  <a:cubicBezTo>
                    <a:pt x="124876" y="259357"/>
                    <a:pt x="135405" y="259357"/>
                    <a:pt x="136052" y="259357"/>
                  </a:cubicBezTo>
                  <a:cubicBezTo>
                    <a:pt x="141153" y="259204"/>
                    <a:pt x="145164" y="254945"/>
                    <a:pt x="145011" y="249844"/>
                  </a:cubicBezTo>
                  <a:cubicBezTo>
                    <a:pt x="144858" y="244742"/>
                    <a:pt x="140599" y="240731"/>
                    <a:pt x="135497" y="240884"/>
                  </a:cubicBezTo>
                  <a:cubicBezTo>
                    <a:pt x="135497" y="240884"/>
                    <a:pt x="114900" y="241531"/>
                    <a:pt x="103447" y="240884"/>
                  </a:cubicBezTo>
                  <a:cubicBezTo>
                    <a:pt x="50800" y="239037"/>
                    <a:pt x="18473" y="222412"/>
                    <a:pt x="18473" y="210589"/>
                  </a:cubicBezTo>
                  <a:lnTo>
                    <a:pt x="18473" y="184450"/>
                  </a:lnTo>
                  <a:cubicBezTo>
                    <a:pt x="37684" y="196827"/>
                    <a:pt x="69180" y="203754"/>
                    <a:pt x="99199" y="205140"/>
                  </a:cubicBezTo>
                  <a:lnTo>
                    <a:pt x="130325" y="206802"/>
                  </a:lnTo>
                  <a:lnTo>
                    <a:pt x="130787" y="206802"/>
                  </a:lnTo>
                  <a:cubicBezTo>
                    <a:pt x="135713" y="206809"/>
                    <a:pt x="139777" y="202948"/>
                    <a:pt x="140023" y="198028"/>
                  </a:cubicBezTo>
                  <a:cubicBezTo>
                    <a:pt x="140286" y="192959"/>
                    <a:pt x="136408" y="188627"/>
                    <a:pt x="131341" y="188329"/>
                  </a:cubicBezTo>
                  <a:lnTo>
                    <a:pt x="100122" y="186575"/>
                  </a:lnTo>
                  <a:cubicBezTo>
                    <a:pt x="47475" y="184265"/>
                    <a:pt x="18473" y="167640"/>
                    <a:pt x="18473" y="156649"/>
                  </a:cubicBezTo>
                  <a:lnTo>
                    <a:pt x="18473" y="130695"/>
                  </a:lnTo>
                  <a:cubicBezTo>
                    <a:pt x="39901" y="144641"/>
                    <a:pt x="76939" y="152031"/>
                    <a:pt x="112591" y="152031"/>
                  </a:cubicBezTo>
                  <a:cubicBezTo>
                    <a:pt x="148244" y="152031"/>
                    <a:pt x="185374" y="144641"/>
                    <a:pt x="206802" y="130695"/>
                  </a:cubicBezTo>
                  <a:lnTo>
                    <a:pt x="206802" y="135313"/>
                  </a:lnTo>
                  <a:cubicBezTo>
                    <a:pt x="206802" y="140414"/>
                    <a:pt x="210937" y="144549"/>
                    <a:pt x="216039" y="144549"/>
                  </a:cubicBezTo>
                  <a:cubicBezTo>
                    <a:pt x="221140" y="144549"/>
                    <a:pt x="225275" y="140414"/>
                    <a:pt x="225275" y="135313"/>
                  </a:cubicBezTo>
                  <a:lnTo>
                    <a:pt x="225275" y="102985"/>
                  </a:lnTo>
                  <a:lnTo>
                    <a:pt x="225275" y="102985"/>
                  </a:lnTo>
                  <a:lnTo>
                    <a:pt x="225275" y="48953"/>
                  </a:lnTo>
                  <a:lnTo>
                    <a:pt x="225275" y="48953"/>
                  </a:lnTo>
                  <a:cubicBezTo>
                    <a:pt x="225275" y="17180"/>
                    <a:pt x="167271" y="0"/>
                    <a:pt x="112591" y="0"/>
                  </a:cubicBezTo>
                  <a:cubicBezTo>
                    <a:pt x="57912" y="0"/>
                    <a:pt x="92" y="17087"/>
                    <a:pt x="0" y="48860"/>
                  </a:cubicBezTo>
                  <a:lnTo>
                    <a:pt x="0" y="48860"/>
                  </a:lnTo>
                  <a:lnTo>
                    <a:pt x="0" y="210497"/>
                  </a:lnTo>
                  <a:cubicBezTo>
                    <a:pt x="0" y="241623"/>
                    <a:pt x="53294" y="257510"/>
                    <a:pt x="102893" y="259172"/>
                  </a:cubicBezTo>
                  <a:cubicBezTo>
                    <a:pt x="106311" y="259357"/>
                    <a:pt x="110375" y="259357"/>
                    <a:pt x="114531" y="259357"/>
                  </a:cubicBezTo>
                  <a:close/>
                  <a:moveTo>
                    <a:pt x="112591" y="18380"/>
                  </a:moveTo>
                  <a:cubicBezTo>
                    <a:pt x="170041" y="18380"/>
                    <a:pt x="206710" y="36853"/>
                    <a:pt x="206802" y="48860"/>
                  </a:cubicBezTo>
                  <a:lnTo>
                    <a:pt x="206802" y="48860"/>
                  </a:lnTo>
                  <a:cubicBezTo>
                    <a:pt x="206802" y="61237"/>
                    <a:pt x="169857" y="79248"/>
                    <a:pt x="112591" y="79248"/>
                  </a:cubicBezTo>
                  <a:cubicBezTo>
                    <a:pt x="55326" y="79248"/>
                    <a:pt x="18473" y="61329"/>
                    <a:pt x="18473" y="48860"/>
                  </a:cubicBezTo>
                  <a:cubicBezTo>
                    <a:pt x="18473" y="36391"/>
                    <a:pt x="55141" y="18380"/>
                    <a:pt x="112591" y="18380"/>
                  </a:cubicBezTo>
                  <a:close/>
                  <a:moveTo>
                    <a:pt x="18473" y="76569"/>
                  </a:moveTo>
                  <a:cubicBezTo>
                    <a:pt x="39901" y="90424"/>
                    <a:pt x="76939" y="97813"/>
                    <a:pt x="112591" y="97813"/>
                  </a:cubicBezTo>
                  <a:cubicBezTo>
                    <a:pt x="148244" y="97813"/>
                    <a:pt x="185374" y="90516"/>
                    <a:pt x="206802" y="76569"/>
                  </a:cubicBezTo>
                  <a:lnTo>
                    <a:pt x="206802" y="102985"/>
                  </a:lnTo>
                  <a:cubicBezTo>
                    <a:pt x="206802" y="115362"/>
                    <a:pt x="169857" y="133373"/>
                    <a:pt x="112591" y="133373"/>
                  </a:cubicBezTo>
                  <a:cubicBezTo>
                    <a:pt x="55326" y="133373"/>
                    <a:pt x="18473" y="115270"/>
                    <a:pt x="18473" y="102985"/>
                  </a:cubicBezTo>
                  <a:lnTo>
                    <a:pt x="18473" y="102985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54"/>
            <p:cNvSpPr/>
            <p:nvPr/>
          </p:nvSpPr>
          <p:spPr>
            <a:xfrm>
              <a:off x="3178793" y="5064104"/>
              <a:ext cx="117805" cy="95365"/>
            </a:xfrm>
            <a:custGeom>
              <a:rect b="b" l="l" r="r" t="t"/>
              <a:pathLst>
                <a:path extrusionOk="0" h="95365" w="117805">
                  <a:moveTo>
                    <a:pt x="102555" y="458"/>
                  </a:moveTo>
                  <a:cubicBezTo>
                    <a:pt x="97696" y="2009"/>
                    <a:pt x="95012" y="7205"/>
                    <a:pt x="96563" y="12065"/>
                  </a:cubicBezTo>
                  <a:cubicBezTo>
                    <a:pt x="96616" y="12230"/>
                    <a:pt x="96674" y="12395"/>
                    <a:pt x="96736" y="12557"/>
                  </a:cubicBezTo>
                  <a:cubicBezTo>
                    <a:pt x="98479" y="17544"/>
                    <a:pt x="99353" y="22792"/>
                    <a:pt x="99322" y="28074"/>
                  </a:cubicBezTo>
                  <a:cubicBezTo>
                    <a:pt x="99340" y="39994"/>
                    <a:pt x="94966" y="51502"/>
                    <a:pt x="87038" y="60402"/>
                  </a:cubicBezTo>
                  <a:cubicBezTo>
                    <a:pt x="71719" y="77752"/>
                    <a:pt x="46289" y="81887"/>
                    <a:pt x="26262" y="70285"/>
                  </a:cubicBezTo>
                  <a:lnTo>
                    <a:pt x="30881" y="70285"/>
                  </a:lnTo>
                  <a:cubicBezTo>
                    <a:pt x="34961" y="70285"/>
                    <a:pt x="38270" y="66976"/>
                    <a:pt x="38270" y="62896"/>
                  </a:cubicBezTo>
                  <a:cubicBezTo>
                    <a:pt x="38270" y="58815"/>
                    <a:pt x="34961" y="55506"/>
                    <a:pt x="30881" y="55506"/>
                  </a:cubicBezTo>
                  <a:lnTo>
                    <a:pt x="7420" y="55506"/>
                  </a:lnTo>
                  <a:cubicBezTo>
                    <a:pt x="3340" y="55506"/>
                    <a:pt x="31" y="58815"/>
                    <a:pt x="31" y="62896"/>
                  </a:cubicBezTo>
                  <a:cubicBezTo>
                    <a:pt x="-9" y="63109"/>
                    <a:pt x="-9" y="63329"/>
                    <a:pt x="31" y="63542"/>
                  </a:cubicBezTo>
                  <a:cubicBezTo>
                    <a:pt x="-10" y="63787"/>
                    <a:pt x="-10" y="64036"/>
                    <a:pt x="31" y="64281"/>
                  </a:cubicBezTo>
                  <a:lnTo>
                    <a:pt x="31" y="87649"/>
                  </a:lnTo>
                  <a:cubicBezTo>
                    <a:pt x="31" y="91730"/>
                    <a:pt x="3340" y="95038"/>
                    <a:pt x="7420" y="95038"/>
                  </a:cubicBezTo>
                  <a:cubicBezTo>
                    <a:pt x="11501" y="95038"/>
                    <a:pt x="14809" y="91730"/>
                    <a:pt x="14809" y="87649"/>
                  </a:cubicBezTo>
                  <a:lnTo>
                    <a:pt x="14809" y="85063"/>
                  </a:lnTo>
                  <a:cubicBezTo>
                    <a:pt x="46260" y="104809"/>
                    <a:pt x="87764" y="95322"/>
                    <a:pt x="107511" y="63871"/>
                  </a:cubicBezTo>
                  <a:cubicBezTo>
                    <a:pt x="118242" y="46779"/>
                    <a:pt x="120729" y="25771"/>
                    <a:pt x="114285" y="6646"/>
                  </a:cubicBezTo>
                  <a:cubicBezTo>
                    <a:pt x="112853" y="1750"/>
                    <a:pt x="107723" y="-1058"/>
                    <a:pt x="102827" y="374"/>
                  </a:cubicBezTo>
                  <a:cubicBezTo>
                    <a:pt x="102736" y="400"/>
                    <a:pt x="102645" y="428"/>
                    <a:pt x="102555" y="45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54"/>
            <p:cNvSpPr/>
            <p:nvPr/>
          </p:nvSpPr>
          <p:spPr>
            <a:xfrm>
              <a:off x="3161797" y="5024441"/>
              <a:ext cx="116964" cy="95448"/>
            </a:xfrm>
            <a:custGeom>
              <a:rect b="b" l="l" r="r" t="t"/>
              <a:pathLst>
                <a:path extrusionOk="0" h="95448" w="116964">
                  <a:moveTo>
                    <a:pt x="116965" y="7700"/>
                  </a:moveTo>
                  <a:cubicBezTo>
                    <a:pt x="116965" y="3620"/>
                    <a:pt x="113656" y="311"/>
                    <a:pt x="109576" y="311"/>
                  </a:cubicBezTo>
                  <a:cubicBezTo>
                    <a:pt x="105495" y="311"/>
                    <a:pt x="102187" y="3620"/>
                    <a:pt x="102187" y="7700"/>
                  </a:cubicBezTo>
                  <a:lnTo>
                    <a:pt x="102187" y="9732"/>
                  </a:lnTo>
                  <a:cubicBezTo>
                    <a:pt x="70369" y="-9516"/>
                    <a:pt x="28972" y="672"/>
                    <a:pt x="9722" y="32490"/>
                  </a:cubicBezTo>
                  <a:cubicBezTo>
                    <a:pt x="-598" y="49548"/>
                    <a:pt x="-2827" y="70303"/>
                    <a:pt x="3635" y="89165"/>
                  </a:cubicBezTo>
                  <a:cubicBezTo>
                    <a:pt x="4905" y="92927"/>
                    <a:pt x="8438" y="95456"/>
                    <a:pt x="12409" y="95446"/>
                  </a:cubicBezTo>
                  <a:cubicBezTo>
                    <a:pt x="13414" y="95473"/>
                    <a:pt x="14416" y="95317"/>
                    <a:pt x="15365" y="94984"/>
                  </a:cubicBezTo>
                  <a:cubicBezTo>
                    <a:pt x="20171" y="93361"/>
                    <a:pt x="22770" y="88165"/>
                    <a:pt x="21184" y="83346"/>
                  </a:cubicBezTo>
                  <a:cubicBezTo>
                    <a:pt x="19525" y="78341"/>
                    <a:pt x="18683" y="73102"/>
                    <a:pt x="18690" y="67829"/>
                  </a:cubicBezTo>
                  <a:cubicBezTo>
                    <a:pt x="18496" y="41049"/>
                    <a:pt x="40049" y="19182"/>
                    <a:pt x="66829" y="18989"/>
                  </a:cubicBezTo>
                  <a:cubicBezTo>
                    <a:pt x="75551" y="18925"/>
                    <a:pt x="84128" y="21216"/>
                    <a:pt x="91657" y="25619"/>
                  </a:cubicBezTo>
                  <a:lnTo>
                    <a:pt x="86115" y="25619"/>
                  </a:lnTo>
                  <a:cubicBezTo>
                    <a:pt x="82035" y="25619"/>
                    <a:pt x="78726" y="28927"/>
                    <a:pt x="78726" y="33008"/>
                  </a:cubicBezTo>
                  <a:cubicBezTo>
                    <a:pt x="78726" y="37088"/>
                    <a:pt x="82035" y="40397"/>
                    <a:pt x="86115" y="40397"/>
                  </a:cubicBezTo>
                  <a:lnTo>
                    <a:pt x="109576" y="40397"/>
                  </a:lnTo>
                  <a:cubicBezTo>
                    <a:pt x="113656" y="40397"/>
                    <a:pt x="116965" y="37088"/>
                    <a:pt x="116965" y="33008"/>
                  </a:cubicBezTo>
                  <a:cubicBezTo>
                    <a:pt x="116965" y="33008"/>
                    <a:pt x="116965" y="32546"/>
                    <a:pt x="116965" y="32269"/>
                  </a:cubicBezTo>
                  <a:cubicBezTo>
                    <a:pt x="116965" y="31992"/>
                    <a:pt x="116965" y="31807"/>
                    <a:pt x="116965" y="31622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6" name="Google Shape;526;p54"/>
          <p:cNvGrpSpPr/>
          <p:nvPr/>
        </p:nvGrpSpPr>
        <p:grpSpPr>
          <a:xfrm>
            <a:off x="8396152" y="1785724"/>
            <a:ext cx="253157" cy="256379"/>
            <a:chOff x="6404352" y="4381265"/>
            <a:chExt cx="280693" cy="284297"/>
          </a:xfrm>
        </p:grpSpPr>
        <p:sp>
          <p:nvSpPr>
            <p:cNvPr id="527" name="Google Shape;527;p54"/>
            <p:cNvSpPr/>
            <p:nvPr/>
          </p:nvSpPr>
          <p:spPr>
            <a:xfrm>
              <a:off x="6424118" y="4401031"/>
              <a:ext cx="185835" cy="59205"/>
            </a:xfrm>
            <a:custGeom>
              <a:rect b="b" l="l" r="r" t="t"/>
              <a:pathLst>
                <a:path extrusionOk="0" h="59205" w="185835">
                  <a:moveTo>
                    <a:pt x="92918" y="0"/>
                  </a:moveTo>
                  <a:cubicBezTo>
                    <a:pt x="36207" y="0"/>
                    <a:pt x="0" y="17549"/>
                    <a:pt x="0" y="29556"/>
                  </a:cubicBezTo>
                  <a:cubicBezTo>
                    <a:pt x="0" y="41564"/>
                    <a:pt x="36207" y="59205"/>
                    <a:pt x="92918" y="59205"/>
                  </a:cubicBezTo>
                  <a:cubicBezTo>
                    <a:pt x="149629" y="59205"/>
                    <a:pt x="185836" y="41656"/>
                    <a:pt x="185836" y="29556"/>
                  </a:cubicBezTo>
                  <a:cubicBezTo>
                    <a:pt x="185836" y="17457"/>
                    <a:pt x="149629" y="0"/>
                    <a:pt x="92918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54"/>
            <p:cNvSpPr/>
            <p:nvPr/>
          </p:nvSpPr>
          <p:spPr>
            <a:xfrm>
              <a:off x="6522763" y="4620394"/>
              <a:ext cx="9236" cy="9236"/>
            </a:xfrm>
            <a:custGeom>
              <a:rect b="b" l="l" r="r" t="t"/>
              <a:pathLst>
                <a:path extrusionOk="0" h="9236" w="923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54"/>
            <p:cNvSpPr/>
            <p:nvPr/>
          </p:nvSpPr>
          <p:spPr>
            <a:xfrm>
              <a:off x="6424118" y="4401031"/>
              <a:ext cx="185835" cy="59205"/>
            </a:xfrm>
            <a:custGeom>
              <a:rect b="b" l="l" r="r" t="t"/>
              <a:pathLst>
                <a:path extrusionOk="0" h="59205" w="185835">
                  <a:moveTo>
                    <a:pt x="92918" y="0"/>
                  </a:moveTo>
                  <a:cubicBezTo>
                    <a:pt x="36207" y="0"/>
                    <a:pt x="0" y="17549"/>
                    <a:pt x="0" y="29556"/>
                  </a:cubicBezTo>
                  <a:cubicBezTo>
                    <a:pt x="0" y="41564"/>
                    <a:pt x="36207" y="59205"/>
                    <a:pt x="92918" y="59205"/>
                  </a:cubicBezTo>
                  <a:cubicBezTo>
                    <a:pt x="149629" y="59205"/>
                    <a:pt x="185836" y="41656"/>
                    <a:pt x="185836" y="29556"/>
                  </a:cubicBezTo>
                  <a:cubicBezTo>
                    <a:pt x="185836" y="17457"/>
                    <a:pt x="149629" y="0"/>
                    <a:pt x="92918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54"/>
            <p:cNvSpPr/>
            <p:nvPr/>
          </p:nvSpPr>
          <p:spPr>
            <a:xfrm>
              <a:off x="6424118" y="4459774"/>
              <a:ext cx="185835" cy="54032"/>
            </a:xfrm>
            <a:custGeom>
              <a:rect b="b" l="l" r="r" t="t"/>
              <a:pathLst>
                <a:path extrusionOk="0" h="54032" w="185835">
                  <a:moveTo>
                    <a:pt x="0" y="0"/>
                  </a:moveTo>
                  <a:lnTo>
                    <a:pt x="0" y="24476"/>
                  </a:lnTo>
                  <a:cubicBezTo>
                    <a:pt x="0" y="36484"/>
                    <a:pt x="36207" y="54033"/>
                    <a:pt x="92918" y="54033"/>
                  </a:cubicBezTo>
                  <a:cubicBezTo>
                    <a:pt x="149629" y="54033"/>
                    <a:pt x="185836" y="36484"/>
                    <a:pt x="185836" y="24476"/>
                  </a:cubicBezTo>
                  <a:lnTo>
                    <a:pt x="185836" y="0"/>
                  </a:lnTo>
                  <a:cubicBezTo>
                    <a:pt x="164407" y="13300"/>
                    <a:pt x="128570" y="20228"/>
                    <a:pt x="92918" y="20228"/>
                  </a:cubicBezTo>
                  <a:cubicBezTo>
                    <a:pt x="57265" y="20228"/>
                    <a:pt x="21428" y="13300"/>
                    <a:pt x="0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54"/>
            <p:cNvSpPr/>
            <p:nvPr/>
          </p:nvSpPr>
          <p:spPr>
            <a:xfrm>
              <a:off x="6629812" y="4516855"/>
              <a:ext cx="9236" cy="9236"/>
            </a:xfrm>
            <a:custGeom>
              <a:rect b="b" l="l" r="r" t="t"/>
              <a:pathLst>
                <a:path extrusionOk="0" h="9236" w="923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54"/>
            <p:cNvSpPr/>
            <p:nvPr/>
          </p:nvSpPr>
          <p:spPr>
            <a:xfrm>
              <a:off x="6404352" y="4381265"/>
              <a:ext cx="225000" cy="259449"/>
            </a:xfrm>
            <a:custGeom>
              <a:rect b="b" l="l" r="r" t="t"/>
              <a:pathLst>
                <a:path extrusionOk="0" h="259449" w="225000">
                  <a:moveTo>
                    <a:pt x="112684" y="0"/>
                  </a:moveTo>
                  <a:cubicBezTo>
                    <a:pt x="56711" y="0"/>
                    <a:pt x="0" y="16903"/>
                    <a:pt x="0" y="49322"/>
                  </a:cubicBezTo>
                  <a:lnTo>
                    <a:pt x="0" y="210035"/>
                  </a:lnTo>
                  <a:cubicBezTo>
                    <a:pt x="0" y="242455"/>
                    <a:pt x="56711" y="259449"/>
                    <a:pt x="112684" y="259449"/>
                  </a:cubicBezTo>
                  <a:cubicBezTo>
                    <a:pt x="126667" y="259401"/>
                    <a:pt x="140626" y="258259"/>
                    <a:pt x="154432" y="256032"/>
                  </a:cubicBezTo>
                  <a:lnTo>
                    <a:pt x="154432" y="256032"/>
                  </a:lnTo>
                  <a:cubicBezTo>
                    <a:pt x="154985" y="256082"/>
                    <a:pt x="155541" y="256082"/>
                    <a:pt x="156095" y="256032"/>
                  </a:cubicBezTo>
                  <a:cubicBezTo>
                    <a:pt x="156881" y="255978"/>
                    <a:pt x="157656" y="255822"/>
                    <a:pt x="158404" y="255570"/>
                  </a:cubicBezTo>
                  <a:cubicBezTo>
                    <a:pt x="162061" y="253957"/>
                    <a:pt x="164417" y="250331"/>
                    <a:pt x="164407" y="246334"/>
                  </a:cubicBezTo>
                  <a:lnTo>
                    <a:pt x="164407" y="245225"/>
                  </a:lnTo>
                  <a:cubicBezTo>
                    <a:pt x="163797" y="240190"/>
                    <a:pt x="159505" y="236414"/>
                    <a:pt x="154432" y="236451"/>
                  </a:cubicBezTo>
                  <a:lnTo>
                    <a:pt x="152954" y="236451"/>
                  </a:lnTo>
                  <a:lnTo>
                    <a:pt x="151107" y="236451"/>
                  </a:lnTo>
                  <a:cubicBezTo>
                    <a:pt x="146027" y="237005"/>
                    <a:pt x="135128" y="238298"/>
                    <a:pt x="124691" y="238945"/>
                  </a:cubicBezTo>
                  <a:cubicBezTo>
                    <a:pt x="122382" y="238945"/>
                    <a:pt x="120257" y="238945"/>
                    <a:pt x="117856" y="238945"/>
                  </a:cubicBezTo>
                  <a:lnTo>
                    <a:pt x="112407" y="238945"/>
                  </a:lnTo>
                  <a:cubicBezTo>
                    <a:pt x="55695" y="238945"/>
                    <a:pt x="19489" y="221488"/>
                    <a:pt x="19489" y="209388"/>
                  </a:cubicBezTo>
                  <a:lnTo>
                    <a:pt x="19489" y="185559"/>
                  </a:lnTo>
                  <a:cubicBezTo>
                    <a:pt x="40917" y="198951"/>
                    <a:pt x="76754" y="205786"/>
                    <a:pt x="112407" y="205786"/>
                  </a:cubicBezTo>
                  <a:cubicBezTo>
                    <a:pt x="131868" y="206053"/>
                    <a:pt x="151290" y="203913"/>
                    <a:pt x="170226" y="199413"/>
                  </a:cubicBezTo>
                  <a:lnTo>
                    <a:pt x="168564" y="199413"/>
                  </a:lnTo>
                  <a:lnTo>
                    <a:pt x="167732" y="199413"/>
                  </a:lnTo>
                  <a:cubicBezTo>
                    <a:pt x="172460" y="199186"/>
                    <a:pt x="176349" y="195609"/>
                    <a:pt x="176969" y="190916"/>
                  </a:cubicBezTo>
                  <a:cubicBezTo>
                    <a:pt x="177014" y="190455"/>
                    <a:pt x="177014" y="189991"/>
                    <a:pt x="176969" y="189530"/>
                  </a:cubicBezTo>
                  <a:cubicBezTo>
                    <a:pt x="177071" y="184124"/>
                    <a:pt x="172772" y="179658"/>
                    <a:pt x="167365" y="179556"/>
                  </a:cubicBezTo>
                  <a:cubicBezTo>
                    <a:pt x="167333" y="179556"/>
                    <a:pt x="167302" y="179555"/>
                    <a:pt x="167271" y="179555"/>
                  </a:cubicBezTo>
                  <a:lnTo>
                    <a:pt x="164315" y="180109"/>
                  </a:lnTo>
                  <a:lnTo>
                    <a:pt x="164315" y="180109"/>
                  </a:lnTo>
                  <a:cubicBezTo>
                    <a:pt x="147296" y="184219"/>
                    <a:pt x="129818" y="186114"/>
                    <a:pt x="112314" y="185743"/>
                  </a:cubicBezTo>
                  <a:cubicBezTo>
                    <a:pt x="55603" y="185743"/>
                    <a:pt x="19396" y="168194"/>
                    <a:pt x="19396" y="156187"/>
                  </a:cubicBezTo>
                  <a:lnTo>
                    <a:pt x="19396" y="132080"/>
                  </a:lnTo>
                  <a:cubicBezTo>
                    <a:pt x="40825" y="145473"/>
                    <a:pt x="76662" y="152308"/>
                    <a:pt x="112314" y="152308"/>
                  </a:cubicBezTo>
                  <a:cubicBezTo>
                    <a:pt x="147967" y="152308"/>
                    <a:pt x="183804" y="145473"/>
                    <a:pt x="205232" y="132080"/>
                  </a:cubicBezTo>
                  <a:lnTo>
                    <a:pt x="205232" y="136052"/>
                  </a:lnTo>
                  <a:cubicBezTo>
                    <a:pt x="205197" y="141509"/>
                    <a:pt x="209593" y="145963"/>
                    <a:pt x="215051" y="145997"/>
                  </a:cubicBezTo>
                  <a:cubicBezTo>
                    <a:pt x="217665" y="146015"/>
                    <a:pt x="220178" y="144995"/>
                    <a:pt x="222042" y="143164"/>
                  </a:cubicBezTo>
                  <a:cubicBezTo>
                    <a:pt x="223188" y="141973"/>
                    <a:pt x="224015" y="140511"/>
                    <a:pt x="224444" y="138915"/>
                  </a:cubicBezTo>
                  <a:cubicBezTo>
                    <a:pt x="224725" y="138140"/>
                    <a:pt x="224911" y="137334"/>
                    <a:pt x="224998" y="136513"/>
                  </a:cubicBezTo>
                  <a:lnTo>
                    <a:pt x="224998" y="49322"/>
                  </a:lnTo>
                  <a:cubicBezTo>
                    <a:pt x="225460" y="16903"/>
                    <a:pt x="168748" y="0"/>
                    <a:pt x="112684" y="0"/>
                  </a:cubicBezTo>
                  <a:close/>
                  <a:moveTo>
                    <a:pt x="205601" y="102985"/>
                  </a:moveTo>
                  <a:cubicBezTo>
                    <a:pt x="205601" y="114993"/>
                    <a:pt x="169395" y="132542"/>
                    <a:pt x="112684" y="132542"/>
                  </a:cubicBezTo>
                  <a:cubicBezTo>
                    <a:pt x="55972" y="132542"/>
                    <a:pt x="19766" y="114993"/>
                    <a:pt x="19766" y="102985"/>
                  </a:cubicBezTo>
                  <a:lnTo>
                    <a:pt x="19766" y="78509"/>
                  </a:lnTo>
                  <a:cubicBezTo>
                    <a:pt x="41194" y="91809"/>
                    <a:pt x="77031" y="98737"/>
                    <a:pt x="112684" y="98737"/>
                  </a:cubicBezTo>
                  <a:cubicBezTo>
                    <a:pt x="148336" y="98737"/>
                    <a:pt x="184173" y="91809"/>
                    <a:pt x="205601" y="78509"/>
                  </a:cubicBezTo>
                  <a:close/>
                  <a:moveTo>
                    <a:pt x="112684" y="78971"/>
                  </a:moveTo>
                  <a:cubicBezTo>
                    <a:pt x="55972" y="78971"/>
                    <a:pt x="19766" y="61422"/>
                    <a:pt x="19766" y="49322"/>
                  </a:cubicBezTo>
                  <a:cubicBezTo>
                    <a:pt x="19766" y="37223"/>
                    <a:pt x="55972" y="19766"/>
                    <a:pt x="112684" y="19766"/>
                  </a:cubicBezTo>
                  <a:cubicBezTo>
                    <a:pt x="169395" y="19766"/>
                    <a:pt x="205601" y="37315"/>
                    <a:pt x="205601" y="49322"/>
                  </a:cubicBezTo>
                  <a:cubicBezTo>
                    <a:pt x="205601" y="61329"/>
                    <a:pt x="169395" y="78971"/>
                    <a:pt x="112684" y="7897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54"/>
            <p:cNvSpPr/>
            <p:nvPr/>
          </p:nvSpPr>
          <p:spPr>
            <a:xfrm>
              <a:off x="6617435" y="4605698"/>
              <a:ext cx="28170" cy="38348"/>
            </a:xfrm>
            <a:custGeom>
              <a:rect b="b" l="l" r="r" t="t"/>
              <a:pathLst>
                <a:path extrusionOk="0" h="38348" w="28170">
                  <a:moveTo>
                    <a:pt x="14132" y="10"/>
                  </a:moveTo>
                  <a:cubicBezTo>
                    <a:pt x="6884" y="-267"/>
                    <a:pt x="681" y="5166"/>
                    <a:pt x="0" y="12387"/>
                  </a:cubicBezTo>
                  <a:lnTo>
                    <a:pt x="0" y="25964"/>
                  </a:lnTo>
                  <a:cubicBezTo>
                    <a:pt x="725" y="33163"/>
                    <a:pt x="6900" y="38572"/>
                    <a:pt x="14132" y="38341"/>
                  </a:cubicBezTo>
                  <a:cubicBezTo>
                    <a:pt x="21295" y="38434"/>
                    <a:pt x="27365" y="33084"/>
                    <a:pt x="28171" y="25964"/>
                  </a:cubicBezTo>
                  <a:lnTo>
                    <a:pt x="28171" y="12387"/>
                  </a:lnTo>
                  <a:cubicBezTo>
                    <a:pt x="27449" y="5224"/>
                    <a:pt x="21329" y="-171"/>
                    <a:pt x="14132" y="10"/>
                  </a:cubicBezTo>
                  <a:close/>
                  <a:moveTo>
                    <a:pt x="16625" y="23193"/>
                  </a:moveTo>
                  <a:cubicBezTo>
                    <a:pt x="16625" y="23193"/>
                    <a:pt x="16625" y="25503"/>
                    <a:pt x="14039" y="25503"/>
                  </a:cubicBezTo>
                  <a:cubicBezTo>
                    <a:pt x="11453" y="25503"/>
                    <a:pt x="11453" y="23563"/>
                    <a:pt x="11453" y="23193"/>
                  </a:cubicBezTo>
                  <a:lnTo>
                    <a:pt x="11453" y="15158"/>
                  </a:lnTo>
                  <a:cubicBezTo>
                    <a:pt x="11453" y="14419"/>
                    <a:pt x="11453" y="12849"/>
                    <a:pt x="14039" y="12849"/>
                  </a:cubicBezTo>
                  <a:cubicBezTo>
                    <a:pt x="16625" y="12849"/>
                    <a:pt x="16625" y="14696"/>
                    <a:pt x="16625" y="1515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54"/>
            <p:cNvSpPr/>
            <p:nvPr/>
          </p:nvSpPr>
          <p:spPr>
            <a:xfrm>
              <a:off x="6578181" y="4537817"/>
              <a:ext cx="106864" cy="127745"/>
            </a:xfrm>
            <a:custGeom>
              <a:rect b="b" l="l" r="r" t="t"/>
              <a:pathLst>
                <a:path extrusionOk="0" h="127745" w="106864">
                  <a:moveTo>
                    <a:pt x="92364" y="48218"/>
                  </a:moveTo>
                  <a:lnTo>
                    <a:pt x="92364" y="35195"/>
                  </a:lnTo>
                  <a:cubicBezTo>
                    <a:pt x="92111" y="15507"/>
                    <a:pt x="75944" y="-249"/>
                    <a:pt x="56255" y="4"/>
                  </a:cubicBezTo>
                  <a:cubicBezTo>
                    <a:pt x="56253" y="4"/>
                    <a:pt x="56251" y="4"/>
                    <a:pt x="56249" y="4"/>
                  </a:cubicBezTo>
                  <a:lnTo>
                    <a:pt x="50892" y="4"/>
                  </a:lnTo>
                  <a:cubicBezTo>
                    <a:pt x="31135" y="-304"/>
                    <a:pt x="14855" y="15438"/>
                    <a:pt x="14501" y="35195"/>
                  </a:cubicBezTo>
                  <a:lnTo>
                    <a:pt x="14501" y="48218"/>
                  </a:lnTo>
                  <a:cubicBezTo>
                    <a:pt x="5806" y="51702"/>
                    <a:pt x="78" y="60095"/>
                    <a:pt x="0" y="69462"/>
                  </a:cubicBezTo>
                  <a:lnTo>
                    <a:pt x="0" y="104652"/>
                  </a:lnTo>
                  <a:cubicBezTo>
                    <a:pt x="152" y="117558"/>
                    <a:pt x="10737" y="127896"/>
                    <a:pt x="23641" y="127743"/>
                  </a:cubicBezTo>
                  <a:cubicBezTo>
                    <a:pt x="23643" y="127743"/>
                    <a:pt x="23644" y="127743"/>
                    <a:pt x="23645" y="127743"/>
                  </a:cubicBezTo>
                  <a:lnTo>
                    <a:pt x="83127" y="127743"/>
                  </a:lnTo>
                  <a:cubicBezTo>
                    <a:pt x="96049" y="127898"/>
                    <a:pt x="106662" y="117573"/>
                    <a:pt x="106865" y="104652"/>
                  </a:cubicBezTo>
                  <a:lnTo>
                    <a:pt x="106865" y="69462"/>
                  </a:lnTo>
                  <a:cubicBezTo>
                    <a:pt x="106762" y="60103"/>
                    <a:pt x="101042" y="51723"/>
                    <a:pt x="92364" y="48218"/>
                  </a:cubicBezTo>
                  <a:close/>
                  <a:moveTo>
                    <a:pt x="31773" y="35195"/>
                  </a:moveTo>
                  <a:cubicBezTo>
                    <a:pt x="32072" y="24997"/>
                    <a:pt x="40583" y="16974"/>
                    <a:pt x="50781" y="17273"/>
                  </a:cubicBezTo>
                  <a:cubicBezTo>
                    <a:pt x="50818" y="17274"/>
                    <a:pt x="50855" y="17276"/>
                    <a:pt x="50892" y="17276"/>
                  </a:cubicBezTo>
                  <a:lnTo>
                    <a:pt x="56249" y="17276"/>
                  </a:lnTo>
                  <a:cubicBezTo>
                    <a:pt x="66240" y="17272"/>
                    <a:pt x="74423" y="25210"/>
                    <a:pt x="74722" y="35195"/>
                  </a:cubicBezTo>
                  <a:lnTo>
                    <a:pt x="74722" y="46371"/>
                  </a:lnTo>
                  <a:lnTo>
                    <a:pt x="31588" y="46371"/>
                  </a:lnTo>
                  <a:close/>
                  <a:moveTo>
                    <a:pt x="89316" y="104652"/>
                  </a:moveTo>
                  <a:cubicBezTo>
                    <a:pt x="89072" y="107873"/>
                    <a:pt x="86357" y="110345"/>
                    <a:pt x="83127" y="110287"/>
                  </a:cubicBezTo>
                  <a:lnTo>
                    <a:pt x="23737" y="110287"/>
                  </a:lnTo>
                  <a:cubicBezTo>
                    <a:pt x="20374" y="110443"/>
                    <a:pt x="17521" y="107844"/>
                    <a:pt x="17365" y="104481"/>
                  </a:cubicBezTo>
                  <a:cubicBezTo>
                    <a:pt x="17364" y="104476"/>
                    <a:pt x="17364" y="104472"/>
                    <a:pt x="17364" y="104468"/>
                  </a:cubicBezTo>
                  <a:lnTo>
                    <a:pt x="17364" y="69462"/>
                  </a:lnTo>
                  <a:cubicBezTo>
                    <a:pt x="17460" y="66148"/>
                    <a:pt x="20224" y="63539"/>
                    <a:pt x="23539" y="63634"/>
                  </a:cubicBezTo>
                  <a:cubicBezTo>
                    <a:pt x="23605" y="63636"/>
                    <a:pt x="23671" y="63639"/>
                    <a:pt x="23737" y="63643"/>
                  </a:cubicBezTo>
                  <a:lnTo>
                    <a:pt x="83127" y="63643"/>
                  </a:lnTo>
                  <a:cubicBezTo>
                    <a:pt x="86437" y="63438"/>
                    <a:pt x="89286" y="65954"/>
                    <a:pt x="89491" y="69263"/>
                  </a:cubicBezTo>
                  <a:cubicBezTo>
                    <a:pt x="89496" y="69329"/>
                    <a:pt x="89499" y="69395"/>
                    <a:pt x="89500" y="69462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5" name="Google Shape;535;p54"/>
          <p:cNvSpPr txBox="1"/>
          <p:nvPr/>
        </p:nvSpPr>
        <p:spPr>
          <a:xfrm>
            <a:off x="4327701" y="2157574"/>
            <a:ext cx="4674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Unstructured </a:t>
            </a:r>
            <a:b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 sz="700"/>
          </a:p>
        </p:txBody>
      </p:sp>
      <p:sp>
        <p:nvSpPr>
          <p:cNvPr id="536" name="Google Shape;536;p54"/>
          <p:cNvSpPr txBox="1"/>
          <p:nvPr/>
        </p:nvSpPr>
        <p:spPr>
          <a:xfrm>
            <a:off x="5045579" y="2157575"/>
            <a:ext cx="6162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Semi-Structured </a:t>
            </a:r>
            <a:b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 sz="700"/>
          </a:p>
        </p:txBody>
      </p:sp>
      <p:sp>
        <p:nvSpPr>
          <p:cNvPr id="537" name="Google Shape;537;p54"/>
          <p:cNvSpPr txBox="1"/>
          <p:nvPr/>
        </p:nvSpPr>
        <p:spPr>
          <a:xfrm>
            <a:off x="5877687" y="2157574"/>
            <a:ext cx="5364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Structured </a:t>
            </a:r>
            <a:b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 sz="700"/>
          </a:p>
        </p:txBody>
      </p:sp>
      <p:sp>
        <p:nvSpPr>
          <p:cNvPr id="538" name="Google Shape;538;p54"/>
          <p:cNvSpPr txBox="1"/>
          <p:nvPr/>
        </p:nvSpPr>
        <p:spPr>
          <a:xfrm>
            <a:off x="6716457" y="2157574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All Your Data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54"/>
          <p:cNvSpPr/>
          <p:nvPr/>
        </p:nvSpPr>
        <p:spPr>
          <a:xfrm>
            <a:off x="6842483" y="1814961"/>
            <a:ext cx="191051" cy="198130"/>
          </a:xfrm>
          <a:custGeom>
            <a:rect b="b" l="l" r="r" t="t"/>
            <a:pathLst>
              <a:path extrusionOk="0" h="8733" w="8421">
                <a:moveTo>
                  <a:pt x="5281" y="19"/>
                </a:moveTo>
                <a:cubicBezTo>
                  <a:pt x="4798" y="19"/>
                  <a:pt x="4408" y="409"/>
                  <a:pt x="4408" y="892"/>
                </a:cubicBezTo>
                <a:cubicBezTo>
                  <a:pt x="4408" y="1374"/>
                  <a:pt x="4798" y="1766"/>
                  <a:pt x="5281" y="1766"/>
                </a:cubicBezTo>
                <a:cubicBezTo>
                  <a:pt x="5764" y="1766"/>
                  <a:pt x="6156" y="1374"/>
                  <a:pt x="6156" y="892"/>
                </a:cubicBezTo>
                <a:cubicBezTo>
                  <a:pt x="6157" y="409"/>
                  <a:pt x="5767" y="19"/>
                  <a:pt x="5281" y="19"/>
                </a:cubicBezTo>
                <a:close/>
                <a:moveTo>
                  <a:pt x="7546" y="19"/>
                </a:moveTo>
                <a:cubicBezTo>
                  <a:pt x="7063" y="19"/>
                  <a:pt x="6672" y="409"/>
                  <a:pt x="6672" y="892"/>
                </a:cubicBezTo>
                <a:cubicBezTo>
                  <a:pt x="6669" y="1374"/>
                  <a:pt x="7061" y="1766"/>
                  <a:pt x="7546" y="1766"/>
                </a:cubicBezTo>
                <a:cubicBezTo>
                  <a:pt x="8028" y="1766"/>
                  <a:pt x="8420" y="1374"/>
                  <a:pt x="8420" y="892"/>
                </a:cubicBezTo>
                <a:cubicBezTo>
                  <a:pt x="8420" y="409"/>
                  <a:pt x="8028" y="19"/>
                  <a:pt x="7546" y="19"/>
                </a:cubicBezTo>
                <a:close/>
                <a:moveTo>
                  <a:pt x="5281" y="2736"/>
                </a:moveTo>
                <a:cubicBezTo>
                  <a:pt x="5544" y="2736"/>
                  <a:pt x="5756" y="2948"/>
                  <a:pt x="5756" y="3211"/>
                </a:cubicBezTo>
                <a:cubicBezTo>
                  <a:pt x="5756" y="3473"/>
                  <a:pt x="5544" y="3683"/>
                  <a:pt x="5281" y="3686"/>
                </a:cubicBezTo>
                <a:cubicBezTo>
                  <a:pt x="5020" y="3686"/>
                  <a:pt x="4806" y="3473"/>
                  <a:pt x="4806" y="3211"/>
                </a:cubicBezTo>
                <a:cubicBezTo>
                  <a:pt x="4806" y="2948"/>
                  <a:pt x="5020" y="2736"/>
                  <a:pt x="5281" y="2736"/>
                </a:cubicBezTo>
                <a:close/>
                <a:moveTo>
                  <a:pt x="7546" y="2736"/>
                </a:moveTo>
                <a:cubicBezTo>
                  <a:pt x="7808" y="2736"/>
                  <a:pt x="8021" y="2948"/>
                  <a:pt x="8021" y="3211"/>
                </a:cubicBezTo>
                <a:cubicBezTo>
                  <a:pt x="8021" y="3473"/>
                  <a:pt x="7808" y="3686"/>
                  <a:pt x="7546" y="3686"/>
                </a:cubicBezTo>
                <a:cubicBezTo>
                  <a:pt x="7284" y="3686"/>
                  <a:pt x="7070" y="3473"/>
                  <a:pt x="7070" y="3211"/>
                </a:cubicBezTo>
                <a:cubicBezTo>
                  <a:pt x="7070" y="2948"/>
                  <a:pt x="7284" y="2736"/>
                  <a:pt x="7546" y="2736"/>
                </a:cubicBezTo>
                <a:close/>
                <a:moveTo>
                  <a:pt x="5287" y="2337"/>
                </a:moveTo>
                <a:cubicBezTo>
                  <a:pt x="5286" y="2337"/>
                  <a:pt x="5285" y="2337"/>
                  <a:pt x="5284" y="2337"/>
                </a:cubicBezTo>
                <a:cubicBezTo>
                  <a:pt x="4801" y="2337"/>
                  <a:pt x="4409" y="2729"/>
                  <a:pt x="4409" y="3211"/>
                </a:cubicBezTo>
                <a:cubicBezTo>
                  <a:pt x="4409" y="3694"/>
                  <a:pt x="4801" y="4084"/>
                  <a:pt x="5284" y="4084"/>
                </a:cubicBezTo>
                <a:cubicBezTo>
                  <a:pt x="5767" y="4084"/>
                  <a:pt x="6157" y="3694"/>
                  <a:pt x="6157" y="3211"/>
                </a:cubicBezTo>
                <a:cubicBezTo>
                  <a:pt x="6157" y="2726"/>
                  <a:pt x="5768" y="2337"/>
                  <a:pt x="5287" y="2337"/>
                </a:cubicBezTo>
                <a:close/>
                <a:moveTo>
                  <a:pt x="7544" y="2337"/>
                </a:moveTo>
                <a:cubicBezTo>
                  <a:pt x="7061" y="2337"/>
                  <a:pt x="6669" y="2729"/>
                  <a:pt x="6669" y="3211"/>
                </a:cubicBezTo>
                <a:cubicBezTo>
                  <a:pt x="6669" y="3694"/>
                  <a:pt x="7061" y="4084"/>
                  <a:pt x="7544" y="4084"/>
                </a:cubicBezTo>
                <a:cubicBezTo>
                  <a:pt x="8027" y="4084"/>
                  <a:pt x="8419" y="3694"/>
                  <a:pt x="8419" y="3211"/>
                </a:cubicBezTo>
                <a:cubicBezTo>
                  <a:pt x="8419" y="2729"/>
                  <a:pt x="8027" y="2337"/>
                  <a:pt x="7544" y="2337"/>
                </a:cubicBezTo>
                <a:close/>
                <a:moveTo>
                  <a:pt x="5281" y="4653"/>
                </a:moveTo>
                <a:cubicBezTo>
                  <a:pt x="4798" y="4653"/>
                  <a:pt x="4408" y="5045"/>
                  <a:pt x="4408" y="5528"/>
                </a:cubicBezTo>
                <a:cubicBezTo>
                  <a:pt x="4408" y="6010"/>
                  <a:pt x="4798" y="6401"/>
                  <a:pt x="5281" y="6401"/>
                </a:cubicBezTo>
                <a:cubicBezTo>
                  <a:pt x="5764" y="6401"/>
                  <a:pt x="6156" y="6010"/>
                  <a:pt x="6156" y="5528"/>
                </a:cubicBezTo>
                <a:cubicBezTo>
                  <a:pt x="6157" y="5045"/>
                  <a:pt x="5767" y="4653"/>
                  <a:pt x="5281" y="4653"/>
                </a:cubicBezTo>
                <a:close/>
                <a:moveTo>
                  <a:pt x="7546" y="4653"/>
                </a:moveTo>
                <a:cubicBezTo>
                  <a:pt x="7063" y="4653"/>
                  <a:pt x="6672" y="5045"/>
                  <a:pt x="6672" y="5528"/>
                </a:cubicBezTo>
                <a:cubicBezTo>
                  <a:pt x="6672" y="6010"/>
                  <a:pt x="7063" y="6401"/>
                  <a:pt x="7546" y="6401"/>
                </a:cubicBezTo>
                <a:cubicBezTo>
                  <a:pt x="8028" y="6401"/>
                  <a:pt x="8420" y="6010"/>
                  <a:pt x="8420" y="5528"/>
                </a:cubicBezTo>
                <a:cubicBezTo>
                  <a:pt x="8420" y="5045"/>
                  <a:pt x="8028" y="4653"/>
                  <a:pt x="7546" y="4653"/>
                </a:cubicBezTo>
                <a:close/>
                <a:moveTo>
                  <a:pt x="7544" y="7370"/>
                </a:moveTo>
                <a:cubicBezTo>
                  <a:pt x="7805" y="7370"/>
                  <a:pt x="8019" y="7584"/>
                  <a:pt x="8019" y="7846"/>
                </a:cubicBezTo>
                <a:cubicBezTo>
                  <a:pt x="8019" y="8107"/>
                  <a:pt x="7805" y="8321"/>
                  <a:pt x="7544" y="8321"/>
                </a:cubicBezTo>
                <a:cubicBezTo>
                  <a:pt x="7283" y="8321"/>
                  <a:pt x="7069" y="8107"/>
                  <a:pt x="7069" y="7846"/>
                </a:cubicBezTo>
                <a:cubicBezTo>
                  <a:pt x="7069" y="7584"/>
                  <a:pt x="7283" y="7370"/>
                  <a:pt x="7544" y="7370"/>
                </a:cubicBezTo>
                <a:close/>
                <a:moveTo>
                  <a:pt x="5281" y="6971"/>
                </a:moveTo>
                <a:cubicBezTo>
                  <a:pt x="4798" y="6971"/>
                  <a:pt x="4408" y="7363"/>
                  <a:pt x="4408" y="7846"/>
                </a:cubicBezTo>
                <a:cubicBezTo>
                  <a:pt x="4408" y="8328"/>
                  <a:pt x="4798" y="8720"/>
                  <a:pt x="5281" y="8720"/>
                </a:cubicBezTo>
                <a:cubicBezTo>
                  <a:pt x="5764" y="8720"/>
                  <a:pt x="6156" y="8328"/>
                  <a:pt x="6156" y="7846"/>
                </a:cubicBezTo>
                <a:cubicBezTo>
                  <a:pt x="6157" y="7363"/>
                  <a:pt x="5767" y="6971"/>
                  <a:pt x="5281" y="6971"/>
                </a:cubicBezTo>
                <a:close/>
                <a:moveTo>
                  <a:pt x="7546" y="6971"/>
                </a:moveTo>
                <a:cubicBezTo>
                  <a:pt x="7063" y="6971"/>
                  <a:pt x="6672" y="7363"/>
                  <a:pt x="6672" y="7846"/>
                </a:cubicBezTo>
                <a:cubicBezTo>
                  <a:pt x="6672" y="8328"/>
                  <a:pt x="7063" y="8720"/>
                  <a:pt x="7546" y="8720"/>
                </a:cubicBezTo>
                <a:cubicBezTo>
                  <a:pt x="8028" y="8720"/>
                  <a:pt x="8420" y="8328"/>
                  <a:pt x="8420" y="7846"/>
                </a:cubicBezTo>
                <a:cubicBezTo>
                  <a:pt x="8420" y="7363"/>
                  <a:pt x="8028" y="6971"/>
                  <a:pt x="7546" y="6971"/>
                </a:cubicBezTo>
                <a:close/>
                <a:moveTo>
                  <a:pt x="3792" y="1"/>
                </a:moveTo>
                <a:cubicBezTo>
                  <a:pt x="1953" y="1"/>
                  <a:pt x="1" y="578"/>
                  <a:pt x="1" y="1649"/>
                </a:cubicBezTo>
                <a:lnTo>
                  <a:pt x="1" y="7084"/>
                </a:lnTo>
                <a:cubicBezTo>
                  <a:pt x="1" y="8155"/>
                  <a:pt x="1953" y="8732"/>
                  <a:pt x="3792" y="8732"/>
                </a:cubicBezTo>
                <a:cubicBezTo>
                  <a:pt x="3852" y="8732"/>
                  <a:pt x="3915" y="8731"/>
                  <a:pt x="3979" y="8729"/>
                </a:cubicBezTo>
                <a:lnTo>
                  <a:pt x="3979" y="8109"/>
                </a:lnTo>
                <a:cubicBezTo>
                  <a:pt x="3918" y="8111"/>
                  <a:pt x="3855" y="8113"/>
                  <a:pt x="3792" y="8113"/>
                </a:cubicBezTo>
                <a:cubicBezTo>
                  <a:pt x="1858" y="8113"/>
                  <a:pt x="626" y="7507"/>
                  <a:pt x="626" y="7090"/>
                </a:cubicBezTo>
                <a:lnTo>
                  <a:pt x="626" y="6211"/>
                </a:lnTo>
                <a:cubicBezTo>
                  <a:pt x="1349" y="6679"/>
                  <a:pt x="2592" y="6925"/>
                  <a:pt x="3792" y="6925"/>
                </a:cubicBezTo>
                <a:cubicBezTo>
                  <a:pt x="3852" y="6925"/>
                  <a:pt x="3915" y="6921"/>
                  <a:pt x="3979" y="6919"/>
                </a:cubicBezTo>
                <a:lnTo>
                  <a:pt x="3979" y="6294"/>
                </a:lnTo>
                <a:cubicBezTo>
                  <a:pt x="3918" y="6295"/>
                  <a:pt x="3855" y="6297"/>
                  <a:pt x="3792" y="6297"/>
                </a:cubicBezTo>
                <a:cubicBezTo>
                  <a:pt x="1858" y="6297"/>
                  <a:pt x="626" y="5693"/>
                  <a:pt x="626" y="5275"/>
                </a:cubicBezTo>
                <a:lnTo>
                  <a:pt x="626" y="4401"/>
                </a:lnTo>
                <a:cubicBezTo>
                  <a:pt x="1349" y="4868"/>
                  <a:pt x="2592" y="5115"/>
                  <a:pt x="3792" y="5115"/>
                </a:cubicBezTo>
                <a:cubicBezTo>
                  <a:pt x="3852" y="5115"/>
                  <a:pt x="3915" y="5112"/>
                  <a:pt x="3979" y="5109"/>
                </a:cubicBezTo>
                <a:lnTo>
                  <a:pt x="3979" y="4484"/>
                </a:lnTo>
                <a:cubicBezTo>
                  <a:pt x="3918" y="4485"/>
                  <a:pt x="3855" y="4488"/>
                  <a:pt x="3792" y="4488"/>
                </a:cubicBezTo>
                <a:cubicBezTo>
                  <a:pt x="1858" y="4488"/>
                  <a:pt x="626" y="3882"/>
                  <a:pt x="626" y="3465"/>
                </a:cubicBezTo>
                <a:lnTo>
                  <a:pt x="626" y="2585"/>
                </a:lnTo>
                <a:cubicBezTo>
                  <a:pt x="1349" y="3052"/>
                  <a:pt x="2592" y="3300"/>
                  <a:pt x="3792" y="3300"/>
                </a:cubicBezTo>
                <a:cubicBezTo>
                  <a:pt x="3852" y="3300"/>
                  <a:pt x="3915" y="3296"/>
                  <a:pt x="3979" y="3294"/>
                </a:cubicBezTo>
                <a:lnTo>
                  <a:pt x="3979" y="2669"/>
                </a:lnTo>
                <a:cubicBezTo>
                  <a:pt x="3918" y="2671"/>
                  <a:pt x="3855" y="2672"/>
                  <a:pt x="3792" y="2672"/>
                </a:cubicBezTo>
                <a:cubicBezTo>
                  <a:pt x="1858" y="2672"/>
                  <a:pt x="626" y="2066"/>
                  <a:pt x="626" y="1649"/>
                </a:cubicBezTo>
                <a:cubicBezTo>
                  <a:pt x="626" y="1232"/>
                  <a:pt x="1858" y="626"/>
                  <a:pt x="3792" y="626"/>
                </a:cubicBezTo>
                <a:cubicBezTo>
                  <a:pt x="3854" y="626"/>
                  <a:pt x="3915" y="629"/>
                  <a:pt x="3979" y="630"/>
                </a:cubicBezTo>
                <a:lnTo>
                  <a:pt x="3979" y="5"/>
                </a:lnTo>
                <a:cubicBezTo>
                  <a:pt x="3918" y="2"/>
                  <a:pt x="3854" y="1"/>
                  <a:pt x="3792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54"/>
          <p:cNvSpPr txBox="1"/>
          <p:nvPr/>
        </p:nvSpPr>
        <p:spPr>
          <a:xfrm>
            <a:off x="366431" y="3708491"/>
            <a:ext cx="4680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Operating Snowflake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54"/>
          <p:cNvSpPr txBox="1"/>
          <p:nvPr/>
        </p:nvSpPr>
        <p:spPr>
          <a:xfrm>
            <a:off x="1158628" y="3708490"/>
            <a:ext cx="4680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Easy Management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2" name="Google Shape;542;p54"/>
          <p:cNvGrpSpPr/>
          <p:nvPr/>
        </p:nvGrpSpPr>
        <p:grpSpPr>
          <a:xfrm>
            <a:off x="1281949" y="3362674"/>
            <a:ext cx="221698" cy="221554"/>
            <a:chOff x="4424146" y="2423968"/>
            <a:chExt cx="295755" cy="295563"/>
          </a:xfrm>
        </p:grpSpPr>
        <p:sp>
          <p:nvSpPr>
            <p:cNvPr id="543" name="Google Shape;543;p54"/>
            <p:cNvSpPr/>
            <p:nvPr/>
          </p:nvSpPr>
          <p:spPr>
            <a:xfrm>
              <a:off x="4424146" y="2423968"/>
              <a:ext cx="295755" cy="295563"/>
            </a:xfrm>
            <a:custGeom>
              <a:rect b="b" l="l" r="r" t="t"/>
              <a:pathLst>
                <a:path extrusionOk="0" h="295563" w="295755">
                  <a:moveTo>
                    <a:pt x="295266" y="182972"/>
                  </a:moveTo>
                  <a:cubicBezTo>
                    <a:pt x="294379" y="179986"/>
                    <a:pt x="292356" y="177466"/>
                    <a:pt x="289632" y="175953"/>
                  </a:cubicBezTo>
                  <a:lnTo>
                    <a:pt x="269312" y="164869"/>
                  </a:lnTo>
                  <a:cubicBezTo>
                    <a:pt x="269855" y="158974"/>
                    <a:pt x="270071" y="153054"/>
                    <a:pt x="269959" y="147135"/>
                  </a:cubicBezTo>
                  <a:cubicBezTo>
                    <a:pt x="269959" y="141132"/>
                    <a:pt x="269959" y="135405"/>
                    <a:pt x="269404" y="129863"/>
                  </a:cubicBezTo>
                  <a:lnTo>
                    <a:pt x="289817" y="118318"/>
                  </a:lnTo>
                  <a:cubicBezTo>
                    <a:pt x="292517" y="116777"/>
                    <a:pt x="294481" y="114213"/>
                    <a:pt x="295266" y="111206"/>
                  </a:cubicBezTo>
                  <a:cubicBezTo>
                    <a:pt x="296021" y="108277"/>
                    <a:pt x="295625" y="105169"/>
                    <a:pt x="294158" y="102524"/>
                  </a:cubicBezTo>
                  <a:lnTo>
                    <a:pt x="259891" y="44519"/>
                  </a:lnTo>
                  <a:cubicBezTo>
                    <a:pt x="257798" y="41008"/>
                    <a:pt x="254004" y="38865"/>
                    <a:pt x="249916" y="38885"/>
                  </a:cubicBezTo>
                  <a:cubicBezTo>
                    <a:pt x="248054" y="38895"/>
                    <a:pt x="246220" y="39338"/>
                    <a:pt x="244559" y="40178"/>
                  </a:cubicBezTo>
                  <a:lnTo>
                    <a:pt x="223777" y="51539"/>
                  </a:lnTo>
                  <a:cubicBezTo>
                    <a:pt x="214312" y="43913"/>
                    <a:pt x="203798" y="37691"/>
                    <a:pt x="192558" y="33066"/>
                  </a:cubicBezTo>
                  <a:lnTo>
                    <a:pt x="192558" y="11453"/>
                  </a:lnTo>
                  <a:cubicBezTo>
                    <a:pt x="192508" y="5149"/>
                    <a:pt x="187409" y="50"/>
                    <a:pt x="181105" y="0"/>
                  </a:cubicBezTo>
                  <a:lnTo>
                    <a:pt x="112201" y="0"/>
                  </a:lnTo>
                  <a:cubicBezTo>
                    <a:pt x="105876" y="0"/>
                    <a:pt x="100748" y="5128"/>
                    <a:pt x="100748" y="11453"/>
                  </a:cubicBezTo>
                  <a:lnTo>
                    <a:pt x="100748" y="33343"/>
                  </a:lnTo>
                  <a:cubicBezTo>
                    <a:pt x="90281" y="37790"/>
                    <a:pt x="80585" y="43869"/>
                    <a:pt x="72023" y="51354"/>
                  </a:cubicBezTo>
                  <a:lnTo>
                    <a:pt x="53551" y="40455"/>
                  </a:lnTo>
                  <a:cubicBezTo>
                    <a:pt x="51781" y="39434"/>
                    <a:pt x="49775" y="38893"/>
                    <a:pt x="47732" y="38885"/>
                  </a:cubicBezTo>
                  <a:cubicBezTo>
                    <a:pt x="43667" y="38860"/>
                    <a:pt x="39898" y="41008"/>
                    <a:pt x="37849" y="44519"/>
                  </a:cubicBezTo>
                  <a:lnTo>
                    <a:pt x="3489" y="102524"/>
                  </a:lnTo>
                  <a:cubicBezTo>
                    <a:pt x="1764" y="105281"/>
                    <a:pt x="1326" y="108653"/>
                    <a:pt x="2289" y="111760"/>
                  </a:cubicBezTo>
                  <a:cubicBezTo>
                    <a:pt x="3114" y="114724"/>
                    <a:pt x="5071" y="117245"/>
                    <a:pt x="7738" y="118780"/>
                  </a:cubicBezTo>
                  <a:lnTo>
                    <a:pt x="28982" y="130787"/>
                  </a:lnTo>
                  <a:cubicBezTo>
                    <a:pt x="28936" y="131340"/>
                    <a:pt x="28936" y="131896"/>
                    <a:pt x="28982" y="132449"/>
                  </a:cubicBezTo>
                  <a:lnTo>
                    <a:pt x="28982" y="134666"/>
                  </a:lnTo>
                  <a:cubicBezTo>
                    <a:pt x="28361" y="138919"/>
                    <a:pt x="28022" y="143208"/>
                    <a:pt x="27966" y="147505"/>
                  </a:cubicBezTo>
                  <a:lnTo>
                    <a:pt x="27966" y="164777"/>
                  </a:lnTo>
                  <a:lnTo>
                    <a:pt x="6076" y="176045"/>
                  </a:lnTo>
                  <a:cubicBezTo>
                    <a:pt x="3364" y="177484"/>
                    <a:pt x="1336" y="179943"/>
                    <a:pt x="441" y="182880"/>
                  </a:cubicBezTo>
                  <a:cubicBezTo>
                    <a:pt x="-414" y="185985"/>
                    <a:pt x="-16" y="189302"/>
                    <a:pt x="1550" y="192116"/>
                  </a:cubicBezTo>
                  <a:lnTo>
                    <a:pt x="35817" y="251321"/>
                  </a:lnTo>
                  <a:cubicBezTo>
                    <a:pt x="37818" y="254903"/>
                    <a:pt x="41596" y="257127"/>
                    <a:pt x="45700" y="257140"/>
                  </a:cubicBezTo>
                  <a:cubicBezTo>
                    <a:pt x="47551" y="256965"/>
                    <a:pt x="49328" y="256329"/>
                    <a:pt x="50872" y="255293"/>
                  </a:cubicBezTo>
                  <a:lnTo>
                    <a:pt x="71746" y="244025"/>
                  </a:lnTo>
                  <a:cubicBezTo>
                    <a:pt x="80342" y="251417"/>
                    <a:pt x="90032" y="257429"/>
                    <a:pt x="100471" y="261851"/>
                  </a:cubicBezTo>
                  <a:lnTo>
                    <a:pt x="100471" y="284111"/>
                  </a:lnTo>
                  <a:cubicBezTo>
                    <a:pt x="100471" y="290436"/>
                    <a:pt x="105599" y="295564"/>
                    <a:pt x="111924" y="295564"/>
                  </a:cubicBezTo>
                  <a:lnTo>
                    <a:pt x="181105" y="295564"/>
                  </a:lnTo>
                  <a:cubicBezTo>
                    <a:pt x="187409" y="295514"/>
                    <a:pt x="192508" y="290415"/>
                    <a:pt x="192558" y="284111"/>
                  </a:cubicBezTo>
                  <a:lnTo>
                    <a:pt x="192558" y="261943"/>
                  </a:lnTo>
                  <a:cubicBezTo>
                    <a:pt x="203722" y="257418"/>
                    <a:pt x="214199" y="251357"/>
                    <a:pt x="223684" y="243932"/>
                  </a:cubicBezTo>
                  <a:lnTo>
                    <a:pt x="244836" y="255293"/>
                  </a:lnTo>
                  <a:cubicBezTo>
                    <a:pt x="246533" y="256233"/>
                    <a:pt x="248437" y="256740"/>
                    <a:pt x="250377" y="256771"/>
                  </a:cubicBezTo>
                  <a:cubicBezTo>
                    <a:pt x="254481" y="256759"/>
                    <a:pt x="258259" y="254534"/>
                    <a:pt x="260260" y="250952"/>
                  </a:cubicBezTo>
                  <a:lnTo>
                    <a:pt x="294435" y="191839"/>
                  </a:lnTo>
                  <a:cubicBezTo>
                    <a:pt x="295838" y="189100"/>
                    <a:pt x="296136" y="185925"/>
                    <a:pt x="295266" y="182972"/>
                  </a:cubicBezTo>
                  <a:close/>
                  <a:moveTo>
                    <a:pt x="115527" y="242547"/>
                  </a:moveTo>
                  <a:cubicBezTo>
                    <a:pt x="104119" y="238886"/>
                    <a:pt x="93652" y="232769"/>
                    <a:pt x="84862" y="224628"/>
                  </a:cubicBezTo>
                  <a:lnTo>
                    <a:pt x="80521" y="221303"/>
                  </a:lnTo>
                  <a:cubicBezTo>
                    <a:pt x="78510" y="219674"/>
                    <a:pt x="75997" y="218792"/>
                    <a:pt x="73409" y="218809"/>
                  </a:cubicBezTo>
                  <a:cubicBezTo>
                    <a:pt x="71505" y="218808"/>
                    <a:pt x="69631" y="219284"/>
                    <a:pt x="67959" y="220195"/>
                  </a:cubicBezTo>
                  <a:lnTo>
                    <a:pt x="50318" y="229431"/>
                  </a:lnTo>
                  <a:lnTo>
                    <a:pt x="27319" y="190546"/>
                  </a:lnTo>
                  <a:lnTo>
                    <a:pt x="44407" y="181310"/>
                  </a:lnTo>
                  <a:cubicBezTo>
                    <a:pt x="48418" y="179395"/>
                    <a:pt x="50944" y="175317"/>
                    <a:pt x="50872" y="170873"/>
                  </a:cubicBezTo>
                  <a:lnTo>
                    <a:pt x="50872" y="147135"/>
                  </a:lnTo>
                  <a:cubicBezTo>
                    <a:pt x="50693" y="143751"/>
                    <a:pt x="50693" y="140359"/>
                    <a:pt x="50872" y="136975"/>
                  </a:cubicBezTo>
                  <a:cubicBezTo>
                    <a:pt x="51539" y="132635"/>
                    <a:pt x="51878" y="128251"/>
                    <a:pt x="51888" y="123860"/>
                  </a:cubicBezTo>
                  <a:cubicBezTo>
                    <a:pt x="51889" y="119728"/>
                    <a:pt x="49666" y="115916"/>
                    <a:pt x="46069" y="113884"/>
                  </a:cubicBezTo>
                  <a:lnTo>
                    <a:pt x="29167" y="104094"/>
                  </a:lnTo>
                  <a:lnTo>
                    <a:pt x="51611" y="65948"/>
                  </a:lnTo>
                  <a:lnTo>
                    <a:pt x="67405" y="75184"/>
                  </a:lnTo>
                  <a:cubicBezTo>
                    <a:pt x="71567" y="77643"/>
                    <a:pt x="76830" y="77198"/>
                    <a:pt x="80521" y="74076"/>
                  </a:cubicBezTo>
                  <a:lnTo>
                    <a:pt x="81444" y="73337"/>
                  </a:lnTo>
                  <a:cubicBezTo>
                    <a:pt x="91107" y="63903"/>
                    <a:pt x="102749" y="56740"/>
                    <a:pt x="115527" y="52370"/>
                  </a:cubicBezTo>
                  <a:cubicBezTo>
                    <a:pt x="120282" y="50897"/>
                    <a:pt x="123558" y="46542"/>
                    <a:pt x="123655" y="41564"/>
                  </a:cubicBezTo>
                  <a:lnTo>
                    <a:pt x="123655" y="23091"/>
                  </a:lnTo>
                  <a:lnTo>
                    <a:pt x="169836" y="23091"/>
                  </a:lnTo>
                  <a:lnTo>
                    <a:pt x="169836" y="41564"/>
                  </a:lnTo>
                  <a:cubicBezTo>
                    <a:pt x="169840" y="46585"/>
                    <a:pt x="173088" y="51028"/>
                    <a:pt x="177872" y="52555"/>
                  </a:cubicBezTo>
                  <a:cubicBezTo>
                    <a:pt x="191767" y="57054"/>
                    <a:pt x="204549" y="64452"/>
                    <a:pt x="215372" y="74260"/>
                  </a:cubicBezTo>
                  <a:cubicBezTo>
                    <a:pt x="217445" y="75990"/>
                    <a:pt x="220060" y="76938"/>
                    <a:pt x="222761" y="76939"/>
                  </a:cubicBezTo>
                  <a:cubicBezTo>
                    <a:pt x="224664" y="76941"/>
                    <a:pt x="226538" y="76465"/>
                    <a:pt x="228210" y="75553"/>
                  </a:cubicBezTo>
                  <a:lnTo>
                    <a:pt x="245944" y="66317"/>
                  </a:lnTo>
                  <a:lnTo>
                    <a:pt x="268573" y="104740"/>
                  </a:lnTo>
                  <a:lnTo>
                    <a:pt x="251209" y="114531"/>
                  </a:lnTo>
                  <a:cubicBezTo>
                    <a:pt x="246596" y="117085"/>
                    <a:pt x="244371" y="122495"/>
                    <a:pt x="245852" y="127554"/>
                  </a:cubicBezTo>
                  <a:cubicBezTo>
                    <a:pt x="247086" y="134222"/>
                    <a:pt x="247550" y="141009"/>
                    <a:pt x="247237" y="147782"/>
                  </a:cubicBezTo>
                  <a:cubicBezTo>
                    <a:pt x="247504" y="154987"/>
                    <a:pt x="247009" y="162201"/>
                    <a:pt x="245759" y="169303"/>
                  </a:cubicBezTo>
                  <a:cubicBezTo>
                    <a:pt x="244580" y="174306"/>
                    <a:pt x="246935" y="179473"/>
                    <a:pt x="251486" y="181864"/>
                  </a:cubicBezTo>
                  <a:lnTo>
                    <a:pt x="268573" y="191100"/>
                  </a:lnTo>
                  <a:lnTo>
                    <a:pt x="245852" y="230355"/>
                  </a:lnTo>
                  <a:lnTo>
                    <a:pt x="228210" y="221119"/>
                  </a:lnTo>
                  <a:cubicBezTo>
                    <a:pt x="226538" y="220208"/>
                    <a:pt x="224664" y="219731"/>
                    <a:pt x="222761" y="219733"/>
                  </a:cubicBezTo>
                  <a:cubicBezTo>
                    <a:pt x="220190" y="219726"/>
                    <a:pt x="217689" y="220571"/>
                    <a:pt x="215649" y="222135"/>
                  </a:cubicBezTo>
                  <a:cubicBezTo>
                    <a:pt x="204776" y="231787"/>
                    <a:pt x="192002" y="239056"/>
                    <a:pt x="178149" y="243471"/>
                  </a:cubicBezTo>
                  <a:cubicBezTo>
                    <a:pt x="173256" y="244898"/>
                    <a:pt x="169877" y="249365"/>
                    <a:pt x="169836" y="254462"/>
                  </a:cubicBezTo>
                  <a:lnTo>
                    <a:pt x="169836" y="272473"/>
                  </a:lnTo>
                  <a:lnTo>
                    <a:pt x="123655" y="272473"/>
                  </a:lnTo>
                  <a:lnTo>
                    <a:pt x="123655" y="254000"/>
                  </a:lnTo>
                  <a:cubicBezTo>
                    <a:pt x="123846" y="248784"/>
                    <a:pt x="120513" y="244088"/>
                    <a:pt x="115527" y="24254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54"/>
            <p:cNvSpPr/>
            <p:nvPr/>
          </p:nvSpPr>
          <p:spPr>
            <a:xfrm>
              <a:off x="4488318" y="2488068"/>
              <a:ext cx="167362" cy="167362"/>
            </a:xfrm>
            <a:custGeom>
              <a:rect b="b" l="l" r="r" t="t"/>
              <a:pathLst>
                <a:path extrusionOk="0" h="167362" w="167362">
                  <a:moveTo>
                    <a:pt x="83681" y="167363"/>
                  </a:moveTo>
                  <a:cubicBezTo>
                    <a:pt x="37465" y="167363"/>
                    <a:pt x="0" y="129897"/>
                    <a:pt x="0" y="83681"/>
                  </a:cubicBezTo>
                  <a:cubicBezTo>
                    <a:pt x="0" y="37465"/>
                    <a:pt x="37465" y="0"/>
                    <a:pt x="83681" y="0"/>
                  </a:cubicBezTo>
                  <a:cubicBezTo>
                    <a:pt x="129897" y="0"/>
                    <a:pt x="167363" y="37465"/>
                    <a:pt x="167363" y="83681"/>
                  </a:cubicBezTo>
                  <a:cubicBezTo>
                    <a:pt x="167261" y="129855"/>
                    <a:pt x="129855" y="167261"/>
                    <a:pt x="83681" y="167363"/>
                  </a:cubicBezTo>
                  <a:close/>
                  <a:moveTo>
                    <a:pt x="83681" y="9236"/>
                  </a:moveTo>
                  <a:cubicBezTo>
                    <a:pt x="42567" y="9236"/>
                    <a:pt x="9236" y="42567"/>
                    <a:pt x="9236" y="83681"/>
                  </a:cubicBezTo>
                  <a:cubicBezTo>
                    <a:pt x="9236" y="124796"/>
                    <a:pt x="42567" y="158127"/>
                    <a:pt x="83681" y="158127"/>
                  </a:cubicBezTo>
                  <a:cubicBezTo>
                    <a:pt x="124796" y="158127"/>
                    <a:pt x="158127" y="124796"/>
                    <a:pt x="158127" y="83681"/>
                  </a:cubicBezTo>
                  <a:cubicBezTo>
                    <a:pt x="158076" y="42588"/>
                    <a:pt x="124775" y="9287"/>
                    <a:pt x="83681" y="9236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54"/>
            <p:cNvSpPr/>
            <p:nvPr/>
          </p:nvSpPr>
          <p:spPr>
            <a:xfrm>
              <a:off x="4531392" y="2529866"/>
              <a:ext cx="81974" cy="84278"/>
            </a:xfrm>
            <a:custGeom>
              <a:rect b="b" l="l" r="r" t="t"/>
              <a:pathLst>
                <a:path extrusionOk="0" h="84278" w="81974">
                  <a:moveTo>
                    <a:pt x="30540" y="84279"/>
                  </a:moveTo>
                  <a:cubicBezTo>
                    <a:pt x="28161" y="84270"/>
                    <a:pt x="25879" y="83343"/>
                    <a:pt x="24167" y="81693"/>
                  </a:cubicBezTo>
                  <a:lnTo>
                    <a:pt x="2369" y="60819"/>
                  </a:lnTo>
                  <a:cubicBezTo>
                    <a:pt x="-1042" y="57026"/>
                    <a:pt x="-733" y="51186"/>
                    <a:pt x="3061" y="47775"/>
                  </a:cubicBezTo>
                  <a:cubicBezTo>
                    <a:pt x="6460" y="44717"/>
                    <a:pt x="11588" y="44608"/>
                    <a:pt x="15115" y="47518"/>
                  </a:cubicBezTo>
                  <a:lnTo>
                    <a:pt x="28785" y="60634"/>
                  </a:lnTo>
                  <a:lnTo>
                    <a:pt x="64714" y="4661"/>
                  </a:lnTo>
                  <a:cubicBezTo>
                    <a:pt x="67242" y="231"/>
                    <a:pt x="72883" y="-1313"/>
                    <a:pt x="77314" y="1215"/>
                  </a:cubicBezTo>
                  <a:cubicBezTo>
                    <a:pt x="81744" y="3742"/>
                    <a:pt x="83288" y="9384"/>
                    <a:pt x="80760" y="13815"/>
                  </a:cubicBezTo>
                  <a:cubicBezTo>
                    <a:pt x="80598" y="14097"/>
                    <a:pt x="80422" y="14373"/>
                    <a:pt x="80231" y="14637"/>
                  </a:cubicBezTo>
                  <a:lnTo>
                    <a:pt x="38298" y="80030"/>
                  </a:lnTo>
                  <a:cubicBezTo>
                    <a:pt x="36809" y="82335"/>
                    <a:pt x="34372" y="83858"/>
                    <a:pt x="31648" y="8418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6" name="Google Shape;546;p54"/>
          <p:cNvGrpSpPr/>
          <p:nvPr/>
        </p:nvGrpSpPr>
        <p:grpSpPr>
          <a:xfrm>
            <a:off x="2088864" y="3361745"/>
            <a:ext cx="192246" cy="223114"/>
            <a:chOff x="3911600" y="1809750"/>
            <a:chExt cx="1321275" cy="1524000"/>
          </a:xfrm>
        </p:grpSpPr>
        <p:sp>
          <p:nvSpPr>
            <p:cNvPr id="547" name="Google Shape;547;p54"/>
            <p:cNvSpPr/>
            <p:nvPr/>
          </p:nvSpPr>
          <p:spPr>
            <a:xfrm>
              <a:off x="3911600" y="1809750"/>
              <a:ext cx="1321275" cy="1524000"/>
            </a:xfrm>
            <a:custGeom>
              <a:rect b="b" l="l" r="r" t="t"/>
              <a:pathLst>
                <a:path extrusionOk="0" h="1524000" w="1321275">
                  <a:moveTo>
                    <a:pt x="660400" y="0"/>
                  </a:moveTo>
                  <a:cubicBezTo>
                    <a:pt x="332576" y="0"/>
                    <a:pt x="0" y="99536"/>
                    <a:pt x="0" y="290036"/>
                  </a:cubicBezTo>
                  <a:lnTo>
                    <a:pt x="0" y="1233964"/>
                  </a:lnTo>
                  <a:cubicBezTo>
                    <a:pt x="0" y="1424464"/>
                    <a:pt x="332576" y="1524000"/>
                    <a:pt x="660400" y="1524000"/>
                  </a:cubicBezTo>
                  <a:cubicBezTo>
                    <a:pt x="988224" y="1524000"/>
                    <a:pt x="1321275" y="1424464"/>
                    <a:pt x="1321275" y="1233964"/>
                  </a:cubicBezTo>
                  <a:lnTo>
                    <a:pt x="1321275" y="290036"/>
                  </a:lnTo>
                  <a:cubicBezTo>
                    <a:pt x="1321275" y="99536"/>
                    <a:pt x="988700" y="0"/>
                    <a:pt x="660400" y="0"/>
                  </a:cubicBezTo>
                  <a:close/>
                  <a:moveTo>
                    <a:pt x="1205349" y="1233964"/>
                  </a:moveTo>
                  <a:cubicBezTo>
                    <a:pt x="1205349" y="1304925"/>
                    <a:pt x="992976" y="1407795"/>
                    <a:pt x="660400" y="1407795"/>
                  </a:cubicBezTo>
                  <a:cubicBezTo>
                    <a:pt x="327824" y="1407795"/>
                    <a:pt x="115926" y="1304925"/>
                    <a:pt x="115926" y="1233964"/>
                  </a:cubicBezTo>
                  <a:lnTo>
                    <a:pt x="115926" y="461010"/>
                  </a:lnTo>
                  <a:cubicBezTo>
                    <a:pt x="241355" y="539591"/>
                    <a:pt x="451828" y="580073"/>
                    <a:pt x="660400" y="580073"/>
                  </a:cubicBezTo>
                  <a:cubicBezTo>
                    <a:pt x="868972" y="580073"/>
                    <a:pt x="1079445" y="539591"/>
                    <a:pt x="1205349" y="461010"/>
                  </a:cubicBezTo>
                  <a:close/>
                  <a:moveTo>
                    <a:pt x="660400" y="463868"/>
                  </a:moveTo>
                  <a:cubicBezTo>
                    <a:pt x="327824" y="463868"/>
                    <a:pt x="115926" y="360998"/>
                    <a:pt x="115926" y="290036"/>
                  </a:cubicBezTo>
                  <a:cubicBezTo>
                    <a:pt x="115926" y="219075"/>
                    <a:pt x="328300" y="116205"/>
                    <a:pt x="660400" y="116205"/>
                  </a:cubicBezTo>
                  <a:cubicBezTo>
                    <a:pt x="992500" y="116205"/>
                    <a:pt x="1205349" y="219075"/>
                    <a:pt x="1205349" y="290036"/>
                  </a:cubicBezTo>
                  <a:cubicBezTo>
                    <a:pt x="1205349" y="360998"/>
                    <a:pt x="992976" y="463868"/>
                    <a:pt x="660400" y="46386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48" name="Google Shape;548;p54"/>
            <p:cNvGrpSpPr/>
            <p:nvPr/>
          </p:nvGrpSpPr>
          <p:grpSpPr>
            <a:xfrm>
              <a:off x="4289557" y="2513832"/>
              <a:ext cx="565598" cy="566457"/>
              <a:chOff x="4289557" y="2513832"/>
              <a:chExt cx="565598" cy="566457"/>
            </a:xfrm>
          </p:grpSpPr>
          <p:sp>
            <p:nvSpPr>
              <p:cNvPr id="549" name="Google Shape;549;p54"/>
              <p:cNvSpPr/>
              <p:nvPr/>
            </p:nvSpPr>
            <p:spPr>
              <a:xfrm>
                <a:off x="4289557" y="2513832"/>
                <a:ext cx="565598" cy="566457"/>
              </a:xfrm>
              <a:custGeom>
                <a:rect b="b" l="l" r="r" t="t"/>
                <a:pathLst>
                  <a:path extrusionOk="0" h="566457" w="565598">
                    <a:moveTo>
                      <a:pt x="53440" y="282707"/>
                    </a:moveTo>
                    <a:lnTo>
                      <a:pt x="53440" y="315759"/>
                    </a:lnTo>
                    <a:lnTo>
                      <a:pt x="11631" y="337381"/>
                    </a:lnTo>
                    <a:cubicBezTo>
                      <a:pt x="6447" y="340153"/>
                      <a:pt x="2582" y="344886"/>
                      <a:pt x="893" y="350525"/>
                    </a:cubicBezTo>
                    <a:cubicBezTo>
                      <a:pt x="-811" y="356469"/>
                      <a:pt x="-57" y="362860"/>
                      <a:pt x="2984" y="368242"/>
                    </a:cubicBezTo>
                    <a:lnTo>
                      <a:pt x="68644" y="481685"/>
                    </a:lnTo>
                    <a:cubicBezTo>
                      <a:pt x="72467" y="488600"/>
                      <a:pt x="79756" y="492876"/>
                      <a:pt x="87648" y="492829"/>
                    </a:cubicBezTo>
                    <a:cubicBezTo>
                      <a:pt x="91052" y="492438"/>
                      <a:pt x="94310" y="491229"/>
                      <a:pt x="97150" y="489305"/>
                    </a:cubicBezTo>
                    <a:lnTo>
                      <a:pt x="137154" y="467492"/>
                    </a:lnTo>
                    <a:cubicBezTo>
                      <a:pt x="153570" y="481789"/>
                      <a:pt x="172138" y="493400"/>
                      <a:pt x="192172" y="501878"/>
                    </a:cubicBezTo>
                    <a:lnTo>
                      <a:pt x="192172" y="544550"/>
                    </a:lnTo>
                    <a:cubicBezTo>
                      <a:pt x="192172" y="556646"/>
                      <a:pt x="201956" y="566457"/>
                      <a:pt x="214027" y="566457"/>
                    </a:cubicBezTo>
                    <a:lnTo>
                      <a:pt x="346202" y="566457"/>
                    </a:lnTo>
                    <a:cubicBezTo>
                      <a:pt x="358266" y="566409"/>
                      <a:pt x="368048" y="556646"/>
                      <a:pt x="368152" y="544550"/>
                    </a:cubicBezTo>
                    <a:lnTo>
                      <a:pt x="368152" y="502068"/>
                    </a:lnTo>
                    <a:cubicBezTo>
                      <a:pt x="389491" y="493381"/>
                      <a:pt x="409512" y="481742"/>
                      <a:pt x="427635" y="467492"/>
                    </a:cubicBezTo>
                    <a:lnTo>
                      <a:pt x="467734" y="489305"/>
                    </a:lnTo>
                    <a:cubicBezTo>
                      <a:pt x="470966" y="491105"/>
                      <a:pt x="474586" y="492086"/>
                      <a:pt x="478282" y="492162"/>
                    </a:cubicBezTo>
                    <a:cubicBezTo>
                      <a:pt x="486187" y="492172"/>
                      <a:pt x="493472" y="487866"/>
                      <a:pt x="497286" y="480923"/>
                    </a:cubicBezTo>
                    <a:lnTo>
                      <a:pt x="562756" y="367670"/>
                    </a:lnTo>
                    <a:cubicBezTo>
                      <a:pt x="568259" y="356602"/>
                      <a:pt x="564066" y="343153"/>
                      <a:pt x="553254" y="337190"/>
                    </a:cubicBezTo>
                    <a:lnTo>
                      <a:pt x="515245" y="315950"/>
                    </a:lnTo>
                    <a:cubicBezTo>
                      <a:pt x="516275" y="304643"/>
                      <a:pt x="516687" y="293290"/>
                      <a:pt x="516480" y="281945"/>
                    </a:cubicBezTo>
                    <a:cubicBezTo>
                      <a:pt x="516480" y="270515"/>
                      <a:pt x="516480" y="259466"/>
                      <a:pt x="515435" y="248894"/>
                    </a:cubicBezTo>
                    <a:lnTo>
                      <a:pt x="554489" y="226700"/>
                    </a:lnTo>
                    <a:cubicBezTo>
                      <a:pt x="565020" y="220597"/>
                      <a:pt x="568704" y="207143"/>
                      <a:pt x="562756" y="196506"/>
                    </a:cubicBezTo>
                    <a:lnTo>
                      <a:pt x="496906" y="85254"/>
                    </a:lnTo>
                    <a:cubicBezTo>
                      <a:pt x="490801" y="75322"/>
                      <a:pt x="478131" y="71723"/>
                      <a:pt x="467734" y="76967"/>
                    </a:cubicBezTo>
                    <a:lnTo>
                      <a:pt x="427825" y="98780"/>
                    </a:lnTo>
                    <a:cubicBezTo>
                      <a:pt x="409741" y="84149"/>
                      <a:pt x="389642" y="72215"/>
                      <a:pt x="368152" y="63347"/>
                    </a:cubicBezTo>
                    <a:lnTo>
                      <a:pt x="368152" y="21913"/>
                    </a:lnTo>
                    <a:cubicBezTo>
                      <a:pt x="368048" y="9820"/>
                      <a:pt x="358266" y="57"/>
                      <a:pt x="346202" y="5"/>
                    </a:cubicBezTo>
                    <a:lnTo>
                      <a:pt x="214502" y="5"/>
                    </a:lnTo>
                    <a:cubicBezTo>
                      <a:pt x="202434" y="-258"/>
                      <a:pt x="192440" y="9335"/>
                      <a:pt x="192176" y="21432"/>
                    </a:cubicBezTo>
                    <a:cubicBezTo>
                      <a:pt x="192174" y="21592"/>
                      <a:pt x="192172" y="21752"/>
                      <a:pt x="192172" y="21913"/>
                    </a:cubicBezTo>
                    <a:lnTo>
                      <a:pt x="192172" y="63918"/>
                    </a:lnTo>
                    <a:cubicBezTo>
                      <a:pt x="172135" y="72380"/>
                      <a:pt x="153590" y="84022"/>
                      <a:pt x="137249" y="98399"/>
                    </a:cubicBezTo>
                    <a:lnTo>
                      <a:pt x="101901" y="77539"/>
                    </a:lnTo>
                    <a:cubicBezTo>
                      <a:pt x="98536" y="75539"/>
                      <a:pt x="94696" y="74487"/>
                      <a:pt x="90784" y="74491"/>
                    </a:cubicBezTo>
                    <a:cubicBezTo>
                      <a:pt x="82998" y="74462"/>
                      <a:pt x="75773" y="78553"/>
                      <a:pt x="71779" y="85254"/>
                    </a:cubicBezTo>
                    <a:lnTo>
                      <a:pt x="6594" y="196506"/>
                    </a:lnTo>
                    <a:cubicBezTo>
                      <a:pt x="3249" y="201779"/>
                      <a:pt x="2413" y="208270"/>
                      <a:pt x="4314" y="214223"/>
                    </a:cubicBezTo>
                    <a:cubicBezTo>
                      <a:pt x="5896" y="219905"/>
                      <a:pt x="9652" y="224731"/>
                      <a:pt x="14766" y="227653"/>
                    </a:cubicBezTo>
                    <a:lnTo>
                      <a:pt x="55341" y="250608"/>
                    </a:lnTo>
                    <a:cubicBezTo>
                      <a:pt x="54164" y="261267"/>
                      <a:pt x="53529" y="271982"/>
                      <a:pt x="53440" y="282707"/>
                    </a:cubicBezTo>
                    <a:close/>
                    <a:moveTo>
                      <a:pt x="220678" y="464825"/>
                    </a:moveTo>
                    <a:cubicBezTo>
                      <a:pt x="198824" y="457872"/>
                      <a:pt x="178773" y="446156"/>
                      <a:pt x="161955" y="430535"/>
                    </a:cubicBezTo>
                    <a:lnTo>
                      <a:pt x="153688" y="424154"/>
                    </a:lnTo>
                    <a:cubicBezTo>
                      <a:pt x="149868" y="421001"/>
                      <a:pt x="145050" y="419305"/>
                      <a:pt x="140100" y="419391"/>
                    </a:cubicBezTo>
                    <a:cubicBezTo>
                      <a:pt x="136445" y="419372"/>
                      <a:pt x="132847" y="420286"/>
                      <a:pt x="129647" y="422058"/>
                    </a:cubicBezTo>
                    <a:lnTo>
                      <a:pt x="95915" y="439679"/>
                    </a:lnTo>
                    <a:lnTo>
                      <a:pt x="52015" y="365194"/>
                    </a:lnTo>
                    <a:lnTo>
                      <a:pt x="84607" y="347477"/>
                    </a:lnTo>
                    <a:cubicBezTo>
                      <a:pt x="92299" y="343839"/>
                      <a:pt x="97138" y="336000"/>
                      <a:pt x="96960" y="327475"/>
                    </a:cubicBezTo>
                    <a:lnTo>
                      <a:pt x="96960" y="281945"/>
                    </a:lnTo>
                    <a:cubicBezTo>
                      <a:pt x="96960" y="275592"/>
                      <a:pt x="96960" y="269248"/>
                      <a:pt x="96960" y="262895"/>
                    </a:cubicBezTo>
                    <a:cubicBezTo>
                      <a:pt x="98289" y="254580"/>
                      <a:pt x="98956" y="246171"/>
                      <a:pt x="98955" y="237749"/>
                    </a:cubicBezTo>
                    <a:cubicBezTo>
                      <a:pt x="98905" y="229866"/>
                      <a:pt x="94668" y="222606"/>
                      <a:pt x="87838" y="218699"/>
                    </a:cubicBezTo>
                    <a:lnTo>
                      <a:pt x="55531" y="199649"/>
                    </a:lnTo>
                    <a:lnTo>
                      <a:pt x="98385" y="126593"/>
                    </a:lnTo>
                    <a:lnTo>
                      <a:pt x="128602" y="144309"/>
                    </a:lnTo>
                    <a:cubicBezTo>
                      <a:pt x="136732" y="149174"/>
                      <a:pt x="147067" y="148211"/>
                      <a:pt x="154163" y="141928"/>
                    </a:cubicBezTo>
                    <a:lnTo>
                      <a:pt x="155968" y="140499"/>
                    </a:lnTo>
                    <a:cubicBezTo>
                      <a:pt x="174289" y="122443"/>
                      <a:pt x="196394" y="108712"/>
                      <a:pt x="220678" y="100304"/>
                    </a:cubicBezTo>
                    <a:cubicBezTo>
                      <a:pt x="229742" y="97476"/>
                      <a:pt x="235982" y="89148"/>
                      <a:pt x="236167" y="79634"/>
                    </a:cubicBezTo>
                    <a:lnTo>
                      <a:pt x="236167" y="44201"/>
                    </a:lnTo>
                    <a:lnTo>
                      <a:pt x="324442" y="44201"/>
                    </a:lnTo>
                    <a:lnTo>
                      <a:pt x="324442" y="79634"/>
                    </a:lnTo>
                    <a:cubicBezTo>
                      <a:pt x="324480" y="89254"/>
                      <a:pt x="330695" y="97754"/>
                      <a:pt x="339835" y="100685"/>
                    </a:cubicBezTo>
                    <a:cubicBezTo>
                      <a:pt x="366405" y="109344"/>
                      <a:pt x="390851" y="123527"/>
                      <a:pt x="411576" y="142309"/>
                    </a:cubicBezTo>
                    <a:cubicBezTo>
                      <a:pt x="415509" y="145637"/>
                      <a:pt x="420492" y="147459"/>
                      <a:pt x="425640" y="147452"/>
                    </a:cubicBezTo>
                    <a:cubicBezTo>
                      <a:pt x="429289" y="147441"/>
                      <a:pt x="432880" y="146525"/>
                      <a:pt x="436092" y="144785"/>
                    </a:cubicBezTo>
                    <a:lnTo>
                      <a:pt x="470015" y="127069"/>
                    </a:lnTo>
                    <a:lnTo>
                      <a:pt x="513440" y="200792"/>
                    </a:lnTo>
                    <a:lnTo>
                      <a:pt x="480277" y="219842"/>
                    </a:lnTo>
                    <a:cubicBezTo>
                      <a:pt x="471460" y="224736"/>
                      <a:pt x="467199" y="235098"/>
                      <a:pt x="470015" y="244798"/>
                    </a:cubicBezTo>
                    <a:cubicBezTo>
                      <a:pt x="472138" y="257609"/>
                      <a:pt x="473030" y="270582"/>
                      <a:pt x="472675" y="283565"/>
                    </a:cubicBezTo>
                    <a:cubicBezTo>
                      <a:pt x="472962" y="297366"/>
                      <a:pt x="472008" y="311178"/>
                      <a:pt x="469825" y="324808"/>
                    </a:cubicBezTo>
                    <a:cubicBezTo>
                      <a:pt x="467563" y="334399"/>
                      <a:pt x="472057" y="344305"/>
                      <a:pt x="480752" y="348906"/>
                    </a:cubicBezTo>
                    <a:lnTo>
                      <a:pt x="513440" y="366623"/>
                    </a:lnTo>
                    <a:lnTo>
                      <a:pt x="470015" y="441870"/>
                    </a:lnTo>
                    <a:lnTo>
                      <a:pt x="436282" y="424154"/>
                    </a:lnTo>
                    <a:cubicBezTo>
                      <a:pt x="428583" y="419972"/>
                      <a:pt x="419148" y="420763"/>
                      <a:pt x="412242" y="426154"/>
                    </a:cubicBezTo>
                    <a:cubicBezTo>
                      <a:pt x="391449" y="444613"/>
                      <a:pt x="367048" y="458529"/>
                      <a:pt x="340595" y="467016"/>
                    </a:cubicBezTo>
                    <a:cubicBezTo>
                      <a:pt x="331230" y="469740"/>
                      <a:pt x="324747" y="478294"/>
                      <a:pt x="324632" y="488066"/>
                    </a:cubicBezTo>
                    <a:lnTo>
                      <a:pt x="324632" y="522547"/>
                    </a:lnTo>
                    <a:lnTo>
                      <a:pt x="236357" y="522547"/>
                    </a:lnTo>
                    <a:lnTo>
                      <a:pt x="236357" y="486542"/>
                    </a:lnTo>
                    <a:cubicBezTo>
                      <a:pt x="236575" y="476598"/>
                      <a:pt x="230168" y="467721"/>
                      <a:pt x="220678" y="464825"/>
                    </a:cubicBezTo>
                    <a:close/>
                  </a:path>
                </a:pathLst>
              </a:custGeom>
              <a:solidFill>
                <a:srgbClr val="2AB5E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54"/>
              <p:cNvSpPr/>
              <p:nvPr/>
            </p:nvSpPr>
            <p:spPr>
              <a:xfrm>
                <a:off x="4452082" y="2676525"/>
                <a:ext cx="240214" cy="240791"/>
              </a:xfrm>
              <a:custGeom>
                <a:rect b="b" l="l" r="r" t="t"/>
                <a:pathLst>
                  <a:path extrusionOk="0" h="240791" w="240214">
                    <a:moveTo>
                      <a:pt x="120107" y="0"/>
                    </a:moveTo>
                    <a:cubicBezTo>
                      <a:pt x="53774" y="0"/>
                      <a:pt x="0" y="53903"/>
                      <a:pt x="0" y="120396"/>
                    </a:cubicBezTo>
                    <a:cubicBezTo>
                      <a:pt x="0" y="186890"/>
                      <a:pt x="53774" y="240792"/>
                      <a:pt x="120107" y="240792"/>
                    </a:cubicBezTo>
                    <a:lnTo>
                      <a:pt x="120107" y="240792"/>
                    </a:lnTo>
                    <a:cubicBezTo>
                      <a:pt x="186441" y="240792"/>
                      <a:pt x="240215" y="186890"/>
                      <a:pt x="240215" y="120396"/>
                    </a:cubicBezTo>
                    <a:cubicBezTo>
                      <a:pt x="240215" y="53903"/>
                      <a:pt x="186441" y="0"/>
                      <a:pt x="120107" y="0"/>
                    </a:cubicBezTo>
                    <a:close/>
                    <a:moveTo>
                      <a:pt x="120107" y="204121"/>
                    </a:moveTo>
                    <a:cubicBezTo>
                      <a:pt x="73978" y="204178"/>
                      <a:pt x="36541" y="166735"/>
                      <a:pt x="36488" y="120491"/>
                    </a:cubicBezTo>
                    <a:cubicBezTo>
                      <a:pt x="36436" y="74251"/>
                      <a:pt x="73788" y="36724"/>
                      <a:pt x="119917" y="36671"/>
                    </a:cubicBezTo>
                    <a:cubicBezTo>
                      <a:pt x="166046" y="36619"/>
                      <a:pt x="203484" y="74061"/>
                      <a:pt x="203536" y="120301"/>
                    </a:cubicBezTo>
                    <a:cubicBezTo>
                      <a:pt x="203536" y="120329"/>
                      <a:pt x="203536" y="120367"/>
                      <a:pt x="203536" y="120396"/>
                    </a:cubicBezTo>
                    <a:cubicBezTo>
                      <a:pt x="203588" y="166640"/>
                      <a:pt x="166236" y="204159"/>
                      <a:pt x="120107" y="204216"/>
                    </a:cubicBezTo>
                    <a:close/>
                  </a:path>
                </a:pathLst>
              </a:custGeom>
              <a:solidFill>
                <a:srgbClr val="2AB5E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51" name="Google Shape;551;p54"/>
          <p:cNvSpPr txBox="1"/>
          <p:nvPr/>
        </p:nvSpPr>
        <p:spPr>
          <a:xfrm>
            <a:off x="1883925" y="3708491"/>
            <a:ext cx="6018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Management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2" name="Google Shape;552;p54"/>
          <p:cNvGrpSpPr/>
          <p:nvPr/>
        </p:nvGrpSpPr>
        <p:grpSpPr>
          <a:xfrm>
            <a:off x="488911" y="3361798"/>
            <a:ext cx="222931" cy="223095"/>
            <a:chOff x="5878707" y="747121"/>
            <a:chExt cx="3883818" cy="3886674"/>
          </a:xfrm>
        </p:grpSpPr>
        <p:sp>
          <p:nvSpPr>
            <p:cNvPr id="553" name="Google Shape;553;p54"/>
            <p:cNvSpPr/>
            <p:nvPr/>
          </p:nvSpPr>
          <p:spPr>
            <a:xfrm>
              <a:off x="6934812" y="1803902"/>
              <a:ext cx="1773206" cy="1773209"/>
            </a:xfrm>
            <a:custGeom>
              <a:rect b="b" l="l" r="r" t="t"/>
              <a:pathLst>
                <a:path extrusionOk="0" h="1773209" w="1773206">
                  <a:moveTo>
                    <a:pt x="1716484" y="765933"/>
                  </a:moveTo>
                  <a:lnTo>
                    <a:pt x="1506687" y="886605"/>
                  </a:lnTo>
                  <a:lnTo>
                    <a:pt x="1716484" y="1006991"/>
                  </a:lnTo>
                  <a:cubicBezTo>
                    <a:pt x="1769704" y="1036551"/>
                    <a:pt x="1788878" y="1103652"/>
                    <a:pt x="1759318" y="1156862"/>
                  </a:cubicBezTo>
                  <a:cubicBezTo>
                    <a:pt x="1729768" y="1210081"/>
                    <a:pt x="1662667" y="1229255"/>
                    <a:pt x="1609448" y="1199705"/>
                  </a:cubicBezTo>
                  <a:cubicBezTo>
                    <a:pt x="1608279" y="1199049"/>
                    <a:pt x="1607120" y="1198384"/>
                    <a:pt x="1605980" y="1197691"/>
                  </a:cubicBezTo>
                  <a:lnTo>
                    <a:pt x="1230282" y="981812"/>
                  </a:lnTo>
                  <a:cubicBezTo>
                    <a:pt x="1177623" y="951596"/>
                    <a:pt x="1159428" y="884400"/>
                    <a:pt x="1189653" y="831742"/>
                  </a:cubicBezTo>
                  <a:cubicBezTo>
                    <a:pt x="1199354" y="814838"/>
                    <a:pt x="1213378" y="800814"/>
                    <a:pt x="1230282" y="791112"/>
                  </a:cubicBezTo>
                  <a:lnTo>
                    <a:pt x="1605980" y="575329"/>
                  </a:lnTo>
                  <a:cubicBezTo>
                    <a:pt x="1658800" y="544971"/>
                    <a:pt x="1726224" y="562919"/>
                    <a:pt x="1756962" y="615521"/>
                  </a:cubicBezTo>
                  <a:cubicBezTo>
                    <a:pt x="1787377" y="667761"/>
                    <a:pt x="1769684" y="734777"/>
                    <a:pt x="1717444" y="765192"/>
                  </a:cubicBezTo>
                  <a:cubicBezTo>
                    <a:pt x="1717121" y="765372"/>
                    <a:pt x="1716808" y="765562"/>
                    <a:pt x="1716484" y="765743"/>
                  </a:cubicBezTo>
                  <a:close/>
                  <a:moveTo>
                    <a:pt x="1517899" y="1351048"/>
                  </a:moveTo>
                  <a:lnTo>
                    <a:pt x="1142296" y="1135455"/>
                  </a:lnTo>
                  <a:cubicBezTo>
                    <a:pt x="1089068" y="1104964"/>
                    <a:pt x="1021197" y="1123397"/>
                    <a:pt x="990706" y="1176625"/>
                  </a:cubicBezTo>
                  <a:cubicBezTo>
                    <a:pt x="981299" y="1193026"/>
                    <a:pt x="976244" y="1211563"/>
                    <a:pt x="976016" y="1230472"/>
                  </a:cubicBezTo>
                  <a:lnTo>
                    <a:pt x="976016" y="1662040"/>
                  </a:lnTo>
                  <a:cubicBezTo>
                    <a:pt x="977802" y="1723098"/>
                    <a:pt x="1028751" y="1771138"/>
                    <a:pt x="1089809" y="1769352"/>
                  </a:cubicBezTo>
                  <a:cubicBezTo>
                    <a:pt x="1148349" y="1767632"/>
                    <a:pt x="1195401" y="1720579"/>
                    <a:pt x="1197121" y="1662040"/>
                  </a:cubicBezTo>
                  <a:lnTo>
                    <a:pt x="1197121" y="1420696"/>
                  </a:lnTo>
                  <a:lnTo>
                    <a:pt x="1407489" y="1541463"/>
                  </a:lnTo>
                  <a:cubicBezTo>
                    <a:pt x="1459311" y="1573408"/>
                    <a:pt x="1527210" y="1557293"/>
                    <a:pt x="1559155" y="1505480"/>
                  </a:cubicBezTo>
                  <a:cubicBezTo>
                    <a:pt x="1591100" y="1453658"/>
                    <a:pt x="1574985" y="1385758"/>
                    <a:pt x="1523172" y="1353813"/>
                  </a:cubicBezTo>
                  <a:cubicBezTo>
                    <a:pt x="1521443" y="1352749"/>
                    <a:pt x="1519685" y="1351732"/>
                    <a:pt x="1517899" y="1350763"/>
                  </a:cubicBezTo>
                  <a:close/>
                  <a:moveTo>
                    <a:pt x="1084526" y="929077"/>
                  </a:moveTo>
                  <a:lnTo>
                    <a:pt x="928318" y="1084335"/>
                  </a:lnTo>
                  <a:cubicBezTo>
                    <a:pt x="922958" y="1089295"/>
                    <a:pt x="916032" y="1092222"/>
                    <a:pt x="908744" y="1092602"/>
                  </a:cubicBezTo>
                  <a:lnTo>
                    <a:pt x="863231" y="1092602"/>
                  </a:lnTo>
                  <a:cubicBezTo>
                    <a:pt x="855914" y="1092193"/>
                    <a:pt x="848969" y="1089267"/>
                    <a:pt x="843562" y="1084335"/>
                  </a:cubicBezTo>
                  <a:lnTo>
                    <a:pt x="687164" y="929077"/>
                  </a:lnTo>
                  <a:cubicBezTo>
                    <a:pt x="682394" y="923842"/>
                    <a:pt x="679544" y="917143"/>
                    <a:pt x="679088" y="910074"/>
                  </a:cubicBezTo>
                  <a:lnTo>
                    <a:pt x="679088" y="864276"/>
                  </a:lnTo>
                  <a:cubicBezTo>
                    <a:pt x="679439" y="857016"/>
                    <a:pt x="682290" y="850099"/>
                    <a:pt x="687164" y="844702"/>
                  </a:cubicBezTo>
                  <a:lnTo>
                    <a:pt x="843182" y="689539"/>
                  </a:lnTo>
                  <a:cubicBezTo>
                    <a:pt x="848598" y="684627"/>
                    <a:pt x="855553" y="681748"/>
                    <a:pt x="862851" y="681368"/>
                  </a:cubicBezTo>
                  <a:lnTo>
                    <a:pt x="908744" y="681368"/>
                  </a:lnTo>
                  <a:cubicBezTo>
                    <a:pt x="916022" y="681729"/>
                    <a:pt x="922949" y="684617"/>
                    <a:pt x="928318" y="689539"/>
                  </a:cubicBezTo>
                  <a:lnTo>
                    <a:pt x="1084526" y="844702"/>
                  </a:lnTo>
                  <a:cubicBezTo>
                    <a:pt x="1089334" y="850128"/>
                    <a:pt x="1092146" y="857035"/>
                    <a:pt x="1092507" y="864276"/>
                  </a:cubicBezTo>
                  <a:lnTo>
                    <a:pt x="1092507" y="910074"/>
                  </a:lnTo>
                  <a:cubicBezTo>
                    <a:pt x="1092041" y="917124"/>
                    <a:pt x="1089229" y="923813"/>
                    <a:pt x="1084526" y="929077"/>
                  </a:cubicBezTo>
                  <a:close/>
                  <a:moveTo>
                    <a:pt x="959673" y="886035"/>
                  </a:moveTo>
                  <a:cubicBezTo>
                    <a:pt x="959179" y="878737"/>
                    <a:pt x="956272" y="871820"/>
                    <a:pt x="951407" y="866366"/>
                  </a:cubicBezTo>
                  <a:lnTo>
                    <a:pt x="906179" y="821613"/>
                  </a:lnTo>
                  <a:cubicBezTo>
                    <a:pt x="900810" y="816748"/>
                    <a:pt x="893931" y="813860"/>
                    <a:pt x="886700" y="813442"/>
                  </a:cubicBezTo>
                  <a:lnTo>
                    <a:pt x="884895" y="813442"/>
                  </a:lnTo>
                  <a:cubicBezTo>
                    <a:pt x="877816" y="813926"/>
                    <a:pt x="871117" y="816815"/>
                    <a:pt x="865891" y="821613"/>
                  </a:cubicBezTo>
                  <a:lnTo>
                    <a:pt x="820568" y="866366"/>
                  </a:lnTo>
                  <a:cubicBezTo>
                    <a:pt x="815808" y="871849"/>
                    <a:pt x="813033" y="878775"/>
                    <a:pt x="812682" y="886035"/>
                  </a:cubicBezTo>
                  <a:lnTo>
                    <a:pt x="812682" y="887745"/>
                  </a:lnTo>
                  <a:cubicBezTo>
                    <a:pt x="813081" y="894786"/>
                    <a:pt x="815865" y="901494"/>
                    <a:pt x="820568" y="906748"/>
                  </a:cubicBezTo>
                  <a:lnTo>
                    <a:pt x="865891" y="951691"/>
                  </a:lnTo>
                  <a:cubicBezTo>
                    <a:pt x="871146" y="956423"/>
                    <a:pt x="877835" y="959274"/>
                    <a:pt x="884895" y="959768"/>
                  </a:cubicBezTo>
                  <a:lnTo>
                    <a:pt x="886700" y="959768"/>
                  </a:lnTo>
                  <a:cubicBezTo>
                    <a:pt x="893912" y="959340"/>
                    <a:pt x="900772" y="956490"/>
                    <a:pt x="906179" y="951691"/>
                  </a:cubicBezTo>
                  <a:lnTo>
                    <a:pt x="951407" y="906748"/>
                  </a:lnTo>
                  <a:cubicBezTo>
                    <a:pt x="956214" y="901522"/>
                    <a:pt x="959132" y="894824"/>
                    <a:pt x="959673" y="887745"/>
                  </a:cubicBezTo>
                  <a:close/>
                  <a:moveTo>
                    <a:pt x="253696" y="422161"/>
                  </a:moveTo>
                  <a:lnTo>
                    <a:pt x="629394" y="637945"/>
                  </a:lnTo>
                  <a:cubicBezTo>
                    <a:pt x="682651" y="668493"/>
                    <a:pt x="750588" y="650079"/>
                    <a:pt x="781136" y="596821"/>
                  </a:cubicBezTo>
                  <a:cubicBezTo>
                    <a:pt x="790552" y="580403"/>
                    <a:pt x="795626" y="561855"/>
                    <a:pt x="795864" y="542928"/>
                  </a:cubicBezTo>
                  <a:lnTo>
                    <a:pt x="795864" y="110600"/>
                  </a:lnTo>
                  <a:cubicBezTo>
                    <a:pt x="795864" y="49513"/>
                    <a:pt x="746350" y="0"/>
                    <a:pt x="685264" y="0"/>
                  </a:cubicBezTo>
                  <a:cubicBezTo>
                    <a:pt x="624177" y="0"/>
                    <a:pt x="574664" y="49513"/>
                    <a:pt x="574664" y="110600"/>
                  </a:cubicBezTo>
                  <a:lnTo>
                    <a:pt x="574664" y="352133"/>
                  </a:lnTo>
                  <a:lnTo>
                    <a:pt x="364201" y="231177"/>
                  </a:lnTo>
                  <a:cubicBezTo>
                    <a:pt x="313614" y="197312"/>
                    <a:pt x="245163" y="210862"/>
                    <a:pt x="211290" y="261449"/>
                  </a:cubicBezTo>
                  <a:cubicBezTo>
                    <a:pt x="177426" y="312027"/>
                    <a:pt x="190975" y="380487"/>
                    <a:pt x="241562" y="414351"/>
                  </a:cubicBezTo>
                  <a:cubicBezTo>
                    <a:pt x="245334" y="416878"/>
                    <a:pt x="249259" y="419168"/>
                    <a:pt x="253316" y="421211"/>
                  </a:cubicBezTo>
                  <a:lnTo>
                    <a:pt x="253316" y="421211"/>
                  </a:lnTo>
                  <a:close/>
                  <a:moveTo>
                    <a:pt x="1078255" y="652292"/>
                  </a:moveTo>
                  <a:cubicBezTo>
                    <a:pt x="1100565" y="654088"/>
                    <a:pt x="1122884" y="649081"/>
                    <a:pt x="1142296" y="637945"/>
                  </a:cubicBezTo>
                  <a:lnTo>
                    <a:pt x="1517899" y="422161"/>
                  </a:lnTo>
                  <a:cubicBezTo>
                    <a:pt x="1570576" y="391974"/>
                    <a:pt x="1588800" y="324787"/>
                    <a:pt x="1558614" y="272119"/>
                  </a:cubicBezTo>
                  <a:cubicBezTo>
                    <a:pt x="1558595" y="272091"/>
                    <a:pt x="1558585" y="272062"/>
                    <a:pt x="1558566" y="272034"/>
                  </a:cubicBezTo>
                  <a:lnTo>
                    <a:pt x="1558566" y="272034"/>
                  </a:lnTo>
                  <a:cubicBezTo>
                    <a:pt x="1527894" y="219404"/>
                    <a:pt x="1460470" y="201436"/>
                    <a:pt x="1407679" y="231842"/>
                  </a:cubicBezTo>
                  <a:lnTo>
                    <a:pt x="1197311" y="352799"/>
                  </a:lnTo>
                  <a:lnTo>
                    <a:pt x="1197311" y="110600"/>
                  </a:lnTo>
                  <a:cubicBezTo>
                    <a:pt x="1195525" y="49542"/>
                    <a:pt x="1144576" y="1501"/>
                    <a:pt x="1083519" y="3288"/>
                  </a:cubicBezTo>
                  <a:cubicBezTo>
                    <a:pt x="1024978" y="5007"/>
                    <a:pt x="977926" y="52060"/>
                    <a:pt x="976206" y="110600"/>
                  </a:cubicBezTo>
                  <a:lnTo>
                    <a:pt x="976206" y="542263"/>
                  </a:lnTo>
                  <a:cubicBezTo>
                    <a:pt x="976301" y="599967"/>
                    <a:pt x="1020893" y="647827"/>
                    <a:pt x="1078445" y="652007"/>
                  </a:cubicBezTo>
                  <a:close/>
                  <a:moveTo>
                    <a:pt x="693530" y="1121392"/>
                  </a:moveTo>
                  <a:cubicBezTo>
                    <a:pt x="671182" y="1119492"/>
                    <a:pt x="648796" y="1124499"/>
                    <a:pt x="629394" y="1135740"/>
                  </a:cubicBezTo>
                  <a:lnTo>
                    <a:pt x="253696" y="1351333"/>
                  </a:lnTo>
                  <a:cubicBezTo>
                    <a:pt x="200477" y="1380893"/>
                    <a:pt x="181302" y="1447994"/>
                    <a:pt x="210862" y="1501204"/>
                  </a:cubicBezTo>
                  <a:cubicBezTo>
                    <a:pt x="240413" y="1554423"/>
                    <a:pt x="307514" y="1573598"/>
                    <a:pt x="360733" y="1544047"/>
                  </a:cubicBezTo>
                  <a:cubicBezTo>
                    <a:pt x="361902" y="1543392"/>
                    <a:pt x="363061" y="1542727"/>
                    <a:pt x="364201" y="1542033"/>
                  </a:cubicBezTo>
                  <a:lnTo>
                    <a:pt x="574664" y="1421266"/>
                  </a:lnTo>
                  <a:lnTo>
                    <a:pt x="574664" y="1662610"/>
                  </a:lnTo>
                  <a:cubicBezTo>
                    <a:pt x="574664" y="1723696"/>
                    <a:pt x="624177" y="1773209"/>
                    <a:pt x="685264" y="1773209"/>
                  </a:cubicBezTo>
                  <a:cubicBezTo>
                    <a:pt x="746350" y="1773209"/>
                    <a:pt x="795864" y="1723696"/>
                    <a:pt x="795864" y="1662610"/>
                  </a:cubicBezTo>
                  <a:lnTo>
                    <a:pt x="795864" y="1230757"/>
                  </a:lnTo>
                  <a:cubicBezTo>
                    <a:pt x="795759" y="1173034"/>
                    <a:pt x="751111" y="1125193"/>
                    <a:pt x="693530" y="1121107"/>
                  </a:cubicBezTo>
                  <a:close/>
                  <a:moveTo>
                    <a:pt x="591672" y="919291"/>
                  </a:moveTo>
                  <a:cubicBezTo>
                    <a:pt x="595283" y="907699"/>
                    <a:pt x="596983" y="895603"/>
                    <a:pt x="596708" y="883469"/>
                  </a:cubicBezTo>
                  <a:cubicBezTo>
                    <a:pt x="596328" y="874661"/>
                    <a:pt x="594960" y="865929"/>
                    <a:pt x="592622" y="857435"/>
                  </a:cubicBezTo>
                  <a:cubicBezTo>
                    <a:pt x="585049" y="829262"/>
                    <a:pt x="566502" y="805308"/>
                    <a:pt x="541123" y="790923"/>
                  </a:cubicBezTo>
                  <a:lnTo>
                    <a:pt x="165805" y="575139"/>
                  </a:lnTo>
                  <a:cubicBezTo>
                    <a:pt x="112938" y="544762"/>
                    <a:pt x="45466" y="562805"/>
                    <a:pt x="14823" y="615521"/>
                  </a:cubicBezTo>
                  <a:cubicBezTo>
                    <a:pt x="-15564" y="667904"/>
                    <a:pt x="2262" y="734995"/>
                    <a:pt x="54635" y="765391"/>
                  </a:cubicBezTo>
                  <a:cubicBezTo>
                    <a:pt x="54958" y="765572"/>
                    <a:pt x="55272" y="765752"/>
                    <a:pt x="55585" y="765933"/>
                  </a:cubicBezTo>
                  <a:lnTo>
                    <a:pt x="264623" y="886605"/>
                  </a:lnTo>
                  <a:lnTo>
                    <a:pt x="55585" y="1006991"/>
                  </a:lnTo>
                  <a:cubicBezTo>
                    <a:pt x="2927" y="1037530"/>
                    <a:pt x="-15003" y="1104983"/>
                    <a:pt x="15536" y="1157641"/>
                  </a:cubicBezTo>
                  <a:cubicBezTo>
                    <a:pt x="46074" y="1210300"/>
                    <a:pt x="113527" y="1228229"/>
                    <a:pt x="166185" y="1197691"/>
                  </a:cubicBezTo>
                  <a:lnTo>
                    <a:pt x="541503" y="981812"/>
                  </a:lnTo>
                  <a:cubicBezTo>
                    <a:pt x="565694" y="968034"/>
                    <a:pt x="583766" y="945591"/>
                    <a:pt x="592052" y="919006"/>
                  </a:cubicBezTo>
                  <a:close/>
                </a:path>
              </a:pathLst>
            </a:custGeom>
            <a:solidFill>
              <a:srgbClr val="2AB4E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54"/>
            <p:cNvSpPr/>
            <p:nvPr/>
          </p:nvSpPr>
          <p:spPr>
            <a:xfrm>
              <a:off x="5878707" y="747121"/>
              <a:ext cx="3883818" cy="3886674"/>
            </a:xfrm>
            <a:custGeom>
              <a:rect b="b" l="l" r="r" t="t"/>
              <a:pathLst>
                <a:path extrusionOk="0" h="3886674" w="3883818">
                  <a:moveTo>
                    <a:pt x="3877544" y="2403078"/>
                  </a:moveTo>
                  <a:cubicBezTo>
                    <a:pt x="3865886" y="2363855"/>
                    <a:pt x="3839310" y="2330760"/>
                    <a:pt x="3803526" y="2310911"/>
                  </a:cubicBezTo>
                  <a:lnTo>
                    <a:pt x="3536718" y="2165345"/>
                  </a:lnTo>
                  <a:cubicBezTo>
                    <a:pt x="3544823" y="2087992"/>
                    <a:pt x="3547997" y="2010211"/>
                    <a:pt x="3546220" y="1932458"/>
                  </a:cubicBezTo>
                  <a:cubicBezTo>
                    <a:pt x="3547731" y="1856730"/>
                    <a:pt x="3544899" y="1780972"/>
                    <a:pt x="3537763" y="1705557"/>
                  </a:cubicBezTo>
                  <a:lnTo>
                    <a:pt x="3805807" y="1553530"/>
                  </a:lnTo>
                  <a:cubicBezTo>
                    <a:pt x="3841267" y="1533310"/>
                    <a:pt x="3867064" y="1499636"/>
                    <a:pt x="3877354" y="1460128"/>
                  </a:cubicBezTo>
                  <a:cubicBezTo>
                    <a:pt x="3887322" y="1421665"/>
                    <a:pt x="3882115" y="1380836"/>
                    <a:pt x="3862817" y="1346108"/>
                  </a:cubicBezTo>
                  <a:lnTo>
                    <a:pt x="3413006" y="584735"/>
                  </a:lnTo>
                  <a:cubicBezTo>
                    <a:pt x="3386087" y="538583"/>
                    <a:pt x="3336546" y="510349"/>
                    <a:pt x="3283117" y="510717"/>
                  </a:cubicBezTo>
                  <a:cubicBezTo>
                    <a:pt x="3258270" y="510712"/>
                    <a:pt x="3233756" y="516538"/>
                    <a:pt x="3211570" y="527725"/>
                  </a:cubicBezTo>
                  <a:lnTo>
                    <a:pt x="2938680" y="676902"/>
                  </a:lnTo>
                  <a:cubicBezTo>
                    <a:pt x="2814369" y="576782"/>
                    <a:pt x="2676281" y="495085"/>
                    <a:pt x="2528682" y="434323"/>
                  </a:cubicBezTo>
                  <a:lnTo>
                    <a:pt x="2528682" y="150412"/>
                  </a:lnTo>
                  <a:cubicBezTo>
                    <a:pt x="2527807" y="67670"/>
                    <a:pt x="2460915" y="823"/>
                    <a:pt x="2378174" y="0"/>
                  </a:cubicBezTo>
                  <a:lnTo>
                    <a:pt x="1473231" y="0"/>
                  </a:lnTo>
                  <a:cubicBezTo>
                    <a:pt x="1390528" y="874"/>
                    <a:pt x="1323693" y="67707"/>
                    <a:pt x="1322819" y="150412"/>
                  </a:cubicBezTo>
                  <a:lnTo>
                    <a:pt x="1322819" y="437934"/>
                  </a:lnTo>
                  <a:cubicBezTo>
                    <a:pt x="1185519" y="496700"/>
                    <a:pt x="1058244" y="576559"/>
                    <a:pt x="945601" y="674622"/>
                  </a:cubicBezTo>
                  <a:lnTo>
                    <a:pt x="703118" y="531336"/>
                  </a:lnTo>
                  <a:cubicBezTo>
                    <a:pt x="680000" y="517979"/>
                    <a:pt x="653803" y="510873"/>
                    <a:pt x="627104" y="510717"/>
                  </a:cubicBezTo>
                  <a:cubicBezTo>
                    <a:pt x="573700" y="510345"/>
                    <a:pt x="524182" y="538584"/>
                    <a:pt x="497310" y="584735"/>
                  </a:cubicBezTo>
                  <a:lnTo>
                    <a:pt x="45504" y="1346488"/>
                  </a:lnTo>
                  <a:cubicBezTo>
                    <a:pt x="22685" y="1382699"/>
                    <a:pt x="17347" y="1427252"/>
                    <a:pt x="30966" y="1467824"/>
                  </a:cubicBezTo>
                  <a:cubicBezTo>
                    <a:pt x="40870" y="1506838"/>
                    <a:pt x="66265" y="1540132"/>
                    <a:pt x="101279" y="1559991"/>
                  </a:cubicBezTo>
                  <a:lnTo>
                    <a:pt x="380059" y="1717719"/>
                  </a:lnTo>
                  <a:cubicBezTo>
                    <a:pt x="379489" y="1724988"/>
                    <a:pt x="379489" y="1732295"/>
                    <a:pt x="380059" y="1739573"/>
                  </a:cubicBezTo>
                  <a:lnTo>
                    <a:pt x="380059" y="1768649"/>
                  </a:lnTo>
                  <a:cubicBezTo>
                    <a:pt x="372541" y="1824585"/>
                    <a:pt x="368101" y="1880883"/>
                    <a:pt x="366757" y="1937304"/>
                  </a:cubicBezTo>
                  <a:lnTo>
                    <a:pt x="366757" y="2164110"/>
                  </a:lnTo>
                  <a:lnTo>
                    <a:pt x="79425" y="2312147"/>
                  </a:lnTo>
                  <a:cubicBezTo>
                    <a:pt x="43825" y="2330722"/>
                    <a:pt x="17484" y="2363180"/>
                    <a:pt x="6642" y="2401843"/>
                  </a:cubicBezTo>
                  <a:cubicBezTo>
                    <a:pt x="-5613" y="2442425"/>
                    <a:pt x="-774" y="2486246"/>
                    <a:pt x="20040" y="2523179"/>
                  </a:cubicBezTo>
                  <a:lnTo>
                    <a:pt x="470041" y="3300800"/>
                  </a:lnTo>
                  <a:cubicBezTo>
                    <a:pt x="496445" y="3347681"/>
                    <a:pt x="546032" y="3376718"/>
                    <a:pt x="599834" y="3376814"/>
                  </a:cubicBezTo>
                  <a:cubicBezTo>
                    <a:pt x="625289" y="3376557"/>
                    <a:pt x="650288" y="3370029"/>
                    <a:pt x="672617" y="3357810"/>
                  </a:cubicBezTo>
                  <a:lnTo>
                    <a:pt x="945601" y="3209773"/>
                  </a:lnTo>
                  <a:cubicBezTo>
                    <a:pt x="1058463" y="3306871"/>
                    <a:pt x="1185719" y="3385850"/>
                    <a:pt x="1322819" y="3443896"/>
                  </a:cubicBezTo>
                  <a:lnTo>
                    <a:pt x="1322819" y="3736263"/>
                  </a:lnTo>
                  <a:cubicBezTo>
                    <a:pt x="1323693" y="3818966"/>
                    <a:pt x="1390528" y="3885801"/>
                    <a:pt x="1473231" y="3886675"/>
                  </a:cubicBezTo>
                  <a:lnTo>
                    <a:pt x="2378174" y="3886675"/>
                  </a:lnTo>
                  <a:cubicBezTo>
                    <a:pt x="2460915" y="3885849"/>
                    <a:pt x="2527807" y="3819004"/>
                    <a:pt x="2528682" y="3736263"/>
                  </a:cubicBezTo>
                  <a:lnTo>
                    <a:pt x="2528682" y="3445131"/>
                  </a:lnTo>
                  <a:cubicBezTo>
                    <a:pt x="2675207" y="3385640"/>
                    <a:pt x="2812726" y="3306016"/>
                    <a:pt x="2937255" y="3208538"/>
                  </a:cubicBezTo>
                  <a:lnTo>
                    <a:pt x="3215085" y="3352964"/>
                  </a:lnTo>
                  <a:cubicBezTo>
                    <a:pt x="3237424" y="3365155"/>
                    <a:pt x="3262423" y="3371683"/>
                    <a:pt x="3287868" y="3371968"/>
                  </a:cubicBezTo>
                  <a:cubicBezTo>
                    <a:pt x="3341771" y="3371796"/>
                    <a:pt x="3391399" y="3342550"/>
                    <a:pt x="3417662" y="3295479"/>
                  </a:cubicBezTo>
                  <a:lnTo>
                    <a:pt x="3866428" y="2519189"/>
                  </a:lnTo>
                  <a:cubicBezTo>
                    <a:pt x="3884813" y="2483320"/>
                    <a:pt x="3888794" y="2441778"/>
                    <a:pt x="3877544" y="2403078"/>
                  </a:cubicBezTo>
                  <a:close/>
                  <a:moveTo>
                    <a:pt x="1516939" y="3185544"/>
                  </a:moveTo>
                  <a:cubicBezTo>
                    <a:pt x="1367107" y="3137446"/>
                    <a:pt x="1229617" y="3057109"/>
                    <a:pt x="1114162" y="2950186"/>
                  </a:cubicBezTo>
                  <a:lnTo>
                    <a:pt x="1057151" y="2906479"/>
                  </a:lnTo>
                  <a:cubicBezTo>
                    <a:pt x="1030746" y="2885081"/>
                    <a:pt x="997728" y="2873527"/>
                    <a:pt x="963750" y="2873793"/>
                  </a:cubicBezTo>
                  <a:cubicBezTo>
                    <a:pt x="938751" y="2873717"/>
                    <a:pt x="914140" y="2879959"/>
                    <a:pt x="892202" y="2891941"/>
                  </a:cubicBezTo>
                  <a:lnTo>
                    <a:pt x="660550" y="3013278"/>
                  </a:lnTo>
                  <a:lnTo>
                    <a:pt x="358490" y="2502561"/>
                  </a:lnTo>
                  <a:lnTo>
                    <a:pt x="582921" y="2381224"/>
                  </a:lnTo>
                  <a:cubicBezTo>
                    <a:pt x="635580" y="2356092"/>
                    <a:pt x="668738" y="2302550"/>
                    <a:pt x="667771" y="2244209"/>
                  </a:cubicBezTo>
                  <a:lnTo>
                    <a:pt x="667771" y="1932458"/>
                  </a:lnTo>
                  <a:cubicBezTo>
                    <a:pt x="665413" y="1888152"/>
                    <a:pt x="665413" y="1843741"/>
                    <a:pt x="667771" y="1799434"/>
                  </a:cubicBezTo>
                  <a:cubicBezTo>
                    <a:pt x="676506" y="1742424"/>
                    <a:pt x="680984" y="1684844"/>
                    <a:pt x="681169" y="1627168"/>
                  </a:cubicBezTo>
                  <a:cubicBezTo>
                    <a:pt x="681239" y="1572999"/>
                    <a:pt x="652213" y="1522963"/>
                    <a:pt x="605155" y="1496140"/>
                  </a:cubicBezTo>
                  <a:lnTo>
                    <a:pt x="382720" y="1367106"/>
                  </a:lnTo>
                  <a:lnTo>
                    <a:pt x="677273" y="866176"/>
                  </a:lnTo>
                  <a:lnTo>
                    <a:pt x="884695" y="987418"/>
                  </a:lnTo>
                  <a:cubicBezTo>
                    <a:pt x="939352" y="1019762"/>
                    <a:pt x="1008493" y="1013928"/>
                    <a:pt x="1056961" y="972880"/>
                  </a:cubicBezTo>
                  <a:lnTo>
                    <a:pt x="1069123" y="963379"/>
                  </a:lnTo>
                  <a:cubicBezTo>
                    <a:pt x="1196009" y="839420"/>
                    <a:pt x="1348930" y="745290"/>
                    <a:pt x="1516749" y="687829"/>
                  </a:cubicBezTo>
                  <a:cubicBezTo>
                    <a:pt x="1579128" y="668361"/>
                    <a:pt x="1622095" y="611207"/>
                    <a:pt x="1623453" y="545873"/>
                  </a:cubicBezTo>
                  <a:lnTo>
                    <a:pt x="1623453" y="303295"/>
                  </a:lnTo>
                  <a:lnTo>
                    <a:pt x="2230043" y="303295"/>
                  </a:lnTo>
                  <a:lnTo>
                    <a:pt x="2230043" y="545873"/>
                  </a:lnTo>
                  <a:cubicBezTo>
                    <a:pt x="2230043" y="611839"/>
                    <a:pt x="2272743" y="670217"/>
                    <a:pt x="2335607" y="690204"/>
                  </a:cubicBezTo>
                  <a:cubicBezTo>
                    <a:pt x="2518087" y="749302"/>
                    <a:pt x="2685944" y="846461"/>
                    <a:pt x="2828081" y="975256"/>
                  </a:cubicBezTo>
                  <a:cubicBezTo>
                    <a:pt x="2855331" y="997927"/>
                    <a:pt x="2889642" y="1010365"/>
                    <a:pt x="2925093" y="1010412"/>
                  </a:cubicBezTo>
                  <a:cubicBezTo>
                    <a:pt x="2950149" y="1010602"/>
                    <a:pt x="2974825" y="1004321"/>
                    <a:pt x="2996736" y="992169"/>
                  </a:cubicBezTo>
                  <a:lnTo>
                    <a:pt x="3229623" y="870927"/>
                  </a:lnTo>
                  <a:lnTo>
                    <a:pt x="3526836" y="1375563"/>
                  </a:lnTo>
                  <a:lnTo>
                    <a:pt x="3298795" y="1504121"/>
                  </a:lnTo>
                  <a:cubicBezTo>
                    <a:pt x="3238250" y="1537681"/>
                    <a:pt x="3209051" y="1608716"/>
                    <a:pt x="3228483" y="1675152"/>
                  </a:cubicBezTo>
                  <a:cubicBezTo>
                    <a:pt x="3244702" y="1762843"/>
                    <a:pt x="3250792" y="1852112"/>
                    <a:pt x="3246631" y="1941200"/>
                  </a:cubicBezTo>
                  <a:cubicBezTo>
                    <a:pt x="3250289" y="2035827"/>
                    <a:pt x="3243923" y="2130588"/>
                    <a:pt x="3227627" y="2223876"/>
                  </a:cubicBezTo>
                  <a:cubicBezTo>
                    <a:pt x="3212168" y="2289590"/>
                    <a:pt x="3243125" y="2357432"/>
                    <a:pt x="3302881" y="2388825"/>
                  </a:cubicBezTo>
                  <a:lnTo>
                    <a:pt x="3527311" y="2510162"/>
                  </a:lnTo>
                  <a:lnTo>
                    <a:pt x="3228578" y="3025345"/>
                  </a:lnTo>
                  <a:lnTo>
                    <a:pt x="2996926" y="2904103"/>
                  </a:lnTo>
                  <a:cubicBezTo>
                    <a:pt x="2974939" y="2892150"/>
                    <a:pt x="2950310" y="2885870"/>
                    <a:pt x="2925283" y="2885860"/>
                  </a:cubicBezTo>
                  <a:cubicBezTo>
                    <a:pt x="2891438" y="2885584"/>
                    <a:pt x="2858457" y="2896549"/>
                    <a:pt x="2831501" y="2917026"/>
                  </a:cubicBezTo>
                  <a:cubicBezTo>
                    <a:pt x="2689184" y="3043797"/>
                    <a:pt x="2521821" y="3139261"/>
                    <a:pt x="2340263" y="3197231"/>
                  </a:cubicBezTo>
                  <a:cubicBezTo>
                    <a:pt x="2276668" y="3214068"/>
                    <a:pt x="2231116" y="3269891"/>
                    <a:pt x="2227382" y="3335576"/>
                  </a:cubicBezTo>
                  <a:lnTo>
                    <a:pt x="2227382" y="3578155"/>
                  </a:lnTo>
                  <a:lnTo>
                    <a:pt x="1621268" y="3578155"/>
                  </a:lnTo>
                  <a:lnTo>
                    <a:pt x="1621268" y="3335956"/>
                  </a:lnTo>
                  <a:cubicBezTo>
                    <a:pt x="1623957" y="3268152"/>
                    <a:pt x="1581389" y="3206780"/>
                    <a:pt x="1516939" y="3185544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5" name="Google Shape;555;p54"/>
          <p:cNvSpPr txBox="1"/>
          <p:nvPr/>
        </p:nvSpPr>
        <p:spPr>
          <a:xfrm>
            <a:off x="7508654" y="2933032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Server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54"/>
          <p:cNvSpPr txBox="1"/>
          <p:nvPr/>
        </p:nvSpPr>
        <p:spPr>
          <a:xfrm>
            <a:off x="8309552" y="2933033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Server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7" name="Google Shape;557;p54"/>
          <p:cNvGrpSpPr/>
          <p:nvPr/>
        </p:nvGrpSpPr>
        <p:grpSpPr>
          <a:xfrm>
            <a:off x="8399492" y="2642036"/>
            <a:ext cx="245337" cy="100192"/>
            <a:chOff x="8300110" y="3157097"/>
            <a:chExt cx="395131" cy="161366"/>
          </a:xfrm>
        </p:grpSpPr>
        <p:sp>
          <p:nvSpPr>
            <p:cNvPr id="558" name="Google Shape;558;p54"/>
            <p:cNvSpPr/>
            <p:nvPr/>
          </p:nvSpPr>
          <p:spPr>
            <a:xfrm>
              <a:off x="8300110" y="3157097"/>
              <a:ext cx="395131" cy="161366"/>
            </a:xfrm>
            <a:custGeom>
              <a:rect b="b" l="l" r="r" t="t"/>
              <a:pathLst>
                <a:path extrusionOk="0" h="116932" w="286327">
                  <a:moveTo>
                    <a:pt x="262959" y="0"/>
                  </a:moveTo>
                  <a:lnTo>
                    <a:pt x="23368" y="0"/>
                  </a:lnTo>
                  <a:cubicBezTo>
                    <a:pt x="10462" y="0"/>
                    <a:pt x="0" y="10462"/>
                    <a:pt x="0" y="23368"/>
                  </a:cubicBezTo>
                  <a:lnTo>
                    <a:pt x="0" y="93564"/>
                  </a:lnTo>
                  <a:cubicBezTo>
                    <a:pt x="0" y="106470"/>
                    <a:pt x="10462" y="116932"/>
                    <a:pt x="23368" y="116932"/>
                  </a:cubicBezTo>
                  <a:lnTo>
                    <a:pt x="262959" y="116932"/>
                  </a:lnTo>
                  <a:cubicBezTo>
                    <a:pt x="275865" y="116932"/>
                    <a:pt x="286327" y="106470"/>
                    <a:pt x="286327" y="93564"/>
                  </a:cubicBezTo>
                  <a:lnTo>
                    <a:pt x="286327" y="23368"/>
                  </a:lnTo>
                  <a:cubicBezTo>
                    <a:pt x="286327" y="10462"/>
                    <a:pt x="275865" y="0"/>
                    <a:pt x="262959" y="0"/>
                  </a:cubicBezTo>
                  <a:close/>
                  <a:moveTo>
                    <a:pt x="264529" y="93564"/>
                  </a:moveTo>
                  <a:cubicBezTo>
                    <a:pt x="264529" y="94432"/>
                    <a:pt x="263827" y="95135"/>
                    <a:pt x="262959" y="95135"/>
                  </a:cubicBezTo>
                  <a:lnTo>
                    <a:pt x="23368" y="95135"/>
                  </a:lnTo>
                  <a:cubicBezTo>
                    <a:pt x="22501" y="95135"/>
                    <a:pt x="21798" y="94432"/>
                    <a:pt x="21798" y="93564"/>
                  </a:cubicBezTo>
                  <a:lnTo>
                    <a:pt x="21798" y="23368"/>
                  </a:lnTo>
                  <a:cubicBezTo>
                    <a:pt x="21798" y="22501"/>
                    <a:pt x="22501" y="21798"/>
                    <a:pt x="23368" y="21798"/>
                  </a:cubicBezTo>
                  <a:lnTo>
                    <a:pt x="262959" y="21798"/>
                  </a:lnTo>
                  <a:cubicBezTo>
                    <a:pt x="263827" y="21798"/>
                    <a:pt x="264529" y="22501"/>
                    <a:pt x="264529" y="2336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54"/>
            <p:cNvSpPr/>
            <p:nvPr/>
          </p:nvSpPr>
          <p:spPr>
            <a:xfrm>
              <a:off x="8354950" y="3207219"/>
              <a:ext cx="63474" cy="63476"/>
            </a:xfrm>
            <a:custGeom>
              <a:rect b="b" l="l" r="r" t="t"/>
              <a:pathLst>
                <a:path extrusionOk="0" h="45997" w="45996">
                  <a:moveTo>
                    <a:pt x="22998" y="0"/>
                  </a:moveTo>
                  <a:cubicBezTo>
                    <a:pt x="10297" y="0"/>
                    <a:pt x="0" y="10297"/>
                    <a:pt x="0" y="22999"/>
                  </a:cubicBezTo>
                  <a:cubicBezTo>
                    <a:pt x="0" y="35700"/>
                    <a:pt x="10297" y="45997"/>
                    <a:pt x="22999" y="45997"/>
                  </a:cubicBezTo>
                  <a:cubicBezTo>
                    <a:pt x="35700" y="45997"/>
                    <a:pt x="45997" y="35700"/>
                    <a:pt x="45997" y="22999"/>
                  </a:cubicBezTo>
                  <a:cubicBezTo>
                    <a:pt x="45997" y="22968"/>
                    <a:pt x="45997" y="22937"/>
                    <a:pt x="45997" y="22906"/>
                  </a:cubicBezTo>
                  <a:cubicBezTo>
                    <a:pt x="45997" y="10255"/>
                    <a:pt x="35742" y="0"/>
                    <a:pt x="23091" y="0"/>
                  </a:cubicBezTo>
                  <a:cubicBezTo>
                    <a:pt x="23060" y="0"/>
                    <a:pt x="23029" y="0"/>
                    <a:pt x="22998" y="0"/>
                  </a:cubicBezTo>
                  <a:close/>
                  <a:moveTo>
                    <a:pt x="22998" y="31958"/>
                  </a:moveTo>
                  <a:cubicBezTo>
                    <a:pt x="17897" y="31958"/>
                    <a:pt x="13762" y="27823"/>
                    <a:pt x="13762" y="22721"/>
                  </a:cubicBezTo>
                  <a:cubicBezTo>
                    <a:pt x="13762" y="17620"/>
                    <a:pt x="17897" y="13485"/>
                    <a:pt x="22998" y="13485"/>
                  </a:cubicBezTo>
                  <a:cubicBezTo>
                    <a:pt x="28100" y="13485"/>
                    <a:pt x="32235" y="17620"/>
                    <a:pt x="32235" y="22721"/>
                  </a:cubicBezTo>
                  <a:cubicBezTo>
                    <a:pt x="32235" y="27823"/>
                    <a:pt x="28100" y="31958"/>
                    <a:pt x="22998" y="3195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54"/>
            <p:cNvSpPr/>
            <p:nvPr/>
          </p:nvSpPr>
          <p:spPr>
            <a:xfrm>
              <a:off x="8445117" y="3209004"/>
              <a:ext cx="197565" cy="19119"/>
            </a:xfrm>
            <a:custGeom>
              <a:rect b="b" l="l" r="r" t="t"/>
              <a:pathLst>
                <a:path extrusionOk="0" h="13854" w="143163">
                  <a:moveTo>
                    <a:pt x="136236" y="0"/>
                  </a:moveTo>
                  <a:lnTo>
                    <a:pt x="6927" y="0"/>
                  </a:lnTo>
                  <a:cubicBezTo>
                    <a:pt x="3102" y="0"/>
                    <a:pt x="0" y="3102"/>
                    <a:pt x="0" y="6927"/>
                  </a:cubicBezTo>
                  <a:cubicBezTo>
                    <a:pt x="0" y="10753"/>
                    <a:pt x="3102" y="13855"/>
                    <a:pt x="6927" y="13855"/>
                  </a:cubicBezTo>
                  <a:lnTo>
                    <a:pt x="136236" y="13855"/>
                  </a:lnTo>
                  <a:cubicBezTo>
                    <a:pt x="140062" y="13855"/>
                    <a:pt x="143164" y="10753"/>
                    <a:pt x="143164" y="6927"/>
                  </a:cubicBezTo>
                  <a:cubicBezTo>
                    <a:pt x="143164" y="3102"/>
                    <a:pt x="140062" y="0"/>
                    <a:pt x="136236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54"/>
            <p:cNvSpPr/>
            <p:nvPr/>
          </p:nvSpPr>
          <p:spPr>
            <a:xfrm>
              <a:off x="8445117" y="3247520"/>
              <a:ext cx="197565" cy="19119"/>
            </a:xfrm>
            <a:custGeom>
              <a:rect b="b" l="l" r="r" t="t"/>
              <a:pathLst>
                <a:path extrusionOk="0" h="13854" w="143163">
                  <a:moveTo>
                    <a:pt x="136236" y="0"/>
                  </a:moveTo>
                  <a:lnTo>
                    <a:pt x="6927" y="0"/>
                  </a:lnTo>
                  <a:cubicBezTo>
                    <a:pt x="3102" y="0"/>
                    <a:pt x="0" y="3102"/>
                    <a:pt x="0" y="6927"/>
                  </a:cubicBezTo>
                  <a:cubicBezTo>
                    <a:pt x="0" y="10753"/>
                    <a:pt x="3102" y="13855"/>
                    <a:pt x="6927" y="13855"/>
                  </a:cubicBezTo>
                  <a:lnTo>
                    <a:pt x="136236" y="13855"/>
                  </a:lnTo>
                  <a:cubicBezTo>
                    <a:pt x="140062" y="13855"/>
                    <a:pt x="143164" y="10753"/>
                    <a:pt x="143164" y="6927"/>
                  </a:cubicBezTo>
                  <a:cubicBezTo>
                    <a:pt x="143164" y="3102"/>
                    <a:pt x="140062" y="0"/>
                    <a:pt x="136236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2" name="Google Shape;562;p54"/>
          <p:cNvSpPr/>
          <p:nvPr/>
        </p:nvSpPr>
        <p:spPr>
          <a:xfrm>
            <a:off x="7607798" y="2569825"/>
            <a:ext cx="244821" cy="244821"/>
          </a:xfrm>
          <a:custGeom>
            <a:rect b="b" l="l" r="r" t="t"/>
            <a:pathLst>
              <a:path extrusionOk="0" h="8918" w="8918">
                <a:moveTo>
                  <a:pt x="6878" y="706"/>
                </a:moveTo>
                <a:lnTo>
                  <a:pt x="7767" y="1698"/>
                </a:lnTo>
                <a:lnTo>
                  <a:pt x="1094" y="1698"/>
                </a:lnTo>
                <a:lnTo>
                  <a:pt x="1899" y="706"/>
                </a:lnTo>
                <a:close/>
                <a:moveTo>
                  <a:pt x="5307" y="2867"/>
                </a:moveTo>
                <a:cubicBezTo>
                  <a:pt x="5151" y="2867"/>
                  <a:pt x="5024" y="2993"/>
                  <a:pt x="5024" y="3149"/>
                </a:cubicBezTo>
                <a:cubicBezTo>
                  <a:pt x="5024" y="3305"/>
                  <a:pt x="5151" y="3431"/>
                  <a:pt x="5307" y="3431"/>
                </a:cubicBezTo>
                <a:lnTo>
                  <a:pt x="7289" y="3431"/>
                </a:lnTo>
                <a:cubicBezTo>
                  <a:pt x="7445" y="3431"/>
                  <a:pt x="7571" y="3305"/>
                  <a:pt x="7571" y="3149"/>
                </a:cubicBezTo>
                <a:cubicBezTo>
                  <a:pt x="7571" y="2993"/>
                  <a:pt x="7445" y="2867"/>
                  <a:pt x="7289" y="2867"/>
                </a:cubicBezTo>
                <a:close/>
                <a:moveTo>
                  <a:pt x="1731" y="2794"/>
                </a:moveTo>
                <a:cubicBezTo>
                  <a:pt x="1535" y="2794"/>
                  <a:pt x="1376" y="2954"/>
                  <a:pt x="1376" y="3149"/>
                </a:cubicBezTo>
                <a:cubicBezTo>
                  <a:pt x="1376" y="3343"/>
                  <a:pt x="1535" y="3502"/>
                  <a:pt x="1731" y="3504"/>
                </a:cubicBezTo>
                <a:cubicBezTo>
                  <a:pt x="1928" y="3504"/>
                  <a:pt x="2086" y="3343"/>
                  <a:pt x="2086" y="3149"/>
                </a:cubicBezTo>
                <a:cubicBezTo>
                  <a:pt x="2086" y="2953"/>
                  <a:pt x="1925" y="2794"/>
                  <a:pt x="1731" y="2794"/>
                </a:cubicBezTo>
                <a:close/>
                <a:moveTo>
                  <a:pt x="8210" y="2405"/>
                </a:moveTo>
                <a:lnTo>
                  <a:pt x="8210" y="4000"/>
                </a:lnTo>
                <a:lnTo>
                  <a:pt x="708" y="4000"/>
                </a:lnTo>
                <a:lnTo>
                  <a:pt x="708" y="2405"/>
                </a:lnTo>
                <a:close/>
                <a:moveTo>
                  <a:pt x="5308" y="4989"/>
                </a:moveTo>
                <a:cubicBezTo>
                  <a:pt x="5152" y="4989"/>
                  <a:pt x="5026" y="5115"/>
                  <a:pt x="5026" y="5271"/>
                </a:cubicBezTo>
                <a:cubicBezTo>
                  <a:pt x="5026" y="5427"/>
                  <a:pt x="5152" y="5553"/>
                  <a:pt x="5308" y="5553"/>
                </a:cubicBezTo>
                <a:lnTo>
                  <a:pt x="7291" y="5553"/>
                </a:lnTo>
                <a:cubicBezTo>
                  <a:pt x="7446" y="5553"/>
                  <a:pt x="7573" y="5427"/>
                  <a:pt x="7573" y="5271"/>
                </a:cubicBezTo>
                <a:cubicBezTo>
                  <a:pt x="7573" y="5115"/>
                  <a:pt x="7445" y="4989"/>
                  <a:pt x="7291" y="4989"/>
                </a:cubicBezTo>
                <a:close/>
                <a:moveTo>
                  <a:pt x="1729" y="4916"/>
                </a:moveTo>
                <a:cubicBezTo>
                  <a:pt x="1532" y="4916"/>
                  <a:pt x="1375" y="5076"/>
                  <a:pt x="1375" y="5271"/>
                </a:cubicBezTo>
                <a:cubicBezTo>
                  <a:pt x="1375" y="5467"/>
                  <a:pt x="1533" y="5626"/>
                  <a:pt x="1729" y="5626"/>
                </a:cubicBezTo>
                <a:cubicBezTo>
                  <a:pt x="1925" y="5626"/>
                  <a:pt x="2084" y="5465"/>
                  <a:pt x="2084" y="5271"/>
                </a:cubicBezTo>
                <a:cubicBezTo>
                  <a:pt x="2084" y="5076"/>
                  <a:pt x="1925" y="4917"/>
                  <a:pt x="1729" y="4916"/>
                </a:cubicBezTo>
                <a:close/>
                <a:moveTo>
                  <a:pt x="8207" y="4453"/>
                </a:moveTo>
                <a:lnTo>
                  <a:pt x="8207" y="6168"/>
                </a:lnTo>
                <a:lnTo>
                  <a:pt x="706" y="6168"/>
                </a:lnTo>
                <a:lnTo>
                  <a:pt x="706" y="4453"/>
                </a:lnTo>
                <a:close/>
                <a:moveTo>
                  <a:pt x="5308" y="7148"/>
                </a:moveTo>
                <a:cubicBezTo>
                  <a:pt x="5152" y="7148"/>
                  <a:pt x="5026" y="7274"/>
                  <a:pt x="5026" y="7430"/>
                </a:cubicBezTo>
                <a:cubicBezTo>
                  <a:pt x="5026" y="7584"/>
                  <a:pt x="5152" y="7712"/>
                  <a:pt x="5308" y="7712"/>
                </a:cubicBezTo>
                <a:lnTo>
                  <a:pt x="7291" y="7712"/>
                </a:lnTo>
                <a:cubicBezTo>
                  <a:pt x="7446" y="7712"/>
                  <a:pt x="7573" y="7586"/>
                  <a:pt x="7573" y="7430"/>
                </a:cubicBezTo>
                <a:cubicBezTo>
                  <a:pt x="7573" y="7274"/>
                  <a:pt x="7445" y="7148"/>
                  <a:pt x="7291" y="7148"/>
                </a:cubicBezTo>
                <a:close/>
                <a:moveTo>
                  <a:pt x="1729" y="7075"/>
                </a:moveTo>
                <a:cubicBezTo>
                  <a:pt x="1532" y="7075"/>
                  <a:pt x="1375" y="7234"/>
                  <a:pt x="1375" y="7430"/>
                </a:cubicBezTo>
                <a:cubicBezTo>
                  <a:pt x="1375" y="7626"/>
                  <a:pt x="1533" y="7783"/>
                  <a:pt x="1729" y="7783"/>
                </a:cubicBezTo>
                <a:cubicBezTo>
                  <a:pt x="1925" y="7783"/>
                  <a:pt x="2084" y="7624"/>
                  <a:pt x="2084" y="7430"/>
                </a:cubicBezTo>
                <a:cubicBezTo>
                  <a:pt x="2084" y="7234"/>
                  <a:pt x="1925" y="7077"/>
                  <a:pt x="1729" y="7075"/>
                </a:cubicBezTo>
                <a:close/>
                <a:moveTo>
                  <a:pt x="8207" y="6621"/>
                </a:moveTo>
                <a:lnTo>
                  <a:pt x="8207" y="7714"/>
                </a:lnTo>
                <a:cubicBezTo>
                  <a:pt x="8210" y="8140"/>
                  <a:pt x="8098" y="8210"/>
                  <a:pt x="7745" y="8210"/>
                </a:cubicBezTo>
                <a:lnTo>
                  <a:pt x="1023" y="8210"/>
                </a:lnTo>
                <a:cubicBezTo>
                  <a:pt x="730" y="8210"/>
                  <a:pt x="706" y="8210"/>
                  <a:pt x="706" y="7714"/>
                </a:cubicBezTo>
                <a:lnTo>
                  <a:pt x="706" y="6621"/>
                </a:lnTo>
                <a:close/>
                <a:moveTo>
                  <a:pt x="1731" y="1"/>
                </a:moveTo>
                <a:cubicBezTo>
                  <a:pt x="1625" y="1"/>
                  <a:pt x="1523" y="48"/>
                  <a:pt x="1456" y="133"/>
                </a:cubicBezTo>
                <a:lnTo>
                  <a:pt x="80" y="1830"/>
                </a:lnTo>
                <a:cubicBezTo>
                  <a:pt x="59" y="1857"/>
                  <a:pt x="44" y="1882"/>
                  <a:pt x="31" y="1912"/>
                </a:cubicBezTo>
                <a:cubicBezTo>
                  <a:pt x="31" y="1915"/>
                  <a:pt x="29" y="1915"/>
                  <a:pt x="29" y="1916"/>
                </a:cubicBezTo>
                <a:cubicBezTo>
                  <a:pt x="13" y="1955"/>
                  <a:pt x="7" y="1997"/>
                  <a:pt x="4" y="2038"/>
                </a:cubicBezTo>
                <a:cubicBezTo>
                  <a:pt x="4" y="2044"/>
                  <a:pt x="1" y="2048"/>
                  <a:pt x="1" y="2053"/>
                </a:cubicBezTo>
                <a:lnTo>
                  <a:pt x="1" y="7715"/>
                </a:lnTo>
                <a:cubicBezTo>
                  <a:pt x="1" y="8137"/>
                  <a:pt x="1" y="8918"/>
                  <a:pt x="1024" y="8918"/>
                </a:cubicBezTo>
                <a:lnTo>
                  <a:pt x="7746" y="8918"/>
                </a:lnTo>
                <a:cubicBezTo>
                  <a:pt x="8281" y="8918"/>
                  <a:pt x="8918" y="8710"/>
                  <a:pt x="8918" y="7715"/>
                </a:cubicBezTo>
                <a:lnTo>
                  <a:pt x="8918" y="2053"/>
                </a:lnTo>
                <a:cubicBezTo>
                  <a:pt x="8917" y="2044"/>
                  <a:pt x="8912" y="2038"/>
                  <a:pt x="8912" y="2034"/>
                </a:cubicBezTo>
                <a:cubicBezTo>
                  <a:pt x="8911" y="1998"/>
                  <a:pt x="8903" y="1965"/>
                  <a:pt x="8893" y="1933"/>
                </a:cubicBezTo>
                <a:cubicBezTo>
                  <a:pt x="8888" y="1925"/>
                  <a:pt x="8888" y="1916"/>
                  <a:pt x="8885" y="1909"/>
                </a:cubicBezTo>
                <a:cubicBezTo>
                  <a:pt x="8870" y="1875"/>
                  <a:pt x="8851" y="1844"/>
                  <a:pt x="8826" y="1815"/>
                </a:cubicBezTo>
                <a:lnTo>
                  <a:pt x="7301" y="118"/>
                </a:lnTo>
                <a:cubicBezTo>
                  <a:pt x="7234" y="44"/>
                  <a:pt x="7138" y="1"/>
                  <a:pt x="7038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54"/>
          <p:cNvSpPr txBox="1"/>
          <p:nvPr/>
        </p:nvSpPr>
        <p:spPr>
          <a:xfrm>
            <a:off x="2764172" y="3708491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Desktop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54"/>
          <p:cNvSpPr txBox="1"/>
          <p:nvPr/>
        </p:nvSpPr>
        <p:spPr>
          <a:xfrm>
            <a:off x="5140763" y="3708491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Application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54"/>
          <p:cNvSpPr txBox="1"/>
          <p:nvPr/>
        </p:nvSpPr>
        <p:spPr>
          <a:xfrm>
            <a:off x="5932960" y="3708491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Dev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54"/>
          <p:cNvSpPr txBox="1"/>
          <p:nvPr/>
        </p:nvSpPr>
        <p:spPr>
          <a:xfrm>
            <a:off x="6725157" y="3708490"/>
            <a:ext cx="4257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aseline="30000"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rd</a:t>
            </a: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 Party Apps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54"/>
          <p:cNvSpPr txBox="1"/>
          <p:nvPr/>
        </p:nvSpPr>
        <p:spPr>
          <a:xfrm>
            <a:off x="7517354" y="3708491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54"/>
          <p:cNvSpPr txBox="1"/>
          <p:nvPr/>
        </p:nvSpPr>
        <p:spPr>
          <a:xfrm>
            <a:off x="4348566" y="3708491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Mobile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drawing&#10;&#10;Description automatically generated" id="569" name="Google Shape;569;p54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2860480" y="3379986"/>
            <a:ext cx="233084" cy="186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0" name="Google Shape;570;p54"/>
          <p:cNvGrpSpPr/>
          <p:nvPr/>
        </p:nvGrpSpPr>
        <p:grpSpPr>
          <a:xfrm>
            <a:off x="5224145" y="3380155"/>
            <a:ext cx="258966" cy="186455"/>
            <a:chOff x="906040" y="1127954"/>
            <a:chExt cx="300181" cy="216130"/>
          </a:xfrm>
        </p:grpSpPr>
        <p:sp>
          <p:nvSpPr>
            <p:cNvPr id="571" name="Google Shape;571;p54"/>
            <p:cNvSpPr/>
            <p:nvPr/>
          </p:nvSpPr>
          <p:spPr>
            <a:xfrm>
              <a:off x="906040" y="1127954"/>
              <a:ext cx="300181" cy="216130"/>
            </a:xfrm>
            <a:custGeom>
              <a:rect b="b" l="l" r="r" t="t"/>
              <a:pathLst>
                <a:path extrusionOk="0" h="216130" w="300181">
                  <a:moveTo>
                    <a:pt x="260650" y="0"/>
                  </a:moveTo>
                  <a:lnTo>
                    <a:pt x="39532" y="0"/>
                  </a:lnTo>
                  <a:cubicBezTo>
                    <a:pt x="17699" y="0"/>
                    <a:pt x="0" y="17699"/>
                    <a:pt x="0" y="39532"/>
                  </a:cubicBezTo>
                  <a:lnTo>
                    <a:pt x="0" y="176599"/>
                  </a:lnTo>
                  <a:cubicBezTo>
                    <a:pt x="0" y="198432"/>
                    <a:pt x="17699" y="216131"/>
                    <a:pt x="39532" y="216131"/>
                  </a:cubicBezTo>
                  <a:lnTo>
                    <a:pt x="260650" y="216131"/>
                  </a:lnTo>
                  <a:cubicBezTo>
                    <a:pt x="282483" y="216131"/>
                    <a:pt x="300182" y="198432"/>
                    <a:pt x="300182" y="176599"/>
                  </a:cubicBezTo>
                  <a:lnTo>
                    <a:pt x="300182" y="39532"/>
                  </a:lnTo>
                  <a:cubicBezTo>
                    <a:pt x="300182" y="17699"/>
                    <a:pt x="282483" y="0"/>
                    <a:pt x="260650" y="0"/>
                  </a:cubicBezTo>
                  <a:close/>
                  <a:moveTo>
                    <a:pt x="277091" y="176599"/>
                  </a:moveTo>
                  <a:cubicBezTo>
                    <a:pt x="277091" y="185680"/>
                    <a:pt x="269730" y="193040"/>
                    <a:pt x="260650" y="193040"/>
                  </a:cubicBezTo>
                  <a:lnTo>
                    <a:pt x="39532" y="193040"/>
                  </a:lnTo>
                  <a:cubicBezTo>
                    <a:pt x="30452" y="193040"/>
                    <a:pt x="23091" y="185680"/>
                    <a:pt x="23091" y="176599"/>
                  </a:cubicBezTo>
                  <a:lnTo>
                    <a:pt x="23091" y="75738"/>
                  </a:lnTo>
                  <a:lnTo>
                    <a:pt x="277091" y="75738"/>
                  </a:lnTo>
                  <a:close/>
                  <a:moveTo>
                    <a:pt x="277091" y="60868"/>
                  </a:moveTo>
                  <a:lnTo>
                    <a:pt x="23091" y="60868"/>
                  </a:lnTo>
                  <a:lnTo>
                    <a:pt x="23091" y="39532"/>
                  </a:lnTo>
                  <a:cubicBezTo>
                    <a:pt x="23091" y="30452"/>
                    <a:pt x="30452" y="23091"/>
                    <a:pt x="39532" y="23091"/>
                  </a:cubicBezTo>
                  <a:lnTo>
                    <a:pt x="260650" y="23091"/>
                  </a:lnTo>
                  <a:cubicBezTo>
                    <a:pt x="269730" y="23091"/>
                    <a:pt x="277091" y="30452"/>
                    <a:pt x="277091" y="39532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54"/>
            <p:cNvSpPr/>
            <p:nvPr/>
          </p:nvSpPr>
          <p:spPr>
            <a:xfrm>
              <a:off x="943077" y="1161847"/>
              <a:ext cx="16071" cy="16071"/>
            </a:xfrm>
            <a:custGeom>
              <a:rect b="b" l="l" r="r" t="t"/>
              <a:pathLst>
                <a:path extrusionOk="0" h="16071" w="16071">
                  <a:moveTo>
                    <a:pt x="8313" y="5"/>
                  </a:moveTo>
                  <a:cubicBezTo>
                    <a:pt x="3877" y="-148"/>
                    <a:pt x="158" y="3323"/>
                    <a:pt x="5" y="7759"/>
                  </a:cubicBezTo>
                  <a:cubicBezTo>
                    <a:pt x="-148" y="12194"/>
                    <a:pt x="3323" y="15914"/>
                    <a:pt x="7759" y="16067"/>
                  </a:cubicBezTo>
                  <a:cubicBezTo>
                    <a:pt x="12194" y="16219"/>
                    <a:pt x="15913" y="12748"/>
                    <a:pt x="16067" y="8313"/>
                  </a:cubicBezTo>
                  <a:cubicBezTo>
                    <a:pt x="16070" y="8222"/>
                    <a:pt x="16071" y="8131"/>
                    <a:pt x="16071" y="8041"/>
                  </a:cubicBezTo>
                  <a:cubicBezTo>
                    <a:pt x="16074" y="3709"/>
                    <a:pt x="12642" y="154"/>
                    <a:pt x="8313" y="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54"/>
            <p:cNvSpPr/>
            <p:nvPr/>
          </p:nvSpPr>
          <p:spPr>
            <a:xfrm>
              <a:off x="968570" y="1161852"/>
              <a:ext cx="16071" cy="16071"/>
            </a:xfrm>
            <a:custGeom>
              <a:rect b="b" l="l" r="r" t="t"/>
              <a:pathLst>
                <a:path extrusionOk="0" h="16071" w="16071">
                  <a:moveTo>
                    <a:pt x="8036" y="0"/>
                  </a:moveTo>
                  <a:cubicBezTo>
                    <a:pt x="3598" y="0"/>
                    <a:pt x="0" y="3598"/>
                    <a:pt x="0" y="8036"/>
                  </a:cubicBezTo>
                  <a:cubicBezTo>
                    <a:pt x="0" y="12474"/>
                    <a:pt x="3598" y="16071"/>
                    <a:pt x="8036" y="16071"/>
                  </a:cubicBezTo>
                  <a:cubicBezTo>
                    <a:pt x="12474" y="16071"/>
                    <a:pt x="16071" y="12474"/>
                    <a:pt x="16071" y="8036"/>
                  </a:cubicBezTo>
                  <a:cubicBezTo>
                    <a:pt x="16071" y="3598"/>
                    <a:pt x="12474" y="0"/>
                    <a:pt x="8036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4" name="Google Shape;574;p54"/>
          <p:cNvGrpSpPr/>
          <p:nvPr/>
        </p:nvGrpSpPr>
        <p:grpSpPr>
          <a:xfrm>
            <a:off x="6016976" y="3380575"/>
            <a:ext cx="257893" cy="185683"/>
            <a:chOff x="2536951" y="1063133"/>
            <a:chExt cx="469323" cy="337913"/>
          </a:xfrm>
        </p:grpSpPr>
        <p:sp>
          <p:nvSpPr>
            <p:cNvPr id="575" name="Google Shape;575;p54"/>
            <p:cNvSpPr/>
            <p:nvPr/>
          </p:nvSpPr>
          <p:spPr>
            <a:xfrm>
              <a:off x="2536951" y="1063133"/>
              <a:ext cx="469323" cy="337913"/>
            </a:xfrm>
            <a:custGeom>
              <a:rect b="b" l="l" r="r" t="t"/>
              <a:pathLst>
                <a:path extrusionOk="0" h="337913" w="469323">
                  <a:moveTo>
                    <a:pt x="407517" y="0"/>
                  </a:moveTo>
                  <a:lnTo>
                    <a:pt x="61806" y="0"/>
                  </a:lnTo>
                  <a:cubicBezTo>
                    <a:pt x="27672" y="0"/>
                    <a:pt x="0" y="27672"/>
                    <a:pt x="0" y="61806"/>
                  </a:cubicBezTo>
                  <a:lnTo>
                    <a:pt x="0" y="276107"/>
                  </a:lnTo>
                  <a:cubicBezTo>
                    <a:pt x="0" y="310242"/>
                    <a:pt x="27672" y="337913"/>
                    <a:pt x="61806" y="337913"/>
                  </a:cubicBezTo>
                  <a:lnTo>
                    <a:pt x="407517" y="337913"/>
                  </a:lnTo>
                  <a:cubicBezTo>
                    <a:pt x="441652" y="337913"/>
                    <a:pt x="469324" y="310242"/>
                    <a:pt x="469324" y="276107"/>
                  </a:cubicBezTo>
                  <a:lnTo>
                    <a:pt x="469324" y="61806"/>
                  </a:lnTo>
                  <a:cubicBezTo>
                    <a:pt x="469324" y="27672"/>
                    <a:pt x="441652" y="0"/>
                    <a:pt x="407517" y="0"/>
                  </a:cubicBezTo>
                  <a:close/>
                  <a:moveTo>
                    <a:pt x="433222" y="276107"/>
                  </a:moveTo>
                  <a:cubicBezTo>
                    <a:pt x="433222" y="290303"/>
                    <a:pt x="421714" y="301811"/>
                    <a:pt x="407517" y="301811"/>
                  </a:cubicBezTo>
                  <a:lnTo>
                    <a:pt x="61806" y="301811"/>
                  </a:lnTo>
                  <a:cubicBezTo>
                    <a:pt x="47610" y="301811"/>
                    <a:pt x="36102" y="290303"/>
                    <a:pt x="36102" y="276107"/>
                  </a:cubicBezTo>
                  <a:lnTo>
                    <a:pt x="36102" y="118414"/>
                  </a:lnTo>
                  <a:lnTo>
                    <a:pt x="433222" y="118414"/>
                  </a:lnTo>
                  <a:close/>
                  <a:moveTo>
                    <a:pt x="433222" y="95309"/>
                  </a:moveTo>
                  <a:lnTo>
                    <a:pt x="36102" y="95309"/>
                  </a:lnTo>
                  <a:lnTo>
                    <a:pt x="36102" y="61806"/>
                  </a:lnTo>
                  <a:cubicBezTo>
                    <a:pt x="36102" y="47610"/>
                    <a:pt x="47610" y="36102"/>
                    <a:pt x="61806" y="36102"/>
                  </a:cubicBezTo>
                  <a:lnTo>
                    <a:pt x="407517" y="36102"/>
                  </a:lnTo>
                  <a:cubicBezTo>
                    <a:pt x="421714" y="36102"/>
                    <a:pt x="433222" y="47610"/>
                    <a:pt x="433222" y="61806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54"/>
            <p:cNvSpPr/>
            <p:nvPr/>
          </p:nvSpPr>
          <p:spPr>
            <a:xfrm>
              <a:off x="2594858" y="1116123"/>
              <a:ext cx="25126" cy="25127"/>
            </a:xfrm>
            <a:custGeom>
              <a:rect b="b" l="l" r="r" t="t"/>
              <a:pathLst>
                <a:path extrusionOk="0" h="25127" w="25126">
                  <a:moveTo>
                    <a:pt x="12997" y="8"/>
                  </a:moveTo>
                  <a:cubicBezTo>
                    <a:pt x="6062" y="-232"/>
                    <a:pt x="247" y="5196"/>
                    <a:pt x="8" y="12130"/>
                  </a:cubicBezTo>
                  <a:cubicBezTo>
                    <a:pt x="-232" y="19065"/>
                    <a:pt x="5196" y="24880"/>
                    <a:pt x="12130" y="25120"/>
                  </a:cubicBezTo>
                  <a:cubicBezTo>
                    <a:pt x="19065" y="25358"/>
                    <a:pt x="24880" y="19931"/>
                    <a:pt x="25119" y="12997"/>
                  </a:cubicBezTo>
                  <a:cubicBezTo>
                    <a:pt x="25124" y="12855"/>
                    <a:pt x="25127" y="12713"/>
                    <a:pt x="25127" y="12571"/>
                  </a:cubicBezTo>
                  <a:cubicBezTo>
                    <a:pt x="25131" y="5798"/>
                    <a:pt x="19766" y="241"/>
                    <a:pt x="12997" y="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54"/>
            <p:cNvSpPr/>
            <p:nvPr/>
          </p:nvSpPr>
          <p:spPr>
            <a:xfrm>
              <a:off x="2634714" y="1116130"/>
              <a:ext cx="25126" cy="25126"/>
            </a:xfrm>
            <a:custGeom>
              <a:rect b="b" l="l" r="r" t="t"/>
              <a:pathLst>
                <a:path extrusionOk="0" h="25126" w="25126">
                  <a:moveTo>
                    <a:pt x="12563" y="0"/>
                  </a:moveTo>
                  <a:cubicBezTo>
                    <a:pt x="5625" y="0"/>
                    <a:pt x="0" y="5625"/>
                    <a:pt x="0" y="12563"/>
                  </a:cubicBezTo>
                  <a:cubicBezTo>
                    <a:pt x="0" y="19502"/>
                    <a:pt x="5625" y="25127"/>
                    <a:pt x="12563" y="25127"/>
                  </a:cubicBezTo>
                  <a:cubicBezTo>
                    <a:pt x="19502" y="25127"/>
                    <a:pt x="25127" y="19502"/>
                    <a:pt x="25127" y="12563"/>
                  </a:cubicBezTo>
                  <a:cubicBezTo>
                    <a:pt x="25127" y="5625"/>
                    <a:pt x="19502" y="0"/>
                    <a:pt x="12563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54"/>
            <p:cNvSpPr/>
            <p:nvPr/>
          </p:nvSpPr>
          <p:spPr>
            <a:xfrm>
              <a:off x="2745366" y="1211837"/>
              <a:ext cx="51876" cy="127507"/>
            </a:xfrm>
            <a:custGeom>
              <a:rect b="b" l="l" r="r" t="t"/>
              <a:pathLst>
                <a:path extrusionOk="0" h="127507" w="51876">
                  <a:moveTo>
                    <a:pt x="43864" y="468"/>
                  </a:moveTo>
                  <a:cubicBezTo>
                    <a:pt x="38299" y="-1243"/>
                    <a:pt x="32401" y="1881"/>
                    <a:pt x="30690" y="7446"/>
                  </a:cubicBezTo>
                  <a:cubicBezTo>
                    <a:pt x="30651" y="7575"/>
                    <a:pt x="30614" y="7703"/>
                    <a:pt x="30579" y="7833"/>
                  </a:cubicBezTo>
                  <a:lnTo>
                    <a:pt x="398" y="114117"/>
                  </a:lnTo>
                  <a:cubicBezTo>
                    <a:pt x="-1185" y="119814"/>
                    <a:pt x="2093" y="125726"/>
                    <a:pt x="7763" y="127402"/>
                  </a:cubicBezTo>
                  <a:cubicBezTo>
                    <a:pt x="8769" y="127543"/>
                    <a:pt x="9789" y="127543"/>
                    <a:pt x="10795" y="127402"/>
                  </a:cubicBezTo>
                  <a:cubicBezTo>
                    <a:pt x="15626" y="127452"/>
                    <a:pt x="19887" y="124254"/>
                    <a:pt x="21193" y="119604"/>
                  </a:cubicBezTo>
                  <a:lnTo>
                    <a:pt x="51374" y="14043"/>
                  </a:lnTo>
                  <a:cubicBezTo>
                    <a:pt x="53157" y="8417"/>
                    <a:pt x="50042" y="2411"/>
                    <a:pt x="44416" y="627"/>
                  </a:cubicBezTo>
                  <a:cubicBezTo>
                    <a:pt x="44234" y="570"/>
                    <a:pt x="44049" y="516"/>
                    <a:pt x="43864" y="46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54"/>
            <p:cNvSpPr/>
            <p:nvPr/>
          </p:nvSpPr>
          <p:spPr>
            <a:xfrm>
              <a:off x="2813415" y="1222297"/>
              <a:ext cx="75889" cy="105534"/>
            </a:xfrm>
            <a:custGeom>
              <a:rect b="b" l="l" r="r" t="t"/>
              <a:pathLst>
                <a:path extrusionOk="0" h="105534" w="75889">
                  <a:moveTo>
                    <a:pt x="75890" y="59036"/>
                  </a:moveTo>
                  <a:cubicBezTo>
                    <a:pt x="75890" y="59036"/>
                    <a:pt x="75890" y="59036"/>
                    <a:pt x="75890" y="59036"/>
                  </a:cubicBezTo>
                  <a:lnTo>
                    <a:pt x="75890" y="59036"/>
                  </a:lnTo>
                  <a:lnTo>
                    <a:pt x="75890" y="59036"/>
                  </a:lnTo>
                  <a:lnTo>
                    <a:pt x="75890" y="58025"/>
                  </a:lnTo>
                  <a:cubicBezTo>
                    <a:pt x="75890" y="58025"/>
                    <a:pt x="75890" y="58025"/>
                    <a:pt x="75890" y="58025"/>
                  </a:cubicBezTo>
                  <a:lnTo>
                    <a:pt x="75890" y="58025"/>
                  </a:lnTo>
                  <a:lnTo>
                    <a:pt x="75890" y="54992"/>
                  </a:lnTo>
                  <a:cubicBezTo>
                    <a:pt x="75822" y="54757"/>
                    <a:pt x="75822" y="54506"/>
                    <a:pt x="75890" y="54270"/>
                  </a:cubicBezTo>
                  <a:lnTo>
                    <a:pt x="75890" y="54270"/>
                  </a:lnTo>
                  <a:cubicBezTo>
                    <a:pt x="75890" y="54270"/>
                    <a:pt x="75890" y="54270"/>
                    <a:pt x="75890" y="53548"/>
                  </a:cubicBezTo>
                  <a:lnTo>
                    <a:pt x="75890" y="52682"/>
                  </a:lnTo>
                  <a:lnTo>
                    <a:pt x="75890" y="52682"/>
                  </a:lnTo>
                  <a:lnTo>
                    <a:pt x="75890" y="52682"/>
                  </a:lnTo>
                  <a:cubicBezTo>
                    <a:pt x="75890" y="52682"/>
                    <a:pt x="75890" y="52682"/>
                    <a:pt x="75890" y="52682"/>
                  </a:cubicBezTo>
                  <a:lnTo>
                    <a:pt x="75890" y="52682"/>
                  </a:lnTo>
                  <a:cubicBezTo>
                    <a:pt x="75890" y="52682"/>
                    <a:pt x="75890" y="52682"/>
                    <a:pt x="75890" y="52682"/>
                  </a:cubicBezTo>
                  <a:lnTo>
                    <a:pt x="75890" y="52682"/>
                  </a:lnTo>
                  <a:lnTo>
                    <a:pt x="75890" y="52682"/>
                  </a:lnTo>
                  <a:lnTo>
                    <a:pt x="75890" y="52682"/>
                  </a:lnTo>
                  <a:lnTo>
                    <a:pt x="75890" y="52682"/>
                  </a:lnTo>
                  <a:lnTo>
                    <a:pt x="75890" y="52682"/>
                  </a:lnTo>
                  <a:lnTo>
                    <a:pt x="75890" y="52682"/>
                  </a:lnTo>
                  <a:lnTo>
                    <a:pt x="75890" y="52682"/>
                  </a:lnTo>
                  <a:lnTo>
                    <a:pt x="17838" y="2573"/>
                  </a:lnTo>
                  <a:cubicBezTo>
                    <a:pt x="13277" y="-1298"/>
                    <a:pt x="6443" y="-737"/>
                    <a:pt x="2573" y="3823"/>
                  </a:cubicBezTo>
                  <a:cubicBezTo>
                    <a:pt x="-1298" y="8385"/>
                    <a:pt x="-737" y="15218"/>
                    <a:pt x="3823" y="19088"/>
                  </a:cubicBezTo>
                  <a:cubicBezTo>
                    <a:pt x="4103" y="19327"/>
                    <a:pt x="4395" y="19549"/>
                    <a:pt x="4697" y="19757"/>
                  </a:cubicBezTo>
                  <a:lnTo>
                    <a:pt x="48741" y="53260"/>
                  </a:lnTo>
                  <a:lnTo>
                    <a:pt x="4697" y="86906"/>
                  </a:lnTo>
                  <a:cubicBezTo>
                    <a:pt x="398" y="90478"/>
                    <a:pt x="-477" y="96733"/>
                    <a:pt x="2675" y="101347"/>
                  </a:cubicBezTo>
                  <a:cubicBezTo>
                    <a:pt x="4705" y="103997"/>
                    <a:pt x="7856" y="105546"/>
                    <a:pt x="11195" y="105535"/>
                  </a:cubicBezTo>
                  <a:cubicBezTo>
                    <a:pt x="13581" y="105525"/>
                    <a:pt x="15904" y="104768"/>
                    <a:pt x="17838" y="103369"/>
                  </a:cubicBezTo>
                  <a:lnTo>
                    <a:pt x="73146" y="61202"/>
                  </a:lnTo>
                  <a:lnTo>
                    <a:pt x="73146" y="61202"/>
                  </a:lnTo>
                  <a:lnTo>
                    <a:pt x="73146" y="61202"/>
                  </a:lnTo>
                  <a:lnTo>
                    <a:pt x="73146" y="61202"/>
                  </a:lnTo>
                  <a:lnTo>
                    <a:pt x="73146" y="61202"/>
                  </a:lnTo>
                  <a:cubicBezTo>
                    <a:pt x="73146" y="61202"/>
                    <a:pt x="73146" y="61202"/>
                    <a:pt x="73146" y="61202"/>
                  </a:cubicBezTo>
                  <a:lnTo>
                    <a:pt x="73146" y="61202"/>
                  </a:lnTo>
                  <a:cubicBezTo>
                    <a:pt x="73146" y="61202"/>
                    <a:pt x="73146" y="61202"/>
                    <a:pt x="73146" y="61202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54"/>
            <p:cNvSpPr/>
            <p:nvPr/>
          </p:nvSpPr>
          <p:spPr>
            <a:xfrm>
              <a:off x="2656664" y="1222702"/>
              <a:ext cx="72760" cy="105417"/>
            </a:xfrm>
            <a:custGeom>
              <a:rect b="b" l="l" r="r" t="t"/>
              <a:pathLst>
                <a:path extrusionOk="0" h="105417" w="72760">
                  <a:moveTo>
                    <a:pt x="70471" y="4333"/>
                  </a:moveTo>
                  <a:cubicBezTo>
                    <a:pt x="66882" y="-453"/>
                    <a:pt x="60094" y="-1422"/>
                    <a:pt x="55308" y="2167"/>
                  </a:cubicBezTo>
                  <a:lnTo>
                    <a:pt x="0" y="44478"/>
                  </a:lnTo>
                  <a:lnTo>
                    <a:pt x="0" y="44478"/>
                  </a:lnTo>
                  <a:lnTo>
                    <a:pt x="0" y="44478"/>
                  </a:lnTo>
                  <a:lnTo>
                    <a:pt x="0" y="44478"/>
                  </a:lnTo>
                  <a:lnTo>
                    <a:pt x="0" y="44478"/>
                  </a:lnTo>
                  <a:lnTo>
                    <a:pt x="0" y="44478"/>
                  </a:lnTo>
                  <a:lnTo>
                    <a:pt x="0" y="44478"/>
                  </a:lnTo>
                  <a:lnTo>
                    <a:pt x="0" y="44478"/>
                  </a:lnTo>
                  <a:lnTo>
                    <a:pt x="0" y="44478"/>
                  </a:lnTo>
                  <a:lnTo>
                    <a:pt x="0" y="44478"/>
                  </a:lnTo>
                  <a:cubicBezTo>
                    <a:pt x="0" y="44478"/>
                    <a:pt x="0" y="44478"/>
                    <a:pt x="0" y="44478"/>
                  </a:cubicBezTo>
                  <a:lnTo>
                    <a:pt x="0" y="44478"/>
                  </a:lnTo>
                  <a:lnTo>
                    <a:pt x="0" y="44478"/>
                  </a:lnTo>
                  <a:lnTo>
                    <a:pt x="0" y="45344"/>
                  </a:lnTo>
                  <a:cubicBezTo>
                    <a:pt x="0" y="45344"/>
                    <a:pt x="0" y="45344"/>
                    <a:pt x="0" y="46067"/>
                  </a:cubicBezTo>
                  <a:lnTo>
                    <a:pt x="0" y="46067"/>
                  </a:lnTo>
                  <a:cubicBezTo>
                    <a:pt x="68" y="46302"/>
                    <a:pt x="68" y="46553"/>
                    <a:pt x="0" y="46789"/>
                  </a:cubicBezTo>
                  <a:lnTo>
                    <a:pt x="0" y="49821"/>
                  </a:lnTo>
                  <a:lnTo>
                    <a:pt x="0" y="49821"/>
                  </a:lnTo>
                  <a:cubicBezTo>
                    <a:pt x="0" y="49821"/>
                    <a:pt x="0" y="49821"/>
                    <a:pt x="0" y="49821"/>
                  </a:cubicBezTo>
                  <a:lnTo>
                    <a:pt x="0" y="50832"/>
                  </a:lnTo>
                  <a:lnTo>
                    <a:pt x="0" y="50832"/>
                  </a:lnTo>
                  <a:lnTo>
                    <a:pt x="0" y="50832"/>
                  </a:lnTo>
                  <a:cubicBezTo>
                    <a:pt x="0" y="50832"/>
                    <a:pt x="0" y="50832"/>
                    <a:pt x="0" y="50832"/>
                  </a:cubicBezTo>
                  <a:lnTo>
                    <a:pt x="0" y="50832"/>
                  </a:lnTo>
                  <a:cubicBezTo>
                    <a:pt x="0" y="50832"/>
                    <a:pt x="0" y="50832"/>
                    <a:pt x="0" y="50832"/>
                  </a:cubicBezTo>
                  <a:lnTo>
                    <a:pt x="0" y="50832"/>
                  </a:lnTo>
                  <a:cubicBezTo>
                    <a:pt x="0" y="50832"/>
                    <a:pt x="0" y="50832"/>
                    <a:pt x="0" y="50832"/>
                  </a:cubicBezTo>
                  <a:lnTo>
                    <a:pt x="0" y="50832"/>
                  </a:lnTo>
                  <a:lnTo>
                    <a:pt x="0" y="50832"/>
                  </a:lnTo>
                  <a:lnTo>
                    <a:pt x="0" y="50832"/>
                  </a:lnTo>
                  <a:lnTo>
                    <a:pt x="0" y="50832"/>
                  </a:lnTo>
                  <a:lnTo>
                    <a:pt x="55308" y="103252"/>
                  </a:lnTo>
                  <a:cubicBezTo>
                    <a:pt x="57242" y="104651"/>
                    <a:pt x="59565" y="105408"/>
                    <a:pt x="61951" y="105418"/>
                  </a:cubicBezTo>
                  <a:cubicBezTo>
                    <a:pt x="65289" y="105429"/>
                    <a:pt x="68440" y="103880"/>
                    <a:pt x="70471" y="101230"/>
                  </a:cubicBezTo>
                  <a:cubicBezTo>
                    <a:pt x="73623" y="96616"/>
                    <a:pt x="72748" y="90361"/>
                    <a:pt x="68449" y="86789"/>
                  </a:cubicBezTo>
                  <a:lnTo>
                    <a:pt x="25127" y="53142"/>
                  </a:lnTo>
                  <a:lnTo>
                    <a:pt x="68449" y="19640"/>
                  </a:lnTo>
                  <a:cubicBezTo>
                    <a:pt x="73226" y="16038"/>
                    <a:pt x="74178" y="9248"/>
                    <a:pt x="70578" y="4471"/>
                  </a:cubicBezTo>
                  <a:cubicBezTo>
                    <a:pt x="70542" y="4425"/>
                    <a:pt x="70507" y="4379"/>
                    <a:pt x="70471" y="4333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1" name="Google Shape;581;p54"/>
          <p:cNvGrpSpPr/>
          <p:nvPr/>
        </p:nvGrpSpPr>
        <p:grpSpPr>
          <a:xfrm>
            <a:off x="6809076" y="3380532"/>
            <a:ext cx="257878" cy="185672"/>
            <a:chOff x="3184116" y="1118713"/>
            <a:chExt cx="461320" cy="332150"/>
          </a:xfrm>
        </p:grpSpPr>
        <p:sp>
          <p:nvSpPr>
            <p:cNvPr id="582" name="Google Shape;582;p54"/>
            <p:cNvSpPr/>
            <p:nvPr/>
          </p:nvSpPr>
          <p:spPr>
            <a:xfrm>
              <a:off x="3503350" y="1255832"/>
              <a:ext cx="57345" cy="57345"/>
            </a:xfrm>
            <a:custGeom>
              <a:rect b="b" l="l" r="r" t="t"/>
              <a:pathLst>
                <a:path extrusionOk="0" h="57345" w="57345">
                  <a:moveTo>
                    <a:pt x="45422" y="0"/>
                  </a:moveTo>
                  <a:cubicBezTo>
                    <a:pt x="52007" y="0"/>
                    <a:pt x="57346" y="0"/>
                    <a:pt x="57346" y="0"/>
                  </a:cubicBezTo>
                  <a:lnTo>
                    <a:pt x="57346" y="57346"/>
                  </a:lnTo>
                  <a:cubicBezTo>
                    <a:pt x="57346" y="57346"/>
                    <a:pt x="52007" y="57346"/>
                    <a:pt x="45422" y="57346"/>
                  </a:cubicBezTo>
                  <a:lnTo>
                    <a:pt x="11923" y="57346"/>
                  </a:lnTo>
                  <a:lnTo>
                    <a:pt x="11923" y="0"/>
                  </a:lnTo>
                  <a:cubicBezTo>
                    <a:pt x="5338" y="0"/>
                    <a:pt x="0" y="0"/>
                    <a:pt x="0" y="0"/>
                  </a:cubicBezTo>
                  <a:cubicBezTo>
                    <a:pt x="0" y="0"/>
                    <a:pt x="5338" y="0"/>
                    <a:pt x="11923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54"/>
            <p:cNvSpPr/>
            <p:nvPr/>
          </p:nvSpPr>
          <p:spPr>
            <a:xfrm>
              <a:off x="3184116" y="1118713"/>
              <a:ext cx="461320" cy="332150"/>
            </a:xfrm>
            <a:custGeom>
              <a:rect b="b" l="l" r="r" t="t"/>
              <a:pathLst>
                <a:path extrusionOk="0" h="332150" w="461320">
                  <a:moveTo>
                    <a:pt x="60327" y="332151"/>
                  </a:moveTo>
                  <a:lnTo>
                    <a:pt x="400994" y="332151"/>
                  </a:lnTo>
                  <a:cubicBezTo>
                    <a:pt x="434036" y="332154"/>
                    <a:pt x="460932" y="305575"/>
                    <a:pt x="461321" y="272534"/>
                  </a:cubicBezTo>
                  <a:lnTo>
                    <a:pt x="461321" y="60327"/>
                  </a:lnTo>
                  <a:cubicBezTo>
                    <a:pt x="461321" y="27009"/>
                    <a:pt x="434312" y="0"/>
                    <a:pt x="400994" y="0"/>
                  </a:cubicBezTo>
                  <a:lnTo>
                    <a:pt x="60327" y="0"/>
                  </a:lnTo>
                  <a:cubicBezTo>
                    <a:pt x="27009" y="0"/>
                    <a:pt x="0" y="27009"/>
                    <a:pt x="0" y="60327"/>
                  </a:cubicBezTo>
                  <a:lnTo>
                    <a:pt x="0" y="272534"/>
                  </a:lnTo>
                  <a:cubicBezTo>
                    <a:pt x="389" y="305575"/>
                    <a:pt x="27284" y="332154"/>
                    <a:pt x="60327" y="332151"/>
                  </a:cubicBezTo>
                  <a:close/>
                  <a:moveTo>
                    <a:pt x="35486" y="60327"/>
                  </a:moveTo>
                  <a:cubicBezTo>
                    <a:pt x="35486" y="46608"/>
                    <a:pt x="46608" y="35486"/>
                    <a:pt x="60327" y="35486"/>
                  </a:cubicBezTo>
                  <a:lnTo>
                    <a:pt x="400994" y="35486"/>
                  </a:lnTo>
                  <a:cubicBezTo>
                    <a:pt x="414713" y="35486"/>
                    <a:pt x="425835" y="46608"/>
                    <a:pt x="425835" y="60327"/>
                  </a:cubicBezTo>
                  <a:lnTo>
                    <a:pt x="425835" y="93542"/>
                  </a:lnTo>
                  <a:lnTo>
                    <a:pt x="35486" y="93542"/>
                  </a:lnTo>
                  <a:close/>
                  <a:moveTo>
                    <a:pt x="35486" y="116253"/>
                  </a:moveTo>
                  <a:lnTo>
                    <a:pt x="425835" y="116253"/>
                  </a:lnTo>
                  <a:lnTo>
                    <a:pt x="425835" y="272534"/>
                  </a:lnTo>
                  <a:cubicBezTo>
                    <a:pt x="425450" y="285975"/>
                    <a:pt x="414441" y="296670"/>
                    <a:pt x="400994" y="296665"/>
                  </a:cubicBezTo>
                  <a:lnTo>
                    <a:pt x="60327" y="296665"/>
                  </a:lnTo>
                  <a:cubicBezTo>
                    <a:pt x="46880" y="296670"/>
                    <a:pt x="35870" y="285975"/>
                    <a:pt x="35486" y="272534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54"/>
            <p:cNvSpPr/>
            <p:nvPr/>
          </p:nvSpPr>
          <p:spPr>
            <a:xfrm>
              <a:off x="3241036" y="1170799"/>
              <a:ext cx="24698" cy="24699"/>
            </a:xfrm>
            <a:custGeom>
              <a:rect b="b" l="l" r="r" t="t"/>
              <a:pathLst>
                <a:path extrusionOk="0" h="24699" w="24698">
                  <a:moveTo>
                    <a:pt x="12775" y="7"/>
                  </a:moveTo>
                  <a:cubicBezTo>
                    <a:pt x="5959" y="-228"/>
                    <a:pt x="243" y="5107"/>
                    <a:pt x="7" y="11923"/>
                  </a:cubicBezTo>
                  <a:cubicBezTo>
                    <a:pt x="-228" y="18740"/>
                    <a:pt x="5107" y="24456"/>
                    <a:pt x="11923" y="24692"/>
                  </a:cubicBezTo>
                  <a:cubicBezTo>
                    <a:pt x="18740" y="24926"/>
                    <a:pt x="24456" y="19591"/>
                    <a:pt x="24691" y="12775"/>
                  </a:cubicBezTo>
                  <a:cubicBezTo>
                    <a:pt x="24696" y="12636"/>
                    <a:pt x="24698" y="12496"/>
                    <a:pt x="24699" y="12357"/>
                  </a:cubicBezTo>
                  <a:cubicBezTo>
                    <a:pt x="24702" y="5699"/>
                    <a:pt x="19429" y="237"/>
                    <a:pt x="12775" y="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54"/>
            <p:cNvSpPr/>
            <p:nvPr/>
          </p:nvSpPr>
          <p:spPr>
            <a:xfrm>
              <a:off x="3280213" y="1170807"/>
              <a:ext cx="24698" cy="24698"/>
            </a:xfrm>
            <a:custGeom>
              <a:rect b="b" l="l" r="r" t="t"/>
              <a:pathLst>
                <a:path extrusionOk="0" h="24698" w="24698">
                  <a:moveTo>
                    <a:pt x="12349" y="0"/>
                  </a:moveTo>
                  <a:cubicBezTo>
                    <a:pt x="5529" y="0"/>
                    <a:pt x="0" y="5529"/>
                    <a:pt x="0" y="12349"/>
                  </a:cubicBezTo>
                  <a:cubicBezTo>
                    <a:pt x="0" y="19170"/>
                    <a:pt x="5529" y="24698"/>
                    <a:pt x="12349" y="24698"/>
                  </a:cubicBezTo>
                  <a:cubicBezTo>
                    <a:pt x="19170" y="24698"/>
                    <a:pt x="24698" y="19170"/>
                    <a:pt x="24698" y="12349"/>
                  </a:cubicBezTo>
                  <a:cubicBezTo>
                    <a:pt x="24698" y="5529"/>
                    <a:pt x="19170" y="0"/>
                    <a:pt x="12349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54"/>
            <p:cNvSpPr/>
            <p:nvPr/>
          </p:nvSpPr>
          <p:spPr>
            <a:xfrm>
              <a:off x="3268715" y="1255832"/>
              <a:ext cx="57345" cy="57345"/>
            </a:xfrm>
            <a:custGeom>
              <a:rect b="b" l="l" r="r" t="t"/>
              <a:pathLst>
                <a:path extrusionOk="0" h="57345" w="57345">
                  <a:moveTo>
                    <a:pt x="45422" y="0"/>
                  </a:moveTo>
                  <a:cubicBezTo>
                    <a:pt x="52007" y="0"/>
                    <a:pt x="57346" y="0"/>
                    <a:pt x="57346" y="0"/>
                  </a:cubicBezTo>
                  <a:lnTo>
                    <a:pt x="57346" y="57346"/>
                  </a:lnTo>
                  <a:cubicBezTo>
                    <a:pt x="57346" y="57346"/>
                    <a:pt x="52007" y="57346"/>
                    <a:pt x="45422" y="57346"/>
                  </a:cubicBezTo>
                  <a:lnTo>
                    <a:pt x="11923" y="57346"/>
                  </a:lnTo>
                  <a:lnTo>
                    <a:pt x="11923" y="0"/>
                  </a:lnTo>
                  <a:cubicBezTo>
                    <a:pt x="5338" y="0"/>
                    <a:pt x="0" y="0"/>
                    <a:pt x="0" y="0"/>
                  </a:cubicBezTo>
                  <a:cubicBezTo>
                    <a:pt x="0" y="0"/>
                    <a:pt x="5338" y="0"/>
                    <a:pt x="11923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54"/>
            <p:cNvSpPr/>
            <p:nvPr/>
          </p:nvSpPr>
          <p:spPr>
            <a:xfrm>
              <a:off x="3425138" y="1255832"/>
              <a:ext cx="57345" cy="57345"/>
            </a:xfrm>
            <a:custGeom>
              <a:rect b="b" l="l" r="r" t="t"/>
              <a:pathLst>
                <a:path extrusionOk="0" h="57345" w="57345">
                  <a:moveTo>
                    <a:pt x="45422" y="0"/>
                  </a:moveTo>
                  <a:cubicBezTo>
                    <a:pt x="52007" y="0"/>
                    <a:pt x="57346" y="0"/>
                    <a:pt x="57346" y="0"/>
                  </a:cubicBezTo>
                  <a:lnTo>
                    <a:pt x="57346" y="57346"/>
                  </a:lnTo>
                  <a:cubicBezTo>
                    <a:pt x="57346" y="57346"/>
                    <a:pt x="52007" y="57346"/>
                    <a:pt x="45422" y="57346"/>
                  </a:cubicBezTo>
                  <a:lnTo>
                    <a:pt x="11923" y="57346"/>
                  </a:lnTo>
                  <a:lnTo>
                    <a:pt x="11923" y="0"/>
                  </a:lnTo>
                  <a:cubicBezTo>
                    <a:pt x="5338" y="0"/>
                    <a:pt x="0" y="0"/>
                    <a:pt x="0" y="0"/>
                  </a:cubicBezTo>
                  <a:cubicBezTo>
                    <a:pt x="0" y="0"/>
                    <a:pt x="5338" y="0"/>
                    <a:pt x="11923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54"/>
            <p:cNvSpPr/>
            <p:nvPr/>
          </p:nvSpPr>
          <p:spPr>
            <a:xfrm>
              <a:off x="3346927" y="1255832"/>
              <a:ext cx="57345" cy="57345"/>
            </a:xfrm>
            <a:custGeom>
              <a:rect b="b" l="l" r="r" t="t"/>
              <a:pathLst>
                <a:path extrusionOk="0" h="57345" w="57345">
                  <a:moveTo>
                    <a:pt x="45422" y="0"/>
                  </a:moveTo>
                  <a:cubicBezTo>
                    <a:pt x="52007" y="0"/>
                    <a:pt x="57346" y="0"/>
                    <a:pt x="57346" y="0"/>
                  </a:cubicBezTo>
                  <a:lnTo>
                    <a:pt x="57346" y="57346"/>
                  </a:lnTo>
                  <a:cubicBezTo>
                    <a:pt x="57346" y="57346"/>
                    <a:pt x="52007" y="57346"/>
                    <a:pt x="45422" y="57346"/>
                  </a:cubicBezTo>
                  <a:lnTo>
                    <a:pt x="11923" y="57346"/>
                  </a:lnTo>
                  <a:lnTo>
                    <a:pt x="11923" y="0"/>
                  </a:lnTo>
                  <a:cubicBezTo>
                    <a:pt x="5338" y="0"/>
                    <a:pt x="0" y="0"/>
                    <a:pt x="0" y="0"/>
                  </a:cubicBezTo>
                  <a:cubicBezTo>
                    <a:pt x="0" y="0"/>
                    <a:pt x="5338" y="0"/>
                    <a:pt x="11923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54"/>
            <p:cNvSpPr/>
            <p:nvPr/>
          </p:nvSpPr>
          <p:spPr>
            <a:xfrm>
              <a:off x="3268715" y="1333050"/>
              <a:ext cx="57345" cy="57345"/>
            </a:xfrm>
            <a:custGeom>
              <a:rect b="b" l="l" r="r" t="t"/>
              <a:pathLst>
                <a:path extrusionOk="0" h="57345" w="57345">
                  <a:moveTo>
                    <a:pt x="45422" y="0"/>
                  </a:moveTo>
                  <a:cubicBezTo>
                    <a:pt x="52007" y="0"/>
                    <a:pt x="57346" y="0"/>
                    <a:pt x="57346" y="0"/>
                  </a:cubicBezTo>
                  <a:lnTo>
                    <a:pt x="57346" y="57346"/>
                  </a:lnTo>
                  <a:cubicBezTo>
                    <a:pt x="57346" y="57346"/>
                    <a:pt x="52007" y="57346"/>
                    <a:pt x="45422" y="57346"/>
                  </a:cubicBezTo>
                  <a:lnTo>
                    <a:pt x="11923" y="57346"/>
                  </a:lnTo>
                  <a:lnTo>
                    <a:pt x="11923" y="0"/>
                  </a:lnTo>
                  <a:cubicBezTo>
                    <a:pt x="5338" y="0"/>
                    <a:pt x="0" y="0"/>
                    <a:pt x="0" y="0"/>
                  </a:cubicBezTo>
                  <a:cubicBezTo>
                    <a:pt x="0" y="0"/>
                    <a:pt x="5338" y="0"/>
                    <a:pt x="11923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54"/>
            <p:cNvSpPr/>
            <p:nvPr/>
          </p:nvSpPr>
          <p:spPr>
            <a:xfrm>
              <a:off x="3425138" y="1333050"/>
              <a:ext cx="57345" cy="57345"/>
            </a:xfrm>
            <a:custGeom>
              <a:rect b="b" l="l" r="r" t="t"/>
              <a:pathLst>
                <a:path extrusionOk="0" h="57345" w="57345">
                  <a:moveTo>
                    <a:pt x="45422" y="0"/>
                  </a:moveTo>
                  <a:cubicBezTo>
                    <a:pt x="52007" y="0"/>
                    <a:pt x="57346" y="0"/>
                    <a:pt x="57346" y="0"/>
                  </a:cubicBezTo>
                  <a:lnTo>
                    <a:pt x="57346" y="57346"/>
                  </a:lnTo>
                  <a:cubicBezTo>
                    <a:pt x="57346" y="57346"/>
                    <a:pt x="52007" y="57346"/>
                    <a:pt x="45422" y="57346"/>
                  </a:cubicBezTo>
                  <a:lnTo>
                    <a:pt x="11923" y="57346"/>
                  </a:lnTo>
                  <a:lnTo>
                    <a:pt x="11923" y="0"/>
                  </a:lnTo>
                  <a:cubicBezTo>
                    <a:pt x="5338" y="0"/>
                    <a:pt x="0" y="0"/>
                    <a:pt x="0" y="0"/>
                  </a:cubicBezTo>
                  <a:cubicBezTo>
                    <a:pt x="0" y="0"/>
                    <a:pt x="5338" y="0"/>
                    <a:pt x="11923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54"/>
            <p:cNvSpPr/>
            <p:nvPr/>
          </p:nvSpPr>
          <p:spPr>
            <a:xfrm>
              <a:off x="3346927" y="1333050"/>
              <a:ext cx="57345" cy="57345"/>
            </a:xfrm>
            <a:custGeom>
              <a:rect b="b" l="l" r="r" t="t"/>
              <a:pathLst>
                <a:path extrusionOk="0" h="57345" w="57345">
                  <a:moveTo>
                    <a:pt x="45422" y="0"/>
                  </a:moveTo>
                  <a:cubicBezTo>
                    <a:pt x="52007" y="0"/>
                    <a:pt x="57346" y="0"/>
                    <a:pt x="57346" y="0"/>
                  </a:cubicBezTo>
                  <a:lnTo>
                    <a:pt x="57346" y="57346"/>
                  </a:lnTo>
                  <a:cubicBezTo>
                    <a:pt x="57346" y="57346"/>
                    <a:pt x="52007" y="57346"/>
                    <a:pt x="45422" y="57346"/>
                  </a:cubicBezTo>
                  <a:lnTo>
                    <a:pt x="11923" y="57346"/>
                  </a:lnTo>
                  <a:lnTo>
                    <a:pt x="11923" y="0"/>
                  </a:lnTo>
                  <a:cubicBezTo>
                    <a:pt x="5338" y="0"/>
                    <a:pt x="0" y="0"/>
                    <a:pt x="0" y="0"/>
                  </a:cubicBezTo>
                  <a:cubicBezTo>
                    <a:pt x="0" y="0"/>
                    <a:pt x="5338" y="0"/>
                    <a:pt x="11923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54"/>
            <p:cNvSpPr/>
            <p:nvPr/>
          </p:nvSpPr>
          <p:spPr>
            <a:xfrm>
              <a:off x="3503350" y="1333050"/>
              <a:ext cx="57345" cy="57345"/>
            </a:xfrm>
            <a:custGeom>
              <a:rect b="b" l="l" r="r" t="t"/>
              <a:pathLst>
                <a:path extrusionOk="0" h="57345" w="57345">
                  <a:moveTo>
                    <a:pt x="45422" y="0"/>
                  </a:moveTo>
                  <a:cubicBezTo>
                    <a:pt x="52007" y="0"/>
                    <a:pt x="57346" y="0"/>
                    <a:pt x="57346" y="0"/>
                  </a:cubicBezTo>
                  <a:lnTo>
                    <a:pt x="57346" y="57346"/>
                  </a:lnTo>
                  <a:cubicBezTo>
                    <a:pt x="57346" y="57346"/>
                    <a:pt x="52007" y="57346"/>
                    <a:pt x="45422" y="57346"/>
                  </a:cubicBezTo>
                  <a:lnTo>
                    <a:pt x="11923" y="57346"/>
                  </a:lnTo>
                  <a:lnTo>
                    <a:pt x="11923" y="0"/>
                  </a:lnTo>
                  <a:cubicBezTo>
                    <a:pt x="5338" y="0"/>
                    <a:pt x="0" y="0"/>
                    <a:pt x="0" y="0"/>
                  </a:cubicBezTo>
                  <a:cubicBezTo>
                    <a:pt x="0" y="0"/>
                    <a:pt x="5338" y="0"/>
                    <a:pt x="11923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3" name="Google Shape;593;p54"/>
          <p:cNvGrpSpPr/>
          <p:nvPr/>
        </p:nvGrpSpPr>
        <p:grpSpPr>
          <a:xfrm>
            <a:off x="7598180" y="3357809"/>
            <a:ext cx="264275" cy="231194"/>
            <a:chOff x="3840281" y="1479290"/>
            <a:chExt cx="448685" cy="392519"/>
          </a:xfrm>
        </p:grpSpPr>
        <p:sp>
          <p:nvSpPr>
            <p:cNvPr id="594" name="Google Shape;594;p54"/>
            <p:cNvSpPr/>
            <p:nvPr/>
          </p:nvSpPr>
          <p:spPr>
            <a:xfrm>
              <a:off x="3840281" y="1479290"/>
              <a:ext cx="445982" cy="321605"/>
            </a:xfrm>
            <a:custGeom>
              <a:rect b="b" l="l" r="r" t="t"/>
              <a:pathLst>
                <a:path extrusionOk="0" h="321605" w="445982">
                  <a:moveTo>
                    <a:pt x="58865" y="321605"/>
                  </a:moveTo>
                  <a:lnTo>
                    <a:pt x="237119" y="321605"/>
                  </a:lnTo>
                  <a:cubicBezTo>
                    <a:pt x="246681" y="321605"/>
                    <a:pt x="254432" y="313855"/>
                    <a:pt x="254432" y="304293"/>
                  </a:cubicBezTo>
                  <a:cubicBezTo>
                    <a:pt x="254432" y="294730"/>
                    <a:pt x="246681" y="286980"/>
                    <a:pt x="237119" y="286980"/>
                  </a:cubicBezTo>
                  <a:lnTo>
                    <a:pt x="58865" y="286980"/>
                  </a:lnTo>
                  <a:cubicBezTo>
                    <a:pt x="45478" y="286980"/>
                    <a:pt x="34627" y="276128"/>
                    <a:pt x="34627" y="262741"/>
                  </a:cubicBezTo>
                  <a:lnTo>
                    <a:pt x="34627" y="113019"/>
                  </a:lnTo>
                  <a:lnTo>
                    <a:pt x="411356" y="113019"/>
                  </a:lnTo>
                  <a:lnTo>
                    <a:pt x="411356" y="197368"/>
                  </a:lnTo>
                  <a:cubicBezTo>
                    <a:pt x="411356" y="206930"/>
                    <a:pt x="419107" y="214681"/>
                    <a:pt x="428669" y="214681"/>
                  </a:cubicBezTo>
                  <a:cubicBezTo>
                    <a:pt x="438232" y="214681"/>
                    <a:pt x="445982" y="206930"/>
                    <a:pt x="445982" y="197368"/>
                  </a:cubicBezTo>
                  <a:lnTo>
                    <a:pt x="445982" y="58864"/>
                  </a:lnTo>
                  <a:cubicBezTo>
                    <a:pt x="445906" y="26386"/>
                    <a:pt x="419596" y="76"/>
                    <a:pt x="387118" y="0"/>
                  </a:cubicBezTo>
                  <a:lnTo>
                    <a:pt x="58865" y="0"/>
                  </a:lnTo>
                  <a:cubicBezTo>
                    <a:pt x="26355" y="0"/>
                    <a:pt x="0" y="26354"/>
                    <a:pt x="0" y="58863"/>
                  </a:cubicBezTo>
                  <a:cubicBezTo>
                    <a:pt x="0" y="58956"/>
                    <a:pt x="0" y="59049"/>
                    <a:pt x="1" y="59141"/>
                  </a:cubicBezTo>
                  <a:lnTo>
                    <a:pt x="1" y="262741"/>
                  </a:lnTo>
                  <a:cubicBezTo>
                    <a:pt x="1" y="295251"/>
                    <a:pt x="26355" y="321605"/>
                    <a:pt x="58865" y="321605"/>
                  </a:cubicBezTo>
                  <a:close/>
                  <a:moveTo>
                    <a:pt x="34627" y="59141"/>
                  </a:moveTo>
                  <a:cubicBezTo>
                    <a:pt x="34321" y="45758"/>
                    <a:pt x="44922" y="34661"/>
                    <a:pt x="58304" y="34355"/>
                  </a:cubicBezTo>
                  <a:cubicBezTo>
                    <a:pt x="58491" y="34351"/>
                    <a:pt x="58678" y="34349"/>
                    <a:pt x="58865" y="34349"/>
                  </a:cubicBezTo>
                  <a:lnTo>
                    <a:pt x="387118" y="34349"/>
                  </a:lnTo>
                  <a:cubicBezTo>
                    <a:pt x="400505" y="34349"/>
                    <a:pt x="411356" y="45201"/>
                    <a:pt x="411356" y="58587"/>
                  </a:cubicBezTo>
                  <a:lnTo>
                    <a:pt x="411356" y="90304"/>
                  </a:lnTo>
                  <a:lnTo>
                    <a:pt x="34627" y="90304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54"/>
            <p:cNvSpPr/>
            <p:nvPr/>
          </p:nvSpPr>
          <p:spPr>
            <a:xfrm>
              <a:off x="3895822" y="1530121"/>
              <a:ext cx="23822" cy="23822"/>
            </a:xfrm>
            <a:custGeom>
              <a:rect b="b" l="l" r="r" t="t"/>
              <a:pathLst>
                <a:path extrusionOk="0" h="23822" w="23822">
                  <a:moveTo>
                    <a:pt x="23823" y="11911"/>
                  </a:moveTo>
                  <a:cubicBezTo>
                    <a:pt x="23823" y="18490"/>
                    <a:pt x="18490" y="23823"/>
                    <a:pt x="11911" y="23823"/>
                  </a:cubicBezTo>
                  <a:cubicBezTo>
                    <a:pt x="5333" y="23823"/>
                    <a:pt x="0" y="18490"/>
                    <a:pt x="0" y="11911"/>
                  </a:cubicBezTo>
                  <a:cubicBezTo>
                    <a:pt x="0" y="5333"/>
                    <a:pt x="5333" y="0"/>
                    <a:pt x="11911" y="0"/>
                  </a:cubicBezTo>
                  <a:cubicBezTo>
                    <a:pt x="18490" y="0"/>
                    <a:pt x="23823" y="5333"/>
                    <a:pt x="23823" y="1191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54"/>
            <p:cNvSpPr/>
            <p:nvPr/>
          </p:nvSpPr>
          <p:spPr>
            <a:xfrm>
              <a:off x="3933634" y="1530120"/>
              <a:ext cx="24099" cy="24099"/>
            </a:xfrm>
            <a:custGeom>
              <a:rect b="b" l="l" r="r" t="t"/>
              <a:pathLst>
                <a:path extrusionOk="0" h="24099" w="24099">
                  <a:moveTo>
                    <a:pt x="12188" y="1"/>
                  </a:moveTo>
                  <a:cubicBezTo>
                    <a:pt x="5533" y="-75"/>
                    <a:pt x="77" y="5258"/>
                    <a:pt x="1" y="11912"/>
                  </a:cubicBezTo>
                  <a:cubicBezTo>
                    <a:pt x="-75" y="18567"/>
                    <a:pt x="5258" y="24023"/>
                    <a:pt x="11912" y="24099"/>
                  </a:cubicBezTo>
                  <a:cubicBezTo>
                    <a:pt x="18567" y="24175"/>
                    <a:pt x="24023" y="18842"/>
                    <a:pt x="24099" y="12188"/>
                  </a:cubicBezTo>
                  <a:cubicBezTo>
                    <a:pt x="24100" y="12096"/>
                    <a:pt x="24100" y="12004"/>
                    <a:pt x="24099" y="11912"/>
                  </a:cubicBezTo>
                  <a:cubicBezTo>
                    <a:pt x="24024" y="5365"/>
                    <a:pt x="18735" y="76"/>
                    <a:pt x="12188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54"/>
            <p:cNvSpPr/>
            <p:nvPr/>
          </p:nvSpPr>
          <p:spPr>
            <a:xfrm>
              <a:off x="4105902" y="1673965"/>
              <a:ext cx="183064" cy="197844"/>
            </a:xfrm>
            <a:custGeom>
              <a:rect b="b" l="l" r="r" t="t"/>
              <a:pathLst>
                <a:path extrusionOk="0" h="197844" w="183064">
                  <a:moveTo>
                    <a:pt x="139365" y="121390"/>
                  </a:moveTo>
                  <a:cubicBezTo>
                    <a:pt x="163889" y="86643"/>
                    <a:pt x="155601" y="38594"/>
                    <a:pt x="120854" y="14069"/>
                  </a:cubicBezTo>
                  <a:cubicBezTo>
                    <a:pt x="109491" y="6050"/>
                    <a:pt x="96168" y="1257"/>
                    <a:pt x="82301" y="200"/>
                  </a:cubicBezTo>
                  <a:cubicBezTo>
                    <a:pt x="62095" y="-1270"/>
                    <a:pt x="42142" y="5414"/>
                    <a:pt x="26900" y="18759"/>
                  </a:cubicBezTo>
                  <a:cubicBezTo>
                    <a:pt x="-5430" y="46511"/>
                    <a:pt x="-9142" y="95216"/>
                    <a:pt x="18610" y="127546"/>
                  </a:cubicBezTo>
                  <a:cubicBezTo>
                    <a:pt x="31922" y="143054"/>
                    <a:pt x="50843" y="152645"/>
                    <a:pt x="71221" y="154216"/>
                  </a:cubicBezTo>
                  <a:lnTo>
                    <a:pt x="77038" y="154216"/>
                  </a:lnTo>
                  <a:cubicBezTo>
                    <a:pt x="88844" y="154142"/>
                    <a:pt x="100467" y="151296"/>
                    <a:pt x="110971" y="145906"/>
                  </a:cubicBezTo>
                  <a:lnTo>
                    <a:pt x="149891" y="191335"/>
                  </a:lnTo>
                  <a:cubicBezTo>
                    <a:pt x="153074" y="195076"/>
                    <a:pt x="157601" y="197414"/>
                    <a:pt x="162495" y="197844"/>
                  </a:cubicBezTo>
                  <a:lnTo>
                    <a:pt x="164018" y="197844"/>
                  </a:lnTo>
                  <a:cubicBezTo>
                    <a:pt x="168687" y="197778"/>
                    <a:pt x="173171" y="196004"/>
                    <a:pt x="176622" y="192858"/>
                  </a:cubicBezTo>
                  <a:cubicBezTo>
                    <a:pt x="184387" y="186166"/>
                    <a:pt x="185255" y="174447"/>
                    <a:pt x="178563" y="166683"/>
                  </a:cubicBezTo>
                  <a:cubicBezTo>
                    <a:pt x="178563" y="166683"/>
                    <a:pt x="178561" y="166681"/>
                    <a:pt x="178561" y="166681"/>
                  </a:cubicBezTo>
                  <a:close/>
                  <a:moveTo>
                    <a:pt x="111664" y="118897"/>
                  </a:moveTo>
                  <a:cubicBezTo>
                    <a:pt x="88967" y="138611"/>
                    <a:pt x="54588" y="136192"/>
                    <a:pt x="34875" y="113497"/>
                  </a:cubicBezTo>
                  <a:cubicBezTo>
                    <a:pt x="34756" y="113359"/>
                    <a:pt x="34636" y="113220"/>
                    <a:pt x="34517" y="113080"/>
                  </a:cubicBezTo>
                  <a:cubicBezTo>
                    <a:pt x="14932" y="89982"/>
                    <a:pt x="17523" y="55436"/>
                    <a:pt x="40335" y="35518"/>
                  </a:cubicBezTo>
                  <a:cubicBezTo>
                    <a:pt x="50110" y="26709"/>
                    <a:pt x="62772" y="21783"/>
                    <a:pt x="75930" y="21668"/>
                  </a:cubicBezTo>
                  <a:lnTo>
                    <a:pt x="80085" y="21668"/>
                  </a:lnTo>
                  <a:cubicBezTo>
                    <a:pt x="94642" y="22677"/>
                    <a:pt x="108175" y="29520"/>
                    <a:pt x="117620" y="40643"/>
                  </a:cubicBezTo>
                  <a:cubicBezTo>
                    <a:pt x="137741" y="63694"/>
                    <a:pt x="135366" y="98691"/>
                    <a:pt x="112315" y="118813"/>
                  </a:cubicBezTo>
                  <a:cubicBezTo>
                    <a:pt x="112283" y="118841"/>
                    <a:pt x="112250" y="118870"/>
                    <a:pt x="112218" y="11889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54"/>
            <p:cNvSpPr/>
            <p:nvPr/>
          </p:nvSpPr>
          <p:spPr>
            <a:xfrm>
              <a:off x="3909672" y="1633306"/>
              <a:ext cx="303876" cy="13850"/>
            </a:xfrm>
            <a:custGeom>
              <a:rect b="b" l="l" r="r" t="t"/>
              <a:pathLst>
                <a:path extrusionOk="0" h="13850" w="303876">
                  <a:moveTo>
                    <a:pt x="303877" y="6925"/>
                  </a:moveTo>
                  <a:cubicBezTo>
                    <a:pt x="303877" y="3101"/>
                    <a:pt x="300776" y="0"/>
                    <a:pt x="296952" y="0"/>
                  </a:cubicBezTo>
                  <a:lnTo>
                    <a:pt x="6925" y="0"/>
                  </a:lnTo>
                  <a:cubicBezTo>
                    <a:pt x="3101" y="0"/>
                    <a:pt x="0" y="3101"/>
                    <a:pt x="0" y="6925"/>
                  </a:cubicBezTo>
                  <a:cubicBezTo>
                    <a:pt x="0" y="10749"/>
                    <a:pt x="3101" y="13850"/>
                    <a:pt x="6925" y="13850"/>
                  </a:cubicBezTo>
                  <a:lnTo>
                    <a:pt x="296952" y="13850"/>
                  </a:lnTo>
                  <a:cubicBezTo>
                    <a:pt x="300776" y="13850"/>
                    <a:pt x="303877" y="10749"/>
                    <a:pt x="303877" y="692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54"/>
            <p:cNvSpPr/>
            <p:nvPr/>
          </p:nvSpPr>
          <p:spPr>
            <a:xfrm>
              <a:off x="3909672" y="1677073"/>
              <a:ext cx="193905" cy="13850"/>
            </a:xfrm>
            <a:custGeom>
              <a:rect b="b" l="l" r="r" t="t"/>
              <a:pathLst>
                <a:path extrusionOk="0" h="13850" w="193905">
                  <a:moveTo>
                    <a:pt x="186980" y="0"/>
                  </a:moveTo>
                  <a:lnTo>
                    <a:pt x="6925" y="0"/>
                  </a:lnTo>
                  <a:cubicBezTo>
                    <a:pt x="3101" y="0"/>
                    <a:pt x="0" y="3101"/>
                    <a:pt x="0" y="6925"/>
                  </a:cubicBezTo>
                  <a:cubicBezTo>
                    <a:pt x="0" y="10749"/>
                    <a:pt x="3101" y="13850"/>
                    <a:pt x="6925" y="13850"/>
                  </a:cubicBezTo>
                  <a:lnTo>
                    <a:pt x="186980" y="13850"/>
                  </a:lnTo>
                  <a:cubicBezTo>
                    <a:pt x="190804" y="13850"/>
                    <a:pt x="193905" y="10749"/>
                    <a:pt x="193905" y="6925"/>
                  </a:cubicBezTo>
                  <a:cubicBezTo>
                    <a:pt x="193905" y="3101"/>
                    <a:pt x="190804" y="0"/>
                    <a:pt x="186980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54"/>
            <p:cNvSpPr/>
            <p:nvPr/>
          </p:nvSpPr>
          <p:spPr>
            <a:xfrm>
              <a:off x="3909672" y="1721395"/>
              <a:ext cx="167727" cy="13850"/>
            </a:xfrm>
            <a:custGeom>
              <a:rect b="b" l="l" r="r" t="t"/>
              <a:pathLst>
                <a:path extrusionOk="0" h="13850" w="167727">
                  <a:moveTo>
                    <a:pt x="6925" y="0"/>
                  </a:moveTo>
                  <a:cubicBezTo>
                    <a:pt x="3101" y="0"/>
                    <a:pt x="0" y="3101"/>
                    <a:pt x="0" y="6925"/>
                  </a:cubicBezTo>
                  <a:cubicBezTo>
                    <a:pt x="0" y="10749"/>
                    <a:pt x="3101" y="13850"/>
                    <a:pt x="6925" y="13850"/>
                  </a:cubicBezTo>
                  <a:lnTo>
                    <a:pt x="160803" y="13850"/>
                  </a:lnTo>
                  <a:cubicBezTo>
                    <a:pt x="164627" y="13850"/>
                    <a:pt x="167728" y="10749"/>
                    <a:pt x="167728" y="6925"/>
                  </a:cubicBezTo>
                  <a:cubicBezTo>
                    <a:pt x="167728" y="3101"/>
                    <a:pt x="164627" y="0"/>
                    <a:pt x="160803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1" name="Google Shape;601;p54"/>
          <p:cNvGrpSpPr/>
          <p:nvPr/>
        </p:nvGrpSpPr>
        <p:grpSpPr>
          <a:xfrm>
            <a:off x="4501065" y="3374187"/>
            <a:ext cx="120748" cy="198372"/>
            <a:chOff x="1161635" y="196741"/>
            <a:chExt cx="174290" cy="286333"/>
          </a:xfrm>
        </p:grpSpPr>
        <p:sp>
          <p:nvSpPr>
            <p:cNvPr id="602" name="Google Shape;602;p54"/>
            <p:cNvSpPr/>
            <p:nvPr/>
          </p:nvSpPr>
          <p:spPr>
            <a:xfrm>
              <a:off x="1161635" y="196741"/>
              <a:ext cx="174290" cy="286333"/>
            </a:xfrm>
            <a:custGeom>
              <a:rect b="b" l="l" r="r" t="t"/>
              <a:pathLst>
                <a:path extrusionOk="0" h="286333" w="174290">
                  <a:moveTo>
                    <a:pt x="37869" y="286330"/>
                  </a:moveTo>
                  <a:lnTo>
                    <a:pt x="136698" y="286330"/>
                  </a:lnTo>
                  <a:cubicBezTo>
                    <a:pt x="157230" y="286383"/>
                    <a:pt x="173987" y="269914"/>
                    <a:pt x="174290" y="249385"/>
                  </a:cubicBezTo>
                  <a:lnTo>
                    <a:pt x="174290" y="36948"/>
                  </a:lnTo>
                  <a:cubicBezTo>
                    <a:pt x="173986" y="16274"/>
                    <a:pt x="157004" y="-254"/>
                    <a:pt x="136329" y="3"/>
                  </a:cubicBezTo>
                  <a:lnTo>
                    <a:pt x="37869" y="3"/>
                  </a:lnTo>
                  <a:cubicBezTo>
                    <a:pt x="17211" y="-254"/>
                    <a:pt x="257" y="16285"/>
                    <a:pt x="0" y="36943"/>
                  </a:cubicBezTo>
                  <a:cubicBezTo>
                    <a:pt x="0" y="36945"/>
                    <a:pt x="0" y="36946"/>
                    <a:pt x="0" y="36948"/>
                  </a:cubicBezTo>
                  <a:lnTo>
                    <a:pt x="0" y="249385"/>
                  </a:lnTo>
                  <a:cubicBezTo>
                    <a:pt x="253" y="270043"/>
                    <a:pt x="17205" y="286584"/>
                    <a:pt x="37864" y="286330"/>
                  </a:cubicBezTo>
                  <a:cubicBezTo>
                    <a:pt x="37865" y="286330"/>
                    <a:pt x="37867" y="286330"/>
                    <a:pt x="37869" y="286330"/>
                  </a:cubicBezTo>
                  <a:close/>
                  <a:moveTo>
                    <a:pt x="23091" y="36948"/>
                  </a:moveTo>
                  <a:cubicBezTo>
                    <a:pt x="23192" y="28874"/>
                    <a:pt x="29794" y="22396"/>
                    <a:pt x="37869" y="22447"/>
                  </a:cubicBezTo>
                  <a:lnTo>
                    <a:pt x="136698" y="22447"/>
                  </a:lnTo>
                  <a:cubicBezTo>
                    <a:pt x="144809" y="22345"/>
                    <a:pt x="151466" y="28836"/>
                    <a:pt x="151569" y="36946"/>
                  </a:cubicBezTo>
                  <a:cubicBezTo>
                    <a:pt x="151569" y="36947"/>
                    <a:pt x="151569" y="36948"/>
                    <a:pt x="151569" y="36948"/>
                  </a:cubicBezTo>
                  <a:lnTo>
                    <a:pt x="151569" y="53759"/>
                  </a:lnTo>
                  <a:lnTo>
                    <a:pt x="23091" y="53759"/>
                  </a:lnTo>
                  <a:close/>
                  <a:moveTo>
                    <a:pt x="23091" y="68167"/>
                  </a:moveTo>
                  <a:lnTo>
                    <a:pt x="151569" y="68167"/>
                  </a:lnTo>
                  <a:lnTo>
                    <a:pt x="151569" y="218166"/>
                  </a:lnTo>
                  <a:lnTo>
                    <a:pt x="23091" y="218166"/>
                  </a:lnTo>
                  <a:close/>
                  <a:moveTo>
                    <a:pt x="23091" y="232575"/>
                  </a:moveTo>
                  <a:lnTo>
                    <a:pt x="151569" y="232575"/>
                  </a:lnTo>
                  <a:lnTo>
                    <a:pt x="151569" y="249385"/>
                  </a:lnTo>
                  <a:cubicBezTo>
                    <a:pt x="151467" y="257495"/>
                    <a:pt x="144810" y="263987"/>
                    <a:pt x="136701" y="263886"/>
                  </a:cubicBezTo>
                  <a:cubicBezTo>
                    <a:pt x="136700" y="263886"/>
                    <a:pt x="136699" y="263886"/>
                    <a:pt x="136698" y="263886"/>
                  </a:cubicBezTo>
                  <a:lnTo>
                    <a:pt x="37869" y="263886"/>
                  </a:lnTo>
                  <a:cubicBezTo>
                    <a:pt x="29794" y="263938"/>
                    <a:pt x="23192" y="257459"/>
                    <a:pt x="23091" y="24938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54"/>
            <p:cNvSpPr/>
            <p:nvPr/>
          </p:nvSpPr>
          <p:spPr>
            <a:xfrm>
              <a:off x="1238573" y="226350"/>
              <a:ext cx="16174" cy="15748"/>
            </a:xfrm>
            <a:custGeom>
              <a:rect b="b" l="l" r="r" t="t"/>
              <a:pathLst>
                <a:path extrusionOk="0" h="15748" w="16174">
                  <a:moveTo>
                    <a:pt x="4989" y="597"/>
                  </a:moveTo>
                  <a:cubicBezTo>
                    <a:pt x="3980" y="982"/>
                    <a:pt x="3066" y="1580"/>
                    <a:pt x="2310" y="2352"/>
                  </a:cubicBezTo>
                  <a:cubicBezTo>
                    <a:pt x="828" y="3814"/>
                    <a:pt x="-5" y="5811"/>
                    <a:pt x="1" y="7894"/>
                  </a:cubicBezTo>
                  <a:cubicBezTo>
                    <a:pt x="-17" y="8916"/>
                    <a:pt x="204" y="9928"/>
                    <a:pt x="648" y="10849"/>
                  </a:cubicBezTo>
                  <a:cubicBezTo>
                    <a:pt x="1822" y="13884"/>
                    <a:pt x="4784" y="15846"/>
                    <a:pt x="8037" y="15744"/>
                  </a:cubicBezTo>
                  <a:cubicBezTo>
                    <a:pt x="10173" y="15748"/>
                    <a:pt x="12227" y="14920"/>
                    <a:pt x="13763" y="13435"/>
                  </a:cubicBezTo>
                  <a:cubicBezTo>
                    <a:pt x="16824" y="10584"/>
                    <a:pt x="16994" y="5792"/>
                    <a:pt x="14143" y="2731"/>
                  </a:cubicBezTo>
                  <a:cubicBezTo>
                    <a:pt x="14021" y="2600"/>
                    <a:pt x="13894" y="2474"/>
                    <a:pt x="13763" y="2352"/>
                  </a:cubicBezTo>
                  <a:cubicBezTo>
                    <a:pt x="11452" y="65"/>
                    <a:pt x="8002" y="-626"/>
                    <a:pt x="4989" y="59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54"/>
            <p:cNvSpPr/>
            <p:nvPr/>
          </p:nvSpPr>
          <p:spPr>
            <a:xfrm>
              <a:off x="1232940" y="437628"/>
              <a:ext cx="31957" cy="12191"/>
            </a:xfrm>
            <a:custGeom>
              <a:rect b="b" l="l" r="r" t="t"/>
              <a:pathLst>
                <a:path extrusionOk="0" h="12191" w="31957">
                  <a:moveTo>
                    <a:pt x="6096" y="12192"/>
                  </a:moveTo>
                  <a:lnTo>
                    <a:pt x="25862" y="12192"/>
                  </a:lnTo>
                  <a:cubicBezTo>
                    <a:pt x="29228" y="12192"/>
                    <a:pt x="31958" y="9463"/>
                    <a:pt x="31958" y="6096"/>
                  </a:cubicBezTo>
                  <a:cubicBezTo>
                    <a:pt x="31958" y="2729"/>
                    <a:pt x="29228" y="0"/>
                    <a:pt x="25862" y="0"/>
                  </a:cubicBezTo>
                  <a:lnTo>
                    <a:pt x="6096" y="0"/>
                  </a:lnTo>
                  <a:cubicBezTo>
                    <a:pt x="2729" y="0"/>
                    <a:pt x="0" y="2729"/>
                    <a:pt x="0" y="6096"/>
                  </a:cubicBezTo>
                  <a:cubicBezTo>
                    <a:pt x="0" y="9463"/>
                    <a:pt x="2729" y="12192"/>
                    <a:pt x="6096" y="12192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5" name="Google Shape;605;p54"/>
          <p:cNvSpPr/>
          <p:nvPr/>
        </p:nvSpPr>
        <p:spPr>
          <a:xfrm>
            <a:off x="3632655" y="3382472"/>
            <a:ext cx="273136" cy="181789"/>
          </a:xfrm>
          <a:custGeom>
            <a:rect b="b" l="l" r="r" t="t"/>
            <a:pathLst>
              <a:path extrusionOk="0" h="6020" w="9045">
                <a:moveTo>
                  <a:pt x="1968" y="1052"/>
                </a:moveTo>
                <a:cubicBezTo>
                  <a:pt x="1890" y="1052"/>
                  <a:pt x="1827" y="1115"/>
                  <a:pt x="1827" y="1193"/>
                </a:cubicBezTo>
                <a:lnTo>
                  <a:pt x="1827" y="4429"/>
                </a:lnTo>
                <a:cubicBezTo>
                  <a:pt x="1827" y="4506"/>
                  <a:pt x="1891" y="4569"/>
                  <a:pt x="1968" y="4569"/>
                </a:cubicBezTo>
                <a:cubicBezTo>
                  <a:pt x="2047" y="4569"/>
                  <a:pt x="2109" y="4506"/>
                  <a:pt x="2109" y="4429"/>
                </a:cubicBezTo>
                <a:lnTo>
                  <a:pt x="2109" y="1334"/>
                </a:lnTo>
                <a:lnTo>
                  <a:pt x="6941" y="1334"/>
                </a:lnTo>
                <a:cubicBezTo>
                  <a:pt x="7019" y="1334"/>
                  <a:pt x="7082" y="1271"/>
                  <a:pt x="7082" y="1193"/>
                </a:cubicBezTo>
                <a:cubicBezTo>
                  <a:pt x="7082" y="1115"/>
                  <a:pt x="7019" y="1052"/>
                  <a:pt x="6943" y="1052"/>
                </a:cubicBezTo>
                <a:close/>
                <a:moveTo>
                  <a:pt x="7497" y="711"/>
                </a:moveTo>
                <a:lnTo>
                  <a:pt x="7497" y="4965"/>
                </a:lnTo>
                <a:lnTo>
                  <a:pt x="5571" y="4965"/>
                </a:lnTo>
                <a:cubicBezTo>
                  <a:pt x="5448" y="4965"/>
                  <a:pt x="5345" y="5065"/>
                  <a:pt x="5345" y="5191"/>
                </a:cubicBezTo>
                <a:lnTo>
                  <a:pt x="5345" y="5338"/>
                </a:lnTo>
                <a:lnTo>
                  <a:pt x="3700" y="5338"/>
                </a:lnTo>
                <a:lnTo>
                  <a:pt x="3700" y="5191"/>
                </a:lnTo>
                <a:cubicBezTo>
                  <a:pt x="3700" y="5068"/>
                  <a:pt x="3599" y="4965"/>
                  <a:pt x="3474" y="4965"/>
                </a:cubicBezTo>
                <a:lnTo>
                  <a:pt x="1550" y="4965"/>
                </a:lnTo>
                <a:lnTo>
                  <a:pt x="1550" y="711"/>
                </a:lnTo>
                <a:close/>
                <a:moveTo>
                  <a:pt x="3248" y="5418"/>
                </a:moveTo>
                <a:lnTo>
                  <a:pt x="3248" y="5565"/>
                </a:lnTo>
                <a:lnTo>
                  <a:pt x="722" y="5565"/>
                </a:lnTo>
                <a:cubicBezTo>
                  <a:pt x="608" y="5565"/>
                  <a:pt x="531" y="5501"/>
                  <a:pt x="491" y="5418"/>
                </a:cubicBezTo>
                <a:close/>
                <a:moveTo>
                  <a:pt x="8532" y="5418"/>
                </a:moveTo>
                <a:cubicBezTo>
                  <a:pt x="8465" y="5503"/>
                  <a:pt x="8354" y="5565"/>
                  <a:pt x="8236" y="5565"/>
                </a:cubicBezTo>
                <a:lnTo>
                  <a:pt x="5798" y="5565"/>
                </a:lnTo>
                <a:lnTo>
                  <a:pt x="5798" y="5418"/>
                </a:lnTo>
                <a:close/>
                <a:moveTo>
                  <a:pt x="1468" y="1"/>
                </a:moveTo>
                <a:cubicBezTo>
                  <a:pt x="1122" y="1"/>
                  <a:pt x="841" y="282"/>
                  <a:pt x="841" y="628"/>
                </a:cubicBezTo>
                <a:lnTo>
                  <a:pt x="841" y="4965"/>
                </a:lnTo>
                <a:lnTo>
                  <a:pt x="228" y="4965"/>
                </a:lnTo>
                <a:cubicBezTo>
                  <a:pt x="103" y="4965"/>
                  <a:pt x="1" y="5068"/>
                  <a:pt x="1" y="5191"/>
                </a:cubicBezTo>
                <a:lnTo>
                  <a:pt x="1" y="5255"/>
                </a:lnTo>
                <a:cubicBezTo>
                  <a:pt x="1" y="5691"/>
                  <a:pt x="311" y="6019"/>
                  <a:pt x="722" y="6019"/>
                </a:cubicBezTo>
                <a:lnTo>
                  <a:pt x="8236" y="6019"/>
                </a:lnTo>
                <a:cubicBezTo>
                  <a:pt x="8667" y="6019"/>
                  <a:pt x="9044" y="5662"/>
                  <a:pt x="9044" y="5255"/>
                </a:cubicBezTo>
                <a:lnTo>
                  <a:pt x="9044" y="5191"/>
                </a:lnTo>
                <a:cubicBezTo>
                  <a:pt x="9044" y="5065"/>
                  <a:pt x="8945" y="4965"/>
                  <a:pt x="8820" y="4964"/>
                </a:cubicBezTo>
                <a:lnTo>
                  <a:pt x="8205" y="4964"/>
                </a:lnTo>
                <a:lnTo>
                  <a:pt x="8205" y="628"/>
                </a:lnTo>
                <a:cubicBezTo>
                  <a:pt x="8205" y="282"/>
                  <a:pt x="7924" y="1"/>
                  <a:pt x="7580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54"/>
          <p:cNvSpPr txBox="1"/>
          <p:nvPr/>
        </p:nvSpPr>
        <p:spPr>
          <a:xfrm>
            <a:off x="3557982" y="3708490"/>
            <a:ext cx="4227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Laptop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54"/>
          <p:cNvSpPr txBox="1"/>
          <p:nvPr/>
        </p:nvSpPr>
        <p:spPr>
          <a:xfrm>
            <a:off x="8221502" y="3708491"/>
            <a:ext cx="6018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Communicate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8" name="Google Shape;608;p54"/>
          <p:cNvGrpSpPr/>
          <p:nvPr/>
        </p:nvGrpSpPr>
        <p:grpSpPr>
          <a:xfrm>
            <a:off x="8415024" y="3369169"/>
            <a:ext cx="215446" cy="208531"/>
            <a:chOff x="6259702" y="1098074"/>
            <a:chExt cx="397209" cy="384460"/>
          </a:xfrm>
        </p:grpSpPr>
        <p:sp>
          <p:nvSpPr>
            <p:cNvPr id="609" name="Google Shape;609;p54"/>
            <p:cNvSpPr/>
            <p:nvPr/>
          </p:nvSpPr>
          <p:spPr>
            <a:xfrm>
              <a:off x="6259702" y="1098074"/>
              <a:ext cx="397209" cy="384460"/>
            </a:xfrm>
            <a:custGeom>
              <a:rect b="b" l="l" r="r" t="t"/>
              <a:pathLst>
                <a:path extrusionOk="0" h="384460" w="397209">
                  <a:moveTo>
                    <a:pt x="350066" y="0"/>
                  </a:moveTo>
                  <a:lnTo>
                    <a:pt x="47144" y="0"/>
                  </a:lnTo>
                  <a:cubicBezTo>
                    <a:pt x="21137" y="71"/>
                    <a:pt x="71" y="21137"/>
                    <a:pt x="0" y="47144"/>
                  </a:cubicBezTo>
                  <a:lnTo>
                    <a:pt x="0" y="239889"/>
                  </a:lnTo>
                  <a:cubicBezTo>
                    <a:pt x="0" y="265947"/>
                    <a:pt x="21086" y="287092"/>
                    <a:pt x="47144" y="287163"/>
                  </a:cubicBezTo>
                  <a:lnTo>
                    <a:pt x="95851" y="287163"/>
                  </a:lnTo>
                  <a:cubicBezTo>
                    <a:pt x="98655" y="287092"/>
                    <a:pt x="100987" y="289307"/>
                    <a:pt x="101059" y="292111"/>
                  </a:cubicBezTo>
                  <a:cubicBezTo>
                    <a:pt x="101060" y="292154"/>
                    <a:pt x="101061" y="292198"/>
                    <a:pt x="101061" y="292242"/>
                  </a:cubicBezTo>
                  <a:lnTo>
                    <a:pt x="101061" y="357359"/>
                  </a:lnTo>
                  <a:cubicBezTo>
                    <a:pt x="100520" y="369173"/>
                    <a:pt x="108007" y="379869"/>
                    <a:pt x="119293" y="383405"/>
                  </a:cubicBezTo>
                  <a:cubicBezTo>
                    <a:pt x="122016" y="384103"/>
                    <a:pt x="124816" y="384454"/>
                    <a:pt x="127628" y="384447"/>
                  </a:cubicBezTo>
                  <a:cubicBezTo>
                    <a:pt x="134228" y="384671"/>
                    <a:pt x="140632" y="382176"/>
                    <a:pt x="145340" y="377545"/>
                  </a:cubicBezTo>
                  <a:lnTo>
                    <a:pt x="145340" y="377545"/>
                  </a:lnTo>
                  <a:lnTo>
                    <a:pt x="232986" y="288856"/>
                  </a:lnTo>
                  <a:cubicBezTo>
                    <a:pt x="233940" y="287863"/>
                    <a:pt x="235256" y="287299"/>
                    <a:pt x="236633" y="287293"/>
                  </a:cubicBezTo>
                  <a:lnTo>
                    <a:pt x="350066" y="287293"/>
                  </a:lnTo>
                  <a:cubicBezTo>
                    <a:pt x="376073" y="287222"/>
                    <a:pt x="397138" y="266157"/>
                    <a:pt x="397210" y="240149"/>
                  </a:cubicBezTo>
                  <a:lnTo>
                    <a:pt x="397210" y="47144"/>
                  </a:lnTo>
                  <a:cubicBezTo>
                    <a:pt x="397138" y="21137"/>
                    <a:pt x="376073" y="71"/>
                    <a:pt x="350066" y="0"/>
                  </a:cubicBezTo>
                  <a:close/>
                  <a:moveTo>
                    <a:pt x="364652" y="239889"/>
                  </a:moveTo>
                  <a:cubicBezTo>
                    <a:pt x="364652" y="247945"/>
                    <a:pt x="358122" y="254475"/>
                    <a:pt x="350066" y="254475"/>
                  </a:cubicBezTo>
                  <a:lnTo>
                    <a:pt x="236633" y="254475"/>
                  </a:lnTo>
                  <a:cubicBezTo>
                    <a:pt x="226554" y="254479"/>
                    <a:pt x="216895" y="258511"/>
                    <a:pt x="209805" y="265675"/>
                  </a:cubicBezTo>
                  <a:lnTo>
                    <a:pt x="133619" y="342903"/>
                  </a:lnTo>
                  <a:lnTo>
                    <a:pt x="133619" y="292242"/>
                  </a:lnTo>
                  <a:cubicBezTo>
                    <a:pt x="133547" y="271435"/>
                    <a:pt x="116659" y="254605"/>
                    <a:pt x="95851" y="254605"/>
                  </a:cubicBezTo>
                  <a:lnTo>
                    <a:pt x="47144" y="254605"/>
                  </a:lnTo>
                  <a:cubicBezTo>
                    <a:pt x="39068" y="254533"/>
                    <a:pt x="32558" y="247966"/>
                    <a:pt x="32558" y="239889"/>
                  </a:cubicBezTo>
                  <a:lnTo>
                    <a:pt x="32558" y="47144"/>
                  </a:lnTo>
                  <a:cubicBezTo>
                    <a:pt x="32558" y="39089"/>
                    <a:pt x="39089" y="32558"/>
                    <a:pt x="47144" y="32558"/>
                  </a:cubicBezTo>
                  <a:lnTo>
                    <a:pt x="350066" y="32558"/>
                  </a:lnTo>
                  <a:cubicBezTo>
                    <a:pt x="358122" y="32558"/>
                    <a:pt x="364652" y="39089"/>
                    <a:pt x="364652" y="47144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54"/>
            <p:cNvSpPr/>
            <p:nvPr/>
          </p:nvSpPr>
          <p:spPr>
            <a:xfrm>
              <a:off x="6321171" y="1202260"/>
              <a:ext cx="274270" cy="20837"/>
            </a:xfrm>
            <a:custGeom>
              <a:rect b="b" l="l" r="r" t="t"/>
              <a:pathLst>
                <a:path extrusionOk="0" h="20837" w="274270">
                  <a:moveTo>
                    <a:pt x="263852" y="0"/>
                  </a:moveTo>
                  <a:lnTo>
                    <a:pt x="10419" y="0"/>
                  </a:lnTo>
                  <a:cubicBezTo>
                    <a:pt x="4665" y="0"/>
                    <a:pt x="0" y="4665"/>
                    <a:pt x="0" y="10419"/>
                  </a:cubicBezTo>
                  <a:cubicBezTo>
                    <a:pt x="0" y="16172"/>
                    <a:pt x="4665" y="20837"/>
                    <a:pt x="10419" y="20837"/>
                  </a:cubicBezTo>
                  <a:lnTo>
                    <a:pt x="263852" y="20837"/>
                  </a:lnTo>
                  <a:cubicBezTo>
                    <a:pt x="269605" y="20837"/>
                    <a:pt x="274270" y="16172"/>
                    <a:pt x="274270" y="10419"/>
                  </a:cubicBezTo>
                  <a:cubicBezTo>
                    <a:pt x="274270" y="4665"/>
                    <a:pt x="269605" y="0"/>
                    <a:pt x="263852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54"/>
            <p:cNvSpPr/>
            <p:nvPr/>
          </p:nvSpPr>
          <p:spPr>
            <a:xfrm>
              <a:off x="6321171" y="1255916"/>
              <a:ext cx="198214" cy="20837"/>
            </a:xfrm>
            <a:custGeom>
              <a:rect b="b" l="l" r="r" t="t"/>
              <a:pathLst>
                <a:path extrusionOk="0" h="20837" w="198214">
                  <a:moveTo>
                    <a:pt x="187796" y="0"/>
                  </a:moveTo>
                  <a:lnTo>
                    <a:pt x="10419" y="0"/>
                  </a:lnTo>
                  <a:cubicBezTo>
                    <a:pt x="4665" y="0"/>
                    <a:pt x="0" y="4665"/>
                    <a:pt x="0" y="10419"/>
                  </a:cubicBezTo>
                  <a:cubicBezTo>
                    <a:pt x="0" y="16172"/>
                    <a:pt x="4665" y="20837"/>
                    <a:pt x="10419" y="20837"/>
                  </a:cubicBezTo>
                  <a:lnTo>
                    <a:pt x="187796" y="20837"/>
                  </a:lnTo>
                  <a:cubicBezTo>
                    <a:pt x="193549" y="20837"/>
                    <a:pt x="198214" y="16172"/>
                    <a:pt x="198214" y="10419"/>
                  </a:cubicBezTo>
                  <a:cubicBezTo>
                    <a:pt x="198214" y="4665"/>
                    <a:pt x="193549" y="0"/>
                    <a:pt x="187796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2" name="Google Shape;612;p54"/>
          <p:cNvSpPr txBox="1"/>
          <p:nvPr/>
        </p:nvSpPr>
        <p:spPr>
          <a:xfrm>
            <a:off x="387581" y="4483950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54"/>
          <p:cNvSpPr txBox="1"/>
          <p:nvPr/>
        </p:nvSpPr>
        <p:spPr>
          <a:xfrm>
            <a:off x="1971975" y="4483950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Users</a:t>
            </a:r>
            <a:endParaRPr sz="600">
              <a:solidFill>
                <a:srgbClr val="1057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54"/>
          <p:cNvSpPr txBox="1"/>
          <p:nvPr/>
        </p:nvSpPr>
        <p:spPr>
          <a:xfrm>
            <a:off x="3556369" y="4483950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aseline="30000"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rd</a:t>
            </a: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 Party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5" name="Google Shape;615;p54"/>
          <p:cNvGrpSpPr/>
          <p:nvPr/>
        </p:nvGrpSpPr>
        <p:grpSpPr>
          <a:xfrm>
            <a:off x="2022678" y="4154375"/>
            <a:ext cx="324812" cy="194278"/>
            <a:chOff x="4701423" y="3071109"/>
            <a:chExt cx="598842" cy="358183"/>
          </a:xfrm>
        </p:grpSpPr>
        <p:sp>
          <p:nvSpPr>
            <p:cNvPr id="616" name="Google Shape;616;p54"/>
            <p:cNvSpPr/>
            <p:nvPr/>
          </p:nvSpPr>
          <p:spPr>
            <a:xfrm>
              <a:off x="4773084" y="3071109"/>
              <a:ext cx="202380" cy="264503"/>
            </a:xfrm>
            <a:custGeom>
              <a:rect b="b" l="l" r="r" t="t"/>
              <a:pathLst>
                <a:path extrusionOk="0" h="218147" w="166911">
                  <a:moveTo>
                    <a:pt x="34369" y="185913"/>
                  </a:moveTo>
                  <a:cubicBezTo>
                    <a:pt x="37683" y="188834"/>
                    <a:pt x="40842" y="191916"/>
                    <a:pt x="43837" y="195149"/>
                  </a:cubicBezTo>
                  <a:cubicBezTo>
                    <a:pt x="55008" y="205956"/>
                    <a:pt x="67694" y="218148"/>
                    <a:pt x="83126" y="218148"/>
                  </a:cubicBezTo>
                  <a:cubicBezTo>
                    <a:pt x="98557" y="218148"/>
                    <a:pt x="111528" y="205956"/>
                    <a:pt x="122415" y="195057"/>
                  </a:cubicBezTo>
                  <a:cubicBezTo>
                    <a:pt x="125405" y="191820"/>
                    <a:pt x="128565" y="188737"/>
                    <a:pt x="131882" y="185820"/>
                  </a:cubicBezTo>
                  <a:cubicBezTo>
                    <a:pt x="145526" y="175496"/>
                    <a:pt x="154166" y="160109"/>
                    <a:pt x="155740" y="143333"/>
                  </a:cubicBezTo>
                  <a:cubicBezTo>
                    <a:pt x="162917" y="136215"/>
                    <a:pt x="166930" y="126624"/>
                    <a:pt x="166911" y="116640"/>
                  </a:cubicBezTo>
                  <a:lnTo>
                    <a:pt x="166911" y="110821"/>
                  </a:lnTo>
                  <a:cubicBezTo>
                    <a:pt x="166891" y="102400"/>
                    <a:pt x="164030" y="94220"/>
                    <a:pt x="158769" y="87545"/>
                  </a:cubicBezTo>
                  <a:cubicBezTo>
                    <a:pt x="158107" y="55865"/>
                    <a:pt x="150154" y="32127"/>
                    <a:pt x="135101" y="17903"/>
                  </a:cubicBezTo>
                  <a:cubicBezTo>
                    <a:pt x="121438" y="5383"/>
                    <a:pt x="103060" y="-1039"/>
                    <a:pt x="84356" y="169"/>
                  </a:cubicBezTo>
                  <a:lnTo>
                    <a:pt x="82463" y="169"/>
                  </a:lnTo>
                  <a:cubicBezTo>
                    <a:pt x="63769" y="-1140"/>
                    <a:pt x="45357" y="5183"/>
                    <a:pt x="31624" y="17626"/>
                  </a:cubicBezTo>
                  <a:cubicBezTo>
                    <a:pt x="16665" y="32497"/>
                    <a:pt x="8808" y="55588"/>
                    <a:pt x="8145" y="87268"/>
                  </a:cubicBezTo>
                  <a:cubicBezTo>
                    <a:pt x="2846" y="93924"/>
                    <a:pt x="-20" y="102117"/>
                    <a:pt x="3" y="110544"/>
                  </a:cubicBezTo>
                  <a:lnTo>
                    <a:pt x="3" y="116363"/>
                  </a:lnTo>
                  <a:cubicBezTo>
                    <a:pt x="-127" y="126432"/>
                    <a:pt x="3859" y="136137"/>
                    <a:pt x="11080" y="143333"/>
                  </a:cubicBezTo>
                  <a:cubicBezTo>
                    <a:pt x="12464" y="160060"/>
                    <a:pt x="20897" y="175478"/>
                    <a:pt x="34369" y="185913"/>
                  </a:cubicBezTo>
                  <a:close/>
                  <a:moveTo>
                    <a:pt x="22819" y="110544"/>
                  </a:moveTo>
                  <a:cubicBezTo>
                    <a:pt x="22804" y="106352"/>
                    <a:pt x="24509" y="102327"/>
                    <a:pt x="27553" y="99368"/>
                  </a:cubicBezTo>
                  <a:cubicBezTo>
                    <a:pt x="29696" y="97256"/>
                    <a:pt x="30888" y="94397"/>
                    <a:pt x="30866" y="91425"/>
                  </a:cubicBezTo>
                  <a:cubicBezTo>
                    <a:pt x="30866" y="63716"/>
                    <a:pt x="36641" y="44319"/>
                    <a:pt x="47813" y="33328"/>
                  </a:cubicBezTo>
                  <a:cubicBezTo>
                    <a:pt x="56958" y="25392"/>
                    <a:pt x="69034" y="21454"/>
                    <a:pt x="81232" y="22429"/>
                  </a:cubicBezTo>
                  <a:lnTo>
                    <a:pt x="84451" y="22429"/>
                  </a:lnTo>
                  <a:cubicBezTo>
                    <a:pt x="97026" y="21184"/>
                    <a:pt x="109559" y="25137"/>
                    <a:pt x="119007" y="33328"/>
                  </a:cubicBezTo>
                  <a:cubicBezTo>
                    <a:pt x="130273" y="44319"/>
                    <a:pt x="135764" y="63808"/>
                    <a:pt x="135764" y="91425"/>
                  </a:cubicBezTo>
                  <a:cubicBezTo>
                    <a:pt x="135782" y="94389"/>
                    <a:pt x="136968" y="97233"/>
                    <a:pt x="139077" y="99368"/>
                  </a:cubicBezTo>
                  <a:cubicBezTo>
                    <a:pt x="142184" y="102294"/>
                    <a:pt x="143928" y="106331"/>
                    <a:pt x="143906" y="110544"/>
                  </a:cubicBezTo>
                  <a:lnTo>
                    <a:pt x="143906" y="116363"/>
                  </a:lnTo>
                  <a:cubicBezTo>
                    <a:pt x="143932" y="120603"/>
                    <a:pt x="142188" y="124671"/>
                    <a:pt x="139077" y="127631"/>
                  </a:cubicBezTo>
                  <a:lnTo>
                    <a:pt x="136332" y="130402"/>
                  </a:lnTo>
                  <a:cubicBezTo>
                    <a:pt x="134151" y="132459"/>
                    <a:pt x="132920" y="135293"/>
                    <a:pt x="132924" y="138253"/>
                  </a:cubicBezTo>
                  <a:cubicBezTo>
                    <a:pt x="132983" y="149945"/>
                    <a:pt x="127582" y="161028"/>
                    <a:pt x="118249" y="168364"/>
                  </a:cubicBezTo>
                  <a:cubicBezTo>
                    <a:pt x="114368" y="171319"/>
                    <a:pt x="110581" y="175106"/>
                    <a:pt x="106415" y="178985"/>
                  </a:cubicBezTo>
                  <a:cubicBezTo>
                    <a:pt x="99599" y="185636"/>
                    <a:pt x="89279" y="195611"/>
                    <a:pt x="83220" y="195611"/>
                  </a:cubicBezTo>
                  <a:cubicBezTo>
                    <a:pt x="77161" y="195611"/>
                    <a:pt x="66842" y="185636"/>
                    <a:pt x="60026" y="178985"/>
                  </a:cubicBezTo>
                  <a:cubicBezTo>
                    <a:pt x="56277" y="175243"/>
                    <a:pt x="52326" y="171697"/>
                    <a:pt x="48192" y="168364"/>
                  </a:cubicBezTo>
                  <a:cubicBezTo>
                    <a:pt x="38859" y="161028"/>
                    <a:pt x="33458" y="149945"/>
                    <a:pt x="33517" y="138253"/>
                  </a:cubicBezTo>
                  <a:cubicBezTo>
                    <a:pt x="33514" y="135313"/>
                    <a:pt x="32323" y="132492"/>
                    <a:pt x="30204" y="130402"/>
                  </a:cubicBezTo>
                  <a:lnTo>
                    <a:pt x="27364" y="127631"/>
                  </a:lnTo>
                  <a:cubicBezTo>
                    <a:pt x="24314" y="124638"/>
                    <a:pt x="22611" y="120583"/>
                    <a:pt x="22630" y="116363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54"/>
            <p:cNvSpPr/>
            <p:nvPr/>
          </p:nvSpPr>
          <p:spPr>
            <a:xfrm>
              <a:off x="4815183" y="3120690"/>
              <a:ext cx="118256" cy="58908"/>
            </a:xfrm>
            <a:custGeom>
              <a:rect b="b" l="l" r="r" t="t"/>
              <a:pathLst>
                <a:path extrusionOk="0" h="48584" w="97531">
                  <a:moveTo>
                    <a:pt x="6362" y="48584"/>
                  </a:moveTo>
                  <a:cubicBezTo>
                    <a:pt x="7367" y="48579"/>
                    <a:pt x="8362" y="48392"/>
                    <a:pt x="9297" y="48030"/>
                  </a:cubicBezTo>
                  <a:cubicBezTo>
                    <a:pt x="20437" y="43529"/>
                    <a:pt x="28632" y="34018"/>
                    <a:pt x="31261" y="22538"/>
                  </a:cubicBezTo>
                  <a:cubicBezTo>
                    <a:pt x="47701" y="36422"/>
                    <a:pt x="68512" y="44406"/>
                    <a:pt x="90242" y="45167"/>
                  </a:cubicBezTo>
                  <a:cubicBezTo>
                    <a:pt x="94268" y="45167"/>
                    <a:pt x="97532" y="41982"/>
                    <a:pt x="97532" y="38055"/>
                  </a:cubicBezTo>
                  <a:cubicBezTo>
                    <a:pt x="97532" y="34127"/>
                    <a:pt x="94268" y="30943"/>
                    <a:pt x="90242" y="30943"/>
                  </a:cubicBezTo>
                  <a:cubicBezTo>
                    <a:pt x="56823" y="30943"/>
                    <a:pt x="30882" y="2495"/>
                    <a:pt x="30693" y="2218"/>
                  </a:cubicBezTo>
                  <a:cubicBezTo>
                    <a:pt x="28439" y="-101"/>
                    <a:pt x="24875" y="-668"/>
                    <a:pt x="21983" y="832"/>
                  </a:cubicBezTo>
                  <a:cubicBezTo>
                    <a:pt x="18983" y="2214"/>
                    <a:pt x="17340" y="5419"/>
                    <a:pt x="18007" y="8591"/>
                  </a:cubicBezTo>
                  <a:cubicBezTo>
                    <a:pt x="20130" y="19616"/>
                    <a:pt x="14270" y="30632"/>
                    <a:pt x="3806" y="35284"/>
                  </a:cubicBezTo>
                  <a:cubicBezTo>
                    <a:pt x="270" y="37162"/>
                    <a:pt x="-1037" y="41481"/>
                    <a:pt x="889" y="44931"/>
                  </a:cubicBezTo>
                  <a:cubicBezTo>
                    <a:pt x="2007" y="46934"/>
                    <a:pt x="4043" y="48293"/>
                    <a:pt x="6362" y="48584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54"/>
            <p:cNvSpPr/>
            <p:nvPr/>
          </p:nvSpPr>
          <p:spPr>
            <a:xfrm>
              <a:off x="4949465" y="3074914"/>
              <a:ext cx="152229" cy="257339"/>
            </a:xfrm>
            <a:custGeom>
              <a:rect b="b" l="l" r="r" t="t"/>
              <a:pathLst>
                <a:path extrusionOk="0" h="212238" w="125550">
                  <a:moveTo>
                    <a:pt x="18664" y="28250"/>
                  </a:moveTo>
                  <a:cubicBezTo>
                    <a:pt x="24978" y="23619"/>
                    <a:pt x="32877" y="21536"/>
                    <a:pt x="40722" y="22431"/>
                  </a:cubicBezTo>
                  <a:lnTo>
                    <a:pt x="44888" y="22431"/>
                  </a:lnTo>
                  <a:cubicBezTo>
                    <a:pt x="57021" y="21200"/>
                    <a:pt x="69122" y="25024"/>
                    <a:pt x="78213" y="32960"/>
                  </a:cubicBezTo>
                  <a:cubicBezTo>
                    <a:pt x="89289" y="43490"/>
                    <a:pt x="94402" y="62332"/>
                    <a:pt x="94402" y="89025"/>
                  </a:cubicBezTo>
                  <a:cubicBezTo>
                    <a:pt x="94394" y="92013"/>
                    <a:pt x="95623" y="94877"/>
                    <a:pt x="97810" y="96968"/>
                  </a:cubicBezTo>
                  <a:cubicBezTo>
                    <a:pt x="100715" y="99776"/>
                    <a:pt x="102351" y="103600"/>
                    <a:pt x="102354" y="107590"/>
                  </a:cubicBezTo>
                  <a:lnTo>
                    <a:pt x="102354" y="113224"/>
                  </a:lnTo>
                  <a:cubicBezTo>
                    <a:pt x="102367" y="117244"/>
                    <a:pt x="100731" y="121102"/>
                    <a:pt x="97810" y="123938"/>
                  </a:cubicBezTo>
                  <a:lnTo>
                    <a:pt x="95064" y="126617"/>
                  </a:lnTo>
                  <a:cubicBezTo>
                    <a:pt x="92945" y="128707"/>
                    <a:pt x="91754" y="131528"/>
                    <a:pt x="91751" y="134468"/>
                  </a:cubicBezTo>
                  <a:cubicBezTo>
                    <a:pt x="91801" y="145743"/>
                    <a:pt x="86571" y="156424"/>
                    <a:pt x="77550" y="163470"/>
                  </a:cubicBezTo>
                  <a:cubicBezTo>
                    <a:pt x="73540" y="166678"/>
                    <a:pt x="69715" y="170101"/>
                    <a:pt x="66095" y="173722"/>
                  </a:cubicBezTo>
                  <a:cubicBezTo>
                    <a:pt x="59562" y="180096"/>
                    <a:pt x="49622" y="189794"/>
                    <a:pt x="43846" y="189794"/>
                  </a:cubicBezTo>
                  <a:cubicBezTo>
                    <a:pt x="38071" y="189794"/>
                    <a:pt x="34379" y="185730"/>
                    <a:pt x="28415" y="178987"/>
                  </a:cubicBezTo>
                  <a:cubicBezTo>
                    <a:pt x="24979" y="175286"/>
                    <a:pt x="21277" y="171829"/>
                    <a:pt x="17338" y="168642"/>
                  </a:cubicBezTo>
                  <a:cubicBezTo>
                    <a:pt x="11910" y="165473"/>
                    <a:pt x="4874" y="167197"/>
                    <a:pt x="1626" y="172494"/>
                  </a:cubicBezTo>
                  <a:cubicBezTo>
                    <a:pt x="-1139" y="177001"/>
                    <a:pt x="-313" y="182779"/>
                    <a:pt x="3611" y="186376"/>
                  </a:cubicBezTo>
                  <a:cubicBezTo>
                    <a:pt x="6662" y="188833"/>
                    <a:pt x="9511" y="191520"/>
                    <a:pt x="12131" y="194412"/>
                  </a:cubicBezTo>
                  <a:cubicBezTo>
                    <a:pt x="19642" y="204647"/>
                    <a:pt x="31370" y="211160"/>
                    <a:pt x="44225" y="212238"/>
                  </a:cubicBezTo>
                  <a:cubicBezTo>
                    <a:pt x="59373" y="212238"/>
                    <a:pt x="71680" y="200323"/>
                    <a:pt x="82568" y="189794"/>
                  </a:cubicBezTo>
                  <a:cubicBezTo>
                    <a:pt x="85565" y="186740"/>
                    <a:pt x="88725" y="183842"/>
                    <a:pt x="92035" y="181112"/>
                  </a:cubicBezTo>
                  <a:cubicBezTo>
                    <a:pt x="105207" y="170905"/>
                    <a:pt x="113438" y="155816"/>
                    <a:pt x="114756" y="139456"/>
                  </a:cubicBezTo>
                  <a:cubicBezTo>
                    <a:pt x="121678" y="132465"/>
                    <a:pt x="125547" y="123128"/>
                    <a:pt x="125549" y="113409"/>
                  </a:cubicBezTo>
                  <a:lnTo>
                    <a:pt x="125549" y="107775"/>
                  </a:lnTo>
                  <a:cubicBezTo>
                    <a:pt x="125629" y="99454"/>
                    <a:pt x="122826" y="91350"/>
                    <a:pt x="117597" y="84776"/>
                  </a:cubicBezTo>
                  <a:cubicBezTo>
                    <a:pt x="116934" y="54019"/>
                    <a:pt x="109265" y="31298"/>
                    <a:pt x="94686" y="17074"/>
                  </a:cubicBezTo>
                  <a:cubicBezTo>
                    <a:pt x="81237" y="5083"/>
                    <a:pt x="63349" y="-1024"/>
                    <a:pt x="45172" y="171"/>
                  </a:cubicBezTo>
                  <a:lnTo>
                    <a:pt x="41574" y="171"/>
                  </a:lnTo>
                  <a:cubicBezTo>
                    <a:pt x="28771" y="-846"/>
                    <a:pt x="16024" y="2698"/>
                    <a:pt x="5693" y="10146"/>
                  </a:cubicBezTo>
                  <a:cubicBezTo>
                    <a:pt x="465" y="13717"/>
                    <a:pt x="-807" y="20747"/>
                    <a:pt x="2853" y="25848"/>
                  </a:cubicBezTo>
                  <a:cubicBezTo>
                    <a:pt x="6513" y="30949"/>
                    <a:pt x="13719" y="32190"/>
                    <a:pt x="18948" y="28619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54"/>
            <p:cNvSpPr/>
            <p:nvPr/>
          </p:nvSpPr>
          <p:spPr>
            <a:xfrm>
              <a:off x="4967010" y="3123006"/>
              <a:ext cx="93814" cy="53904"/>
            </a:xfrm>
            <a:custGeom>
              <a:rect b="b" l="l" r="r" t="t"/>
              <a:pathLst>
                <a:path extrusionOk="0" h="44457" w="77372">
                  <a:moveTo>
                    <a:pt x="77371" y="37253"/>
                  </a:moveTo>
                  <a:cubicBezTo>
                    <a:pt x="77425" y="33446"/>
                    <a:pt x="74360" y="30291"/>
                    <a:pt x="70460" y="30141"/>
                  </a:cubicBezTo>
                  <a:cubicBezTo>
                    <a:pt x="38177" y="30141"/>
                    <a:pt x="13089" y="2432"/>
                    <a:pt x="12805" y="2432"/>
                  </a:cubicBezTo>
                  <a:cubicBezTo>
                    <a:pt x="10156" y="-526"/>
                    <a:pt x="5550" y="-828"/>
                    <a:pt x="2518" y="1757"/>
                  </a:cubicBezTo>
                  <a:cubicBezTo>
                    <a:pt x="2507" y="1766"/>
                    <a:pt x="2497" y="1776"/>
                    <a:pt x="2485" y="1785"/>
                  </a:cubicBezTo>
                  <a:cubicBezTo>
                    <a:pt x="-519" y="4323"/>
                    <a:pt x="-845" y="8757"/>
                    <a:pt x="1756" y="11687"/>
                  </a:cubicBezTo>
                  <a:cubicBezTo>
                    <a:pt x="1778" y="11712"/>
                    <a:pt x="1801" y="11736"/>
                    <a:pt x="1822" y="11761"/>
                  </a:cubicBezTo>
                  <a:cubicBezTo>
                    <a:pt x="2959" y="13146"/>
                    <a:pt x="31360" y="44457"/>
                    <a:pt x="70460" y="44457"/>
                  </a:cubicBezTo>
                  <a:cubicBezTo>
                    <a:pt x="74375" y="44259"/>
                    <a:pt x="77427" y="41077"/>
                    <a:pt x="77371" y="37253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54"/>
            <p:cNvSpPr/>
            <p:nvPr/>
          </p:nvSpPr>
          <p:spPr>
            <a:xfrm>
              <a:off x="4701423" y="3323083"/>
              <a:ext cx="472449" cy="106209"/>
            </a:xfrm>
            <a:custGeom>
              <a:rect b="b" l="l" r="r" t="t"/>
              <a:pathLst>
                <a:path extrusionOk="0" h="87595" w="389649">
                  <a:moveTo>
                    <a:pt x="366047" y="64781"/>
                  </a:moveTo>
                  <a:cubicBezTo>
                    <a:pt x="366047" y="68014"/>
                    <a:pt x="366709" y="71062"/>
                    <a:pt x="367088" y="73464"/>
                  </a:cubicBezTo>
                  <a:cubicBezTo>
                    <a:pt x="368052" y="78799"/>
                    <a:pt x="372801" y="82693"/>
                    <a:pt x="378354" y="82700"/>
                  </a:cubicBezTo>
                  <a:lnTo>
                    <a:pt x="380058" y="82700"/>
                  </a:lnTo>
                  <a:cubicBezTo>
                    <a:pt x="386223" y="81707"/>
                    <a:pt x="390435" y="76078"/>
                    <a:pt x="389526" y="70046"/>
                  </a:cubicBezTo>
                  <a:cubicBezTo>
                    <a:pt x="389526" y="67922"/>
                    <a:pt x="388863" y="65243"/>
                    <a:pt x="388579" y="62288"/>
                  </a:cubicBezTo>
                  <a:cubicBezTo>
                    <a:pt x="387953" y="52236"/>
                    <a:pt x="386012" y="42303"/>
                    <a:pt x="382804" y="32731"/>
                  </a:cubicBezTo>
                  <a:cubicBezTo>
                    <a:pt x="381100" y="28575"/>
                    <a:pt x="376934" y="18784"/>
                    <a:pt x="311231" y="404"/>
                  </a:cubicBezTo>
                  <a:cubicBezTo>
                    <a:pt x="307773" y="-521"/>
                    <a:pt x="304071" y="161"/>
                    <a:pt x="301196" y="2251"/>
                  </a:cubicBezTo>
                  <a:lnTo>
                    <a:pt x="280084" y="17584"/>
                  </a:lnTo>
                  <a:cubicBezTo>
                    <a:pt x="275375" y="21124"/>
                    <a:pt x="274261" y="27609"/>
                    <a:pt x="277528" y="32454"/>
                  </a:cubicBezTo>
                  <a:cubicBezTo>
                    <a:pt x="272510" y="27005"/>
                    <a:pt x="257646" y="17861"/>
                    <a:pt x="206618" y="3637"/>
                  </a:cubicBezTo>
                  <a:cubicBezTo>
                    <a:pt x="202881" y="2602"/>
                    <a:pt x="198861" y="3470"/>
                    <a:pt x="195920" y="5946"/>
                  </a:cubicBezTo>
                  <a:lnTo>
                    <a:pt x="143755" y="50927"/>
                  </a:lnTo>
                  <a:lnTo>
                    <a:pt x="91306" y="5946"/>
                  </a:lnTo>
                  <a:cubicBezTo>
                    <a:pt x="88365" y="3470"/>
                    <a:pt x="84345" y="2602"/>
                    <a:pt x="80608" y="3637"/>
                  </a:cubicBezTo>
                  <a:cubicBezTo>
                    <a:pt x="13012" y="22109"/>
                    <a:pt x="8847" y="32454"/>
                    <a:pt x="7048" y="36703"/>
                  </a:cubicBezTo>
                  <a:cubicBezTo>
                    <a:pt x="3866" y="46091"/>
                    <a:pt x="1925" y="55837"/>
                    <a:pt x="1273" y="65705"/>
                  </a:cubicBezTo>
                  <a:cubicBezTo>
                    <a:pt x="1273" y="69215"/>
                    <a:pt x="610" y="72355"/>
                    <a:pt x="137" y="74941"/>
                  </a:cubicBezTo>
                  <a:cubicBezTo>
                    <a:pt x="-827" y="80986"/>
                    <a:pt x="3410" y="86649"/>
                    <a:pt x="9604" y="87595"/>
                  </a:cubicBezTo>
                  <a:lnTo>
                    <a:pt x="11403" y="87595"/>
                  </a:lnTo>
                  <a:cubicBezTo>
                    <a:pt x="16943" y="87551"/>
                    <a:pt x="21670" y="83675"/>
                    <a:pt x="22669" y="78359"/>
                  </a:cubicBezTo>
                  <a:cubicBezTo>
                    <a:pt x="22669" y="75403"/>
                    <a:pt x="23521" y="71893"/>
                    <a:pt x="23900" y="68014"/>
                  </a:cubicBezTo>
                  <a:cubicBezTo>
                    <a:pt x="24502" y="60691"/>
                    <a:pt x="25737" y="53430"/>
                    <a:pt x="27592" y="46309"/>
                  </a:cubicBezTo>
                  <a:cubicBezTo>
                    <a:pt x="44728" y="37954"/>
                    <a:pt x="62721" y="31391"/>
                    <a:pt x="81271" y="26728"/>
                  </a:cubicBezTo>
                  <a:lnTo>
                    <a:pt x="135708" y="74018"/>
                  </a:lnTo>
                  <a:cubicBezTo>
                    <a:pt x="137789" y="75687"/>
                    <a:pt x="140398" y="76601"/>
                    <a:pt x="143092" y="76604"/>
                  </a:cubicBezTo>
                  <a:lnTo>
                    <a:pt x="144418" y="76604"/>
                  </a:lnTo>
                  <a:cubicBezTo>
                    <a:pt x="147118" y="76633"/>
                    <a:pt x="149738" y="75715"/>
                    <a:pt x="151802" y="74018"/>
                  </a:cubicBezTo>
                  <a:lnTo>
                    <a:pt x="206618" y="27005"/>
                  </a:lnTo>
                  <a:cubicBezTo>
                    <a:pt x="225033" y="31587"/>
                    <a:pt x="242899" y="38058"/>
                    <a:pt x="259919" y="46309"/>
                  </a:cubicBezTo>
                  <a:cubicBezTo>
                    <a:pt x="261907" y="53782"/>
                    <a:pt x="263174" y="61419"/>
                    <a:pt x="263706" y="69123"/>
                  </a:cubicBezTo>
                  <a:cubicBezTo>
                    <a:pt x="263706" y="72540"/>
                    <a:pt x="264463" y="75680"/>
                    <a:pt x="264842" y="78359"/>
                  </a:cubicBezTo>
                  <a:cubicBezTo>
                    <a:pt x="265769" y="83715"/>
                    <a:pt x="270540" y="87626"/>
                    <a:pt x="276108" y="87595"/>
                  </a:cubicBezTo>
                  <a:lnTo>
                    <a:pt x="277717" y="87595"/>
                  </a:lnTo>
                  <a:cubicBezTo>
                    <a:pt x="283882" y="86602"/>
                    <a:pt x="288094" y="80973"/>
                    <a:pt x="287184" y="74941"/>
                  </a:cubicBezTo>
                  <a:cubicBezTo>
                    <a:pt x="287184" y="72725"/>
                    <a:pt x="286616" y="69861"/>
                    <a:pt x="286238" y="66813"/>
                  </a:cubicBezTo>
                  <a:cubicBezTo>
                    <a:pt x="285637" y="56706"/>
                    <a:pt x="283729" y="46712"/>
                    <a:pt x="280557" y="37072"/>
                  </a:cubicBezTo>
                  <a:cubicBezTo>
                    <a:pt x="280127" y="36082"/>
                    <a:pt x="279620" y="35125"/>
                    <a:pt x="279043" y="34209"/>
                  </a:cubicBezTo>
                  <a:cubicBezTo>
                    <a:pt x="282886" y="38531"/>
                    <a:pt x="289501" y="39216"/>
                    <a:pt x="294190" y="35779"/>
                  </a:cubicBezTo>
                  <a:lnTo>
                    <a:pt x="310569" y="23772"/>
                  </a:lnTo>
                  <a:cubicBezTo>
                    <a:pt x="328482" y="28292"/>
                    <a:pt x="345867" y="34607"/>
                    <a:pt x="362449" y="42614"/>
                  </a:cubicBezTo>
                  <a:cubicBezTo>
                    <a:pt x="364299" y="49889"/>
                    <a:pt x="365502" y="57306"/>
                    <a:pt x="366047" y="6478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54"/>
            <p:cNvSpPr/>
            <p:nvPr/>
          </p:nvSpPr>
          <p:spPr>
            <a:xfrm>
              <a:off x="5080587" y="3079048"/>
              <a:ext cx="150329" cy="249843"/>
            </a:xfrm>
            <a:custGeom>
              <a:rect b="b" l="l" r="r" t="t"/>
              <a:pathLst>
                <a:path extrusionOk="0" h="206056" w="123983">
                  <a:moveTo>
                    <a:pt x="19654" y="27980"/>
                  </a:moveTo>
                  <a:cubicBezTo>
                    <a:pt x="25734" y="23544"/>
                    <a:pt x="33315" y="21530"/>
                    <a:pt x="40860" y="22345"/>
                  </a:cubicBezTo>
                  <a:lnTo>
                    <a:pt x="44931" y="22345"/>
                  </a:lnTo>
                  <a:cubicBezTo>
                    <a:pt x="56602" y="21174"/>
                    <a:pt x="68242" y="24825"/>
                    <a:pt x="77025" y="32413"/>
                  </a:cubicBezTo>
                  <a:cubicBezTo>
                    <a:pt x="87439" y="42573"/>
                    <a:pt x="92741" y="60769"/>
                    <a:pt x="92741" y="86630"/>
                  </a:cubicBezTo>
                  <a:cubicBezTo>
                    <a:pt x="92744" y="89570"/>
                    <a:pt x="93935" y="92391"/>
                    <a:pt x="96055" y="94481"/>
                  </a:cubicBezTo>
                  <a:cubicBezTo>
                    <a:pt x="98873" y="97141"/>
                    <a:pt x="100448" y="100816"/>
                    <a:pt x="100410" y="104641"/>
                  </a:cubicBezTo>
                  <a:lnTo>
                    <a:pt x="100410" y="110091"/>
                  </a:lnTo>
                  <a:cubicBezTo>
                    <a:pt x="100433" y="113887"/>
                    <a:pt x="98859" y="117526"/>
                    <a:pt x="96055" y="120158"/>
                  </a:cubicBezTo>
                  <a:lnTo>
                    <a:pt x="93404" y="122745"/>
                  </a:lnTo>
                  <a:cubicBezTo>
                    <a:pt x="91301" y="124846"/>
                    <a:pt x="90113" y="127659"/>
                    <a:pt x="90090" y="130596"/>
                  </a:cubicBezTo>
                  <a:cubicBezTo>
                    <a:pt x="90121" y="141358"/>
                    <a:pt x="85140" y="151550"/>
                    <a:pt x="76552" y="158305"/>
                  </a:cubicBezTo>
                  <a:cubicBezTo>
                    <a:pt x="72616" y="161428"/>
                    <a:pt x="68885" y="164791"/>
                    <a:pt x="65381" y="168372"/>
                  </a:cubicBezTo>
                  <a:cubicBezTo>
                    <a:pt x="59038" y="174468"/>
                    <a:pt x="49381" y="183797"/>
                    <a:pt x="43985" y="183797"/>
                  </a:cubicBezTo>
                  <a:cubicBezTo>
                    <a:pt x="38588" y="183797"/>
                    <a:pt x="35369" y="179825"/>
                    <a:pt x="29216" y="173452"/>
                  </a:cubicBezTo>
                  <a:cubicBezTo>
                    <a:pt x="25957" y="169798"/>
                    <a:pt x="22378" y="166430"/>
                    <a:pt x="18518" y="163385"/>
                  </a:cubicBezTo>
                  <a:cubicBezTo>
                    <a:pt x="13536" y="159609"/>
                    <a:pt x="6371" y="160432"/>
                    <a:pt x="2423" y="165232"/>
                  </a:cubicBezTo>
                  <a:cubicBezTo>
                    <a:pt x="-1450" y="170048"/>
                    <a:pt x="-588" y="177015"/>
                    <a:pt x="4349" y="180793"/>
                  </a:cubicBezTo>
                  <a:cubicBezTo>
                    <a:pt x="4370" y="180810"/>
                    <a:pt x="4391" y="180826"/>
                    <a:pt x="4411" y="180841"/>
                  </a:cubicBezTo>
                  <a:cubicBezTo>
                    <a:pt x="7290" y="183291"/>
                    <a:pt x="10009" y="185913"/>
                    <a:pt x="12553" y="188692"/>
                  </a:cubicBezTo>
                  <a:cubicBezTo>
                    <a:pt x="19952" y="198656"/>
                    <a:pt x="31422" y="204993"/>
                    <a:pt x="43985" y="206057"/>
                  </a:cubicBezTo>
                  <a:cubicBezTo>
                    <a:pt x="58848" y="206057"/>
                    <a:pt x="70872" y="194419"/>
                    <a:pt x="81854" y="184166"/>
                  </a:cubicBezTo>
                  <a:cubicBezTo>
                    <a:pt x="84849" y="181227"/>
                    <a:pt x="88009" y="178451"/>
                    <a:pt x="91321" y="175854"/>
                  </a:cubicBezTo>
                  <a:cubicBezTo>
                    <a:pt x="104162" y="165890"/>
                    <a:pt x="112185" y="151171"/>
                    <a:pt x="113474" y="135214"/>
                  </a:cubicBezTo>
                  <a:cubicBezTo>
                    <a:pt x="120245" y="128450"/>
                    <a:pt x="124020" y="119360"/>
                    <a:pt x="123983" y="109906"/>
                  </a:cubicBezTo>
                  <a:lnTo>
                    <a:pt x="123983" y="104457"/>
                  </a:lnTo>
                  <a:cubicBezTo>
                    <a:pt x="123977" y="96421"/>
                    <a:pt x="121284" y="88606"/>
                    <a:pt x="116315" y="82197"/>
                  </a:cubicBezTo>
                  <a:cubicBezTo>
                    <a:pt x="114895" y="52733"/>
                    <a:pt x="107321" y="30566"/>
                    <a:pt x="93120" y="16711"/>
                  </a:cubicBezTo>
                  <a:cubicBezTo>
                    <a:pt x="79767" y="4846"/>
                    <a:pt x="61996" y="-1134"/>
                    <a:pt x="43985" y="178"/>
                  </a:cubicBezTo>
                  <a:lnTo>
                    <a:pt x="41429" y="178"/>
                  </a:lnTo>
                  <a:cubicBezTo>
                    <a:pt x="28930" y="-731"/>
                    <a:pt x="16509" y="2741"/>
                    <a:pt x="6400" y="9969"/>
                  </a:cubicBezTo>
                  <a:cubicBezTo>
                    <a:pt x="1171" y="13539"/>
                    <a:pt x="-101" y="20569"/>
                    <a:pt x="3559" y="25670"/>
                  </a:cubicBezTo>
                  <a:cubicBezTo>
                    <a:pt x="7219" y="30772"/>
                    <a:pt x="14425" y="32012"/>
                    <a:pt x="19654" y="2844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54"/>
            <p:cNvSpPr/>
            <p:nvPr/>
          </p:nvSpPr>
          <p:spPr>
            <a:xfrm>
              <a:off x="5098072" y="3125702"/>
              <a:ext cx="92091" cy="52802"/>
            </a:xfrm>
            <a:custGeom>
              <a:rect b="b" l="l" r="r" t="t"/>
              <a:pathLst>
                <a:path extrusionOk="0" h="43548" w="75951">
                  <a:moveTo>
                    <a:pt x="75951" y="36414"/>
                  </a:moveTo>
                  <a:cubicBezTo>
                    <a:pt x="75899" y="32472"/>
                    <a:pt x="72608" y="29302"/>
                    <a:pt x="68567" y="29302"/>
                  </a:cubicBezTo>
                  <a:cubicBezTo>
                    <a:pt x="37324" y="29302"/>
                    <a:pt x="13088" y="2702"/>
                    <a:pt x="12804" y="2424"/>
                  </a:cubicBezTo>
                  <a:cubicBezTo>
                    <a:pt x="10203" y="-506"/>
                    <a:pt x="5659" y="-825"/>
                    <a:pt x="2655" y="1713"/>
                  </a:cubicBezTo>
                  <a:cubicBezTo>
                    <a:pt x="2630" y="1735"/>
                    <a:pt x="2604" y="1756"/>
                    <a:pt x="2580" y="1778"/>
                  </a:cubicBezTo>
                  <a:cubicBezTo>
                    <a:pt x="-444" y="4214"/>
                    <a:pt x="-871" y="8580"/>
                    <a:pt x="1625" y="11530"/>
                  </a:cubicBezTo>
                  <a:cubicBezTo>
                    <a:pt x="1690" y="11606"/>
                    <a:pt x="1755" y="11680"/>
                    <a:pt x="1822" y="11753"/>
                  </a:cubicBezTo>
                  <a:cubicBezTo>
                    <a:pt x="2958" y="13046"/>
                    <a:pt x="30224" y="43526"/>
                    <a:pt x="68093" y="43526"/>
                  </a:cubicBezTo>
                  <a:cubicBezTo>
                    <a:pt x="72107" y="43832"/>
                    <a:pt x="75615" y="40906"/>
                    <a:pt x="75929" y="36990"/>
                  </a:cubicBezTo>
                  <a:cubicBezTo>
                    <a:pt x="75944" y="36799"/>
                    <a:pt x="75952" y="36606"/>
                    <a:pt x="75951" y="36414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54"/>
            <p:cNvSpPr/>
            <p:nvPr/>
          </p:nvSpPr>
          <p:spPr>
            <a:xfrm>
              <a:off x="5166410" y="3320122"/>
              <a:ext cx="133855" cy="98084"/>
            </a:xfrm>
            <a:custGeom>
              <a:rect b="b" l="l" r="r" t="t"/>
              <a:pathLst>
                <a:path extrusionOk="0" h="80894" w="110396">
                  <a:moveTo>
                    <a:pt x="23648" y="2570"/>
                  </a:moveTo>
                  <a:lnTo>
                    <a:pt x="4713" y="17810"/>
                  </a:lnTo>
                  <a:cubicBezTo>
                    <a:pt x="-401" y="21443"/>
                    <a:pt x="-1528" y="28434"/>
                    <a:pt x="2195" y="33423"/>
                  </a:cubicBezTo>
                  <a:cubicBezTo>
                    <a:pt x="5919" y="38413"/>
                    <a:pt x="13084" y="39513"/>
                    <a:pt x="18199" y="35880"/>
                  </a:cubicBezTo>
                  <a:cubicBezTo>
                    <a:pt x="18547" y="35632"/>
                    <a:pt x="18881" y="35366"/>
                    <a:pt x="19198" y="35082"/>
                  </a:cubicBezTo>
                  <a:lnTo>
                    <a:pt x="33683" y="23536"/>
                  </a:lnTo>
                  <a:cubicBezTo>
                    <a:pt x="50849" y="28036"/>
                    <a:pt x="67502" y="34226"/>
                    <a:pt x="83386" y="42009"/>
                  </a:cubicBezTo>
                  <a:cubicBezTo>
                    <a:pt x="85142" y="48955"/>
                    <a:pt x="86314" y="56029"/>
                    <a:pt x="86889" y="63160"/>
                  </a:cubicBezTo>
                  <a:cubicBezTo>
                    <a:pt x="86889" y="66393"/>
                    <a:pt x="87552" y="69256"/>
                    <a:pt x="87836" y="71658"/>
                  </a:cubicBezTo>
                  <a:cubicBezTo>
                    <a:pt x="88800" y="76994"/>
                    <a:pt x="93549" y="80887"/>
                    <a:pt x="99102" y="80894"/>
                  </a:cubicBezTo>
                  <a:lnTo>
                    <a:pt x="100806" y="80894"/>
                  </a:lnTo>
                  <a:cubicBezTo>
                    <a:pt x="106971" y="79901"/>
                    <a:pt x="111183" y="74272"/>
                    <a:pt x="110273" y="68240"/>
                  </a:cubicBezTo>
                  <a:cubicBezTo>
                    <a:pt x="110273" y="66116"/>
                    <a:pt x="109705" y="63530"/>
                    <a:pt x="109327" y="60574"/>
                  </a:cubicBezTo>
                  <a:cubicBezTo>
                    <a:pt x="108737" y="50805"/>
                    <a:pt x="106860" y="41150"/>
                    <a:pt x="103741" y="31849"/>
                  </a:cubicBezTo>
                  <a:cubicBezTo>
                    <a:pt x="102037" y="27785"/>
                    <a:pt x="97966" y="18272"/>
                    <a:pt x="34062" y="446"/>
                  </a:cubicBezTo>
                  <a:cubicBezTo>
                    <a:pt x="30444" y="-591"/>
                    <a:pt x="26536" y="206"/>
                    <a:pt x="23648" y="257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4" name="Google Shape;624;p54"/>
          <p:cNvGrpSpPr/>
          <p:nvPr/>
        </p:nvGrpSpPr>
        <p:grpSpPr>
          <a:xfrm>
            <a:off x="3649171" y="4134865"/>
            <a:ext cx="240263" cy="232990"/>
            <a:chOff x="1348656" y="275789"/>
            <a:chExt cx="297797" cy="288783"/>
          </a:xfrm>
        </p:grpSpPr>
        <p:sp>
          <p:nvSpPr>
            <p:cNvPr id="625" name="Google Shape;625;p54"/>
            <p:cNvSpPr/>
            <p:nvPr/>
          </p:nvSpPr>
          <p:spPr>
            <a:xfrm>
              <a:off x="1395870" y="275789"/>
              <a:ext cx="134019" cy="178870"/>
            </a:xfrm>
            <a:custGeom>
              <a:rect b="b" l="l" r="r" t="t"/>
              <a:pathLst>
                <a:path extrusionOk="0" h="178870" w="134019">
                  <a:moveTo>
                    <a:pt x="27617" y="152546"/>
                  </a:moveTo>
                  <a:cubicBezTo>
                    <a:pt x="30327" y="154843"/>
                    <a:pt x="32917" y="157279"/>
                    <a:pt x="35375" y="159843"/>
                  </a:cubicBezTo>
                  <a:cubicBezTo>
                    <a:pt x="44612" y="169080"/>
                    <a:pt x="54495" y="178870"/>
                    <a:pt x="66964" y="178870"/>
                  </a:cubicBezTo>
                  <a:cubicBezTo>
                    <a:pt x="79433" y="178870"/>
                    <a:pt x="89500" y="168710"/>
                    <a:pt x="98460" y="159843"/>
                  </a:cubicBezTo>
                  <a:cubicBezTo>
                    <a:pt x="100926" y="157253"/>
                    <a:pt x="103547" y="154816"/>
                    <a:pt x="106311" y="152546"/>
                  </a:cubicBezTo>
                  <a:cubicBezTo>
                    <a:pt x="117069" y="143875"/>
                    <a:pt x="123756" y="131136"/>
                    <a:pt x="124783" y="117356"/>
                  </a:cubicBezTo>
                  <a:cubicBezTo>
                    <a:pt x="130619" y="111556"/>
                    <a:pt x="133937" y="103693"/>
                    <a:pt x="134020" y="95466"/>
                  </a:cubicBezTo>
                  <a:lnTo>
                    <a:pt x="134020" y="90663"/>
                  </a:lnTo>
                  <a:cubicBezTo>
                    <a:pt x="134035" y="83736"/>
                    <a:pt x="131726" y="77003"/>
                    <a:pt x="127462" y="71544"/>
                  </a:cubicBezTo>
                  <a:cubicBezTo>
                    <a:pt x="126908" y="45589"/>
                    <a:pt x="120627" y="26378"/>
                    <a:pt x="108527" y="14370"/>
                  </a:cubicBezTo>
                  <a:cubicBezTo>
                    <a:pt x="97468" y="4194"/>
                    <a:pt x="82691" y="-955"/>
                    <a:pt x="67703" y="146"/>
                  </a:cubicBezTo>
                  <a:lnTo>
                    <a:pt x="66132" y="146"/>
                  </a:lnTo>
                  <a:cubicBezTo>
                    <a:pt x="51187" y="-923"/>
                    <a:pt x="36468" y="4262"/>
                    <a:pt x="25492" y="14463"/>
                  </a:cubicBezTo>
                  <a:cubicBezTo>
                    <a:pt x="13393" y="26470"/>
                    <a:pt x="7020" y="45682"/>
                    <a:pt x="6558" y="71636"/>
                  </a:cubicBezTo>
                  <a:cubicBezTo>
                    <a:pt x="2293" y="77095"/>
                    <a:pt x="-16" y="83828"/>
                    <a:pt x="0" y="90755"/>
                  </a:cubicBezTo>
                  <a:lnTo>
                    <a:pt x="0" y="95558"/>
                  </a:lnTo>
                  <a:cubicBezTo>
                    <a:pt x="43" y="103793"/>
                    <a:pt x="3367" y="111672"/>
                    <a:pt x="9236" y="117448"/>
                  </a:cubicBezTo>
                  <a:cubicBezTo>
                    <a:pt x="10222" y="131193"/>
                    <a:pt x="16880" y="143909"/>
                    <a:pt x="27617" y="152546"/>
                  </a:cubicBezTo>
                  <a:close/>
                  <a:moveTo>
                    <a:pt x="18380" y="90663"/>
                  </a:moveTo>
                  <a:cubicBezTo>
                    <a:pt x="18366" y="87203"/>
                    <a:pt x="19728" y="83880"/>
                    <a:pt x="22167" y="81426"/>
                  </a:cubicBezTo>
                  <a:cubicBezTo>
                    <a:pt x="23930" y="79699"/>
                    <a:pt x="24928" y="77337"/>
                    <a:pt x="24938" y="74869"/>
                  </a:cubicBezTo>
                  <a:cubicBezTo>
                    <a:pt x="24938" y="52240"/>
                    <a:pt x="29464" y="36261"/>
                    <a:pt x="38423" y="27301"/>
                  </a:cubicBezTo>
                  <a:cubicBezTo>
                    <a:pt x="45653" y="20650"/>
                    <a:pt x="55322" y="17304"/>
                    <a:pt x="65116" y="18065"/>
                  </a:cubicBezTo>
                  <a:lnTo>
                    <a:pt x="67610" y="18065"/>
                  </a:lnTo>
                  <a:cubicBezTo>
                    <a:pt x="77734" y="17116"/>
                    <a:pt x="87790" y="20468"/>
                    <a:pt x="95319" y="27301"/>
                  </a:cubicBezTo>
                  <a:cubicBezTo>
                    <a:pt x="104556" y="36538"/>
                    <a:pt x="108804" y="52240"/>
                    <a:pt x="108804" y="74869"/>
                  </a:cubicBezTo>
                  <a:cubicBezTo>
                    <a:pt x="108815" y="77337"/>
                    <a:pt x="109812" y="79699"/>
                    <a:pt x="111575" y="81426"/>
                  </a:cubicBezTo>
                  <a:cubicBezTo>
                    <a:pt x="114015" y="83880"/>
                    <a:pt x="115377" y="87203"/>
                    <a:pt x="115362" y="90663"/>
                  </a:cubicBezTo>
                  <a:lnTo>
                    <a:pt x="115362" y="95466"/>
                  </a:lnTo>
                  <a:cubicBezTo>
                    <a:pt x="115377" y="98926"/>
                    <a:pt x="114015" y="102249"/>
                    <a:pt x="111575" y="104702"/>
                  </a:cubicBezTo>
                  <a:lnTo>
                    <a:pt x="109266" y="106919"/>
                  </a:lnTo>
                  <a:cubicBezTo>
                    <a:pt x="107537" y="108662"/>
                    <a:pt x="106574" y="111022"/>
                    <a:pt x="106588" y="113477"/>
                  </a:cubicBezTo>
                  <a:cubicBezTo>
                    <a:pt x="106644" y="123056"/>
                    <a:pt x="102324" y="132137"/>
                    <a:pt x="94858" y="138138"/>
                  </a:cubicBezTo>
                  <a:cubicBezTo>
                    <a:pt x="91618" y="140856"/>
                    <a:pt x="88534" y="143754"/>
                    <a:pt x="85621" y="146820"/>
                  </a:cubicBezTo>
                  <a:cubicBezTo>
                    <a:pt x="80172" y="152269"/>
                    <a:pt x="71951" y="160490"/>
                    <a:pt x="67148" y="160490"/>
                  </a:cubicBezTo>
                  <a:cubicBezTo>
                    <a:pt x="62346" y="160490"/>
                    <a:pt x="54033" y="152269"/>
                    <a:pt x="48676" y="146820"/>
                  </a:cubicBezTo>
                  <a:cubicBezTo>
                    <a:pt x="45763" y="143754"/>
                    <a:pt x="42679" y="140856"/>
                    <a:pt x="39439" y="138138"/>
                  </a:cubicBezTo>
                  <a:cubicBezTo>
                    <a:pt x="31973" y="132137"/>
                    <a:pt x="27653" y="123056"/>
                    <a:pt x="27709" y="113477"/>
                  </a:cubicBezTo>
                  <a:cubicBezTo>
                    <a:pt x="27723" y="111022"/>
                    <a:pt x="26760" y="108662"/>
                    <a:pt x="25031" y="106919"/>
                  </a:cubicBezTo>
                  <a:lnTo>
                    <a:pt x="22722" y="104702"/>
                  </a:lnTo>
                  <a:cubicBezTo>
                    <a:pt x="20282" y="102249"/>
                    <a:pt x="18920" y="98926"/>
                    <a:pt x="18935" y="95466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54"/>
            <p:cNvSpPr/>
            <p:nvPr/>
          </p:nvSpPr>
          <p:spPr>
            <a:xfrm>
              <a:off x="1428539" y="310271"/>
              <a:ext cx="68284" cy="37615"/>
            </a:xfrm>
            <a:custGeom>
              <a:rect b="b" l="l" r="r" t="t"/>
              <a:pathLst>
                <a:path extrusionOk="0" h="37615" w="68284">
                  <a:moveTo>
                    <a:pt x="7325" y="37616"/>
                  </a:moveTo>
                  <a:cubicBezTo>
                    <a:pt x="8222" y="37580"/>
                    <a:pt x="9102" y="37360"/>
                    <a:pt x="9911" y="36969"/>
                  </a:cubicBezTo>
                  <a:cubicBezTo>
                    <a:pt x="16691" y="34382"/>
                    <a:pt x="22059" y="29047"/>
                    <a:pt x="24689" y="22284"/>
                  </a:cubicBezTo>
                  <a:cubicBezTo>
                    <a:pt x="35056" y="30395"/>
                    <a:pt x="47739" y="34989"/>
                    <a:pt x="60895" y="35399"/>
                  </a:cubicBezTo>
                  <a:cubicBezTo>
                    <a:pt x="64976" y="35399"/>
                    <a:pt x="68285" y="32091"/>
                    <a:pt x="68285" y="28010"/>
                  </a:cubicBezTo>
                  <a:cubicBezTo>
                    <a:pt x="68285" y="23929"/>
                    <a:pt x="64976" y="20621"/>
                    <a:pt x="60895" y="20621"/>
                  </a:cubicBezTo>
                  <a:cubicBezTo>
                    <a:pt x="47013" y="19305"/>
                    <a:pt x="34113" y="12887"/>
                    <a:pt x="24689" y="2610"/>
                  </a:cubicBezTo>
                  <a:cubicBezTo>
                    <a:pt x="22551" y="27"/>
                    <a:pt x="18912" y="-738"/>
                    <a:pt x="15914" y="763"/>
                  </a:cubicBezTo>
                  <a:cubicBezTo>
                    <a:pt x="12963" y="2280"/>
                    <a:pt x="11323" y="5523"/>
                    <a:pt x="11850" y="8798"/>
                  </a:cubicBezTo>
                  <a:cubicBezTo>
                    <a:pt x="13092" y="14840"/>
                    <a:pt x="9986" y="20936"/>
                    <a:pt x="4369" y="23484"/>
                  </a:cubicBezTo>
                  <a:cubicBezTo>
                    <a:pt x="645" y="25153"/>
                    <a:pt x="-1021" y="29525"/>
                    <a:pt x="648" y="33249"/>
                  </a:cubicBezTo>
                  <a:cubicBezTo>
                    <a:pt x="1829" y="35884"/>
                    <a:pt x="4437" y="37590"/>
                    <a:pt x="7325" y="37616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54"/>
            <p:cNvSpPr/>
            <p:nvPr/>
          </p:nvSpPr>
          <p:spPr>
            <a:xfrm>
              <a:off x="1482390" y="453277"/>
              <a:ext cx="96637" cy="69454"/>
            </a:xfrm>
            <a:custGeom>
              <a:rect b="b" l="l" r="r" t="t"/>
              <a:pathLst>
                <a:path extrusionOk="0" h="69454" w="96637">
                  <a:moveTo>
                    <a:pt x="90911" y="27521"/>
                  </a:moveTo>
                  <a:cubicBezTo>
                    <a:pt x="89526" y="24012"/>
                    <a:pt x="86108" y="15791"/>
                    <a:pt x="31983" y="366"/>
                  </a:cubicBezTo>
                  <a:cubicBezTo>
                    <a:pt x="28948" y="-515"/>
                    <a:pt x="25673" y="217"/>
                    <a:pt x="23301" y="2306"/>
                  </a:cubicBezTo>
                  <a:lnTo>
                    <a:pt x="3443" y="19763"/>
                  </a:lnTo>
                  <a:cubicBezTo>
                    <a:pt x="-530" y="22962"/>
                    <a:pt x="-1157" y="28778"/>
                    <a:pt x="2044" y="32750"/>
                  </a:cubicBezTo>
                  <a:cubicBezTo>
                    <a:pt x="5243" y="36723"/>
                    <a:pt x="11057" y="37349"/>
                    <a:pt x="15031" y="34149"/>
                  </a:cubicBezTo>
                  <a:cubicBezTo>
                    <a:pt x="15240" y="33981"/>
                    <a:pt x="15441" y="33803"/>
                    <a:pt x="15635" y="33617"/>
                  </a:cubicBezTo>
                  <a:lnTo>
                    <a:pt x="31706" y="19486"/>
                  </a:lnTo>
                  <a:cubicBezTo>
                    <a:pt x="46428" y="23404"/>
                    <a:pt x="60699" y="28852"/>
                    <a:pt x="74286" y="35742"/>
                  </a:cubicBezTo>
                  <a:cubicBezTo>
                    <a:pt x="75851" y="41796"/>
                    <a:pt x="76870" y="47978"/>
                    <a:pt x="77334" y="54214"/>
                  </a:cubicBezTo>
                  <a:cubicBezTo>
                    <a:pt x="77334" y="56985"/>
                    <a:pt x="77888" y="59479"/>
                    <a:pt x="78165" y="61511"/>
                  </a:cubicBezTo>
                  <a:cubicBezTo>
                    <a:pt x="78814" y="66102"/>
                    <a:pt x="82766" y="69500"/>
                    <a:pt x="87402" y="69454"/>
                  </a:cubicBezTo>
                  <a:lnTo>
                    <a:pt x="88695" y="69454"/>
                  </a:lnTo>
                  <a:cubicBezTo>
                    <a:pt x="93744" y="68740"/>
                    <a:pt x="97259" y="64067"/>
                    <a:pt x="96546" y="59017"/>
                  </a:cubicBezTo>
                  <a:cubicBezTo>
                    <a:pt x="96546" y="57170"/>
                    <a:pt x="95991" y="54861"/>
                    <a:pt x="95714" y="52367"/>
                  </a:cubicBezTo>
                  <a:cubicBezTo>
                    <a:pt x="95204" y="43911"/>
                    <a:pt x="93590" y="35558"/>
                    <a:pt x="90911" y="2752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54"/>
            <p:cNvSpPr/>
            <p:nvPr/>
          </p:nvSpPr>
          <p:spPr>
            <a:xfrm>
              <a:off x="1348656" y="453297"/>
              <a:ext cx="96192" cy="69527"/>
            </a:xfrm>
            <a:custGeom>
              <a:rect b="b" l="l" r="r" t="t"/>
              <a:pathLst>
                <a:path extrusionOk="0" h="69527" w="96192">
                  <a:moveTo>
                    <a:pt x="73169" y="2286"/>
                  </a:moveTo>
                  <a:cubicBezTo>
                    <a:pt x="70818" y="229"/>
                    <a:pt x="67586" y="-501"/>
                    <a:pt x="64579" y="347"/>
                  </a:cubicBezTo>
                  <a:cubicBezTo>
                    <a:pt x="10362" y="15772"/>
                    <a:pt x="6667" y="23992"/>
                    <a:pt x="5559" y="27502"/>
                  </a:cubicBezTo>
                  <a:cubicBezTo>
                    <a:pt x="3029" y="35248"/>
                    <a:pt x="1508" y="43289"/>
                    <a:pt x="1033" y="51424"/>
                  </a:cubicBezTo>
                  <a:cubicBezTo>
                    <a:pt x="1033" y="54195"/>
                    <a:pt x="387" y="56873"/>
                    <a:pt x="109" y="58998"/>
                  </a:cubicBezTo>
                  <a:cubicBezTo>
                    <a:pt x="-666" y="64019"/>
                    <a:pt x="2759" y="68723"/>
                    <a:pt x="7776" y="69527"/>
                  </a:cubicBezTo>
                  <a:lnTo>
                    <a:pt x="9253" y="69527"/>
                  </a:lnTo>
                  <a:cubicBezTo>
                    <a:pt x="13829" y="69586"/>
                    <a:pt x="17758" y="66286"/>
                    <a:pt x="18490" y="61769"/>
                  </a:cubicBezTo>
                  <a:cubicBezTo>
                    <a:pt x="18490" y="59367"/>
                    <a:pt x="19136" y="56412"/>
                    <a:pt x="19506" y="53271"/>
                  </a:cubicBezTo>
                  <a:cubicBezTo>
                    <a:pt x="19920" y="47316"/>
                    <a:pt x="20878" y="41411"/>
                    <a:pt x="22369" y="35630"/>
                  </a:cubicBezTo>
                  <a:cubicBezTo>
                    <a:pt x="35915" y="28719"/>
                    <a:pt x="50157" y="23270"/>
                    <a:pt x="64856" y="19374"/>
                  </a:cubicBezTo>
                  <a:lnTo>
                    <a:pt x="80558" y="32951"/>
                  </a:lnTo>
                  <a:cubicBezTo>
                    <a:pt x="84237" y="36485"/>
                    <a:pt x="90084" y="36367"/>
                    <a:pt x="93617" y="32688"/>
                  </a:cubicBezTo>
                  <a:cubicBezTo>
                    <a:pt x="97151" y="29009"/>
                    <a:pt x="97034" y="23162"/>
                    <a:pt x="93354" y="19629"/>
                  </a:cubicBezTo>
                  <a:cubicBezTo>
                    <a:pt x="93161" y="19443"/>
                    <a:pt x="92959" y="19265"/>
                    <a:pt x="92750" y="1909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54"/>
            <p:cNvSpPr/>
            <p:nvPr/>
          </p:nvSpPr>
          <p:spPr>
            <a:xfrm>
              <a:off x="1518807" y="287020"/>
              <a:ext cx="127646" cy="177338"/>
            </a:xfrm>
            <a:custGeom>
              <a:rect b="b" l="l" r="r" t="t"/>
              <a:pathLst>
                <a:path extrusionOk="0" h="177338" w="127646">
                  <a:moveTo>
                    <a:pt x="120257" y="0"/>
                  </a:moveTo>
                  <a:lnTo>
                    <a:pt x="7389" y="0"/>
                  </a:lnTo>
                  <a:cubicBezTo>
                    <a:pt x="3308" y="0"/>
                    <a:pt x="0" y="3308"/>
                    <a:pt x="0" y="7389"/>
                  </a:cubicBezTo>
                  <a:cubicBezTo>
                    <a:pt x="0" y="11470"/>
                    <a:pt x="3308" y="14778"/>
                    <a:pt x="7389" y="14778"/>
                  </a:cubicBezTo>
                  <a:lnTo>
                    <a:pt x="112868" y="14778"/>
                  </a:lnTo>
                  <a:lnTo>
                    <a:pt x="112868" y="162560"/>
                  </a:lnTo>
                  <a:lnTo>
                    <a:pt x="59575" y="162560"/>
                  </a:lnTo>
                  <a:cubicBezTo>
                    <a:pt x="55494" y="162560"/>
                    <a:pt x="52185" y="165868"/>
                    <a:pt x="52185" y="169949"/>
                  </a:cubicBezTo>
                  <a:cubicBezTo>
                    <a:pt x="52185" y="174030"/>
                    <a:pt x="55494" y="177338"/>
                    <a:pt x="59575" y="177338"/>
                  </a:cubicBezTo>
                  <a:lnTo>
                    <a:pt x="120257" y="177338"/>
                  </a:lnTo>
                  <a:cubicBezTo>
                    <a:pt x="124338" y="177338"/>
                    <a:pt x="127647" y="174030"/>
                    <a:pt x="127647" y="169949"/>
                  </a:cubicBezTo>
                  <a:lnTo>
                    <a:pt x="127647" y="7389"/>
                  </a:lnTo>
                  <a:cubicBezTo>
                    <a:pt x="127647" y="3308"/>
                    <a:pt x="124338" y="0"/>
                    <a:pt x="120257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54"/>
            <p:cNvSpPr/>
            <p:nvPr/>
          </p:nvSpPr>
          <p:spPr>
            <a:xfrm>
              <a:off x="1526496" y="331359"/>
              <a:ext cx="94324" cy="98270"/>
            </a:xfrm>
            <a:custGeom>
              <a:rect b="b" l="l" r="r" t="t"/>
              <a:pathLst>
                <a:path extrusionOk="0" h="98270" w="94324">
                  <a:moveTo>
                    <a:pt x="3302" y="96977"/>
                  </a:moveTo>
                  <a:cubicBezTo>
                    <a:pt x="4505" y="97788"/>
                    <a:pt x="5916" y="98237"/>
                    <a:pt x="7366" y="98270"/>
                  </a:cubicBezTo>
                  <a:cubicBezTo>
                    <a:pt x="9857" y="98276"/>
                    <a:pt x="12184" y="97026"/>
                    <a:pt x="13554" y="94945"/>
                  </a:cubicBezTo>
                  <a:lnTo>
                    <a:pt x="36183" y="61048"/>
                  </a:lnTo>
                  <a:lnTo>
                    <a:pt x="50777" y="68806"/>
                  </a:lnTo>
                  <a:cubicBezTo>
                    <a:pt x="54252" y="70686"/>
                    <a:pt x="58593" y="69457"/>
                    <a:pt x="60567" y="66035"/>
                  </a:cubicBezTo>
                  <a:lnTo>
                    <a:pt x="93634" y="10617"/>
                  </a:lnTo>
                  <a:cubicBezTo>
                    <a:pt x="95365" y="6866"/>
                    <a:pt x="93728" y="2421"/>
                    <a:pt x="89976" y="689"/>
                  </a:cubicBezTo>
                  <a:cubicBezTo>
                    <a:pt x="86790" y="-781"/>
                    <a:pt x="83012" y="160"/>
                    <a:pt x="80887" y="2951"/>
                  </a:cubicBezTo>
                  <a:lnTo>
                    <a:pt x="51516" y="51996"/>
                  </a:lnTo>
                  <a:lnTo>
                    <a:pt x="37199" y="44422"/>
                  </a:lnTo>
                  <a:cubicBezTo>
                    <a:pt x="33947" y="42860"/>
                    <a:pt x="30043" y="43876"/>
                    <a:pt x="27963" y="46824"/>
                  </a:cubicBezTo>
                  <a:lnTo>
                    <a:pt x="1639" y="86263"/>
                  </a:lnTo>
                  <a:cubicBezTo>
                    <a:pt x="-905" y="89388"/>
                    <a:pt x="-436" y="93984"/>
                    <a:pt x="2689" y="96528"/>
                  </a:cubicBezTo>
                  <a:cubicBezTo>
                    <a:pt x="2885" y="96689"/>
                    <a:pt x="3089" y="96839"/>
                    <a:pt x="3302" y="9697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54"/>
            <p:cNvSpPr/>
            <p:nvPr/>
          </p:nvSpPr>
          <p:spPr>
            <a:xfrm>
              <a:off x="1450111" y="468699"/>
              <a:ext cx="26298" cy="26508"/>
            </a:xfrm>
            <a:custGeom>
              <a:rect b="b" l="l" r="r" t="t"/>
              <a:pathLst>
                <a:path extrusionOk="0" h="26508" w="26298">
                  <a:moveTo>
                    <a:pt x="20389" y="0"/>
                  </a:moveTo>
                  <a:lnTo>
                    <a:pt x="6165" y="0"/>
                  </a:lnTo>
                  <a:cubicBezTo>
                    <a:pt x="2748" y="13"/>
                    <a:pt x="-13" y="2794"/>
                    <a:pt x="0" y="6211"/>
                  </a:cubicBezTo>
                  <a:cubicBezTo>
                    <a:pt x="1" y="6513"/>
                    <a:pt x="24" y="6814"/>
                    <a:pt x="69" y="7112"/>
                  </a:cubicBezTo>
                  <a:lnTo>
                    <a:pt x="2471" y="21336"/>
                  </a:lnTo>
                  <a:cubicBezTo>
                    <a:pt x="2967" y="24317"/>
                    <a:pt x="5545" y="26505"/>
                    <a:pt x="8567" y="26508"/>
                  </a:cubicBezTo>
                  <a:lnTo>
                    <a:pt x="17803" y="26508"/>
                  </a:lnTo>
                  <a:cubicBezTo>
                    <a:pt x="20805" y="26497"/>
                    <a:pt x="23352" y="24303"/>
                    <a:pt x="23807" y="21336"/>
                  </a:cubicBezTo>
                  <a:lnTo>
                    <a:pt x="26208" y="7112"/>
                  </a:lnTo>
                  <a:cubicBezTo>
                    <a:pt x="26522" y="5354"/>
                    <a:pt x="26011" y="3550"/>
                    <a:pt x="24823" y="2217"/>
                  </a:cubicBezTo>
                  <a:cubicBezTo>
                    <a:pt x="23733" y="874"/>
                    <a:pt x="22117" y="66"/>
                    <a:pt x="20389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54"/>
            <p:cNvSpPr/>
            <p:nvPr/>
          </p:nvSpPr>
          <p:spPr>
            <a:xfrm>
              <a:off x="1451750" y="500379"/>
              <a:ext cx="23091" cy="64193"/>
            </a:xfrm>
            <a:custGeom>
              <a:rect b="b" l="l" r="r" t="t"/>
              <a:pathLst>
                <a:path extrusionOk="0" h="64193" w="23091">
                  <a:moveTo>
                    <a:pt x="11546" y="0"/>
                  </a:moveTo>
                  <a:cubicBezTo>
                    <a:pt x="5221" y="-50"/>
                    <a:pt x="51" y="5035"/>
                    <a:pt x="1" y="11360"/>
                  </a:cubicBezTo>
                  <a:cubicBezTo>
                    <a:pt x="0" y="11422"/>
                    <a:pt x="0" y="11484"/>
                    <a:pt x="1" y="11546"/>
                  </a:cubicBezTo>
                  <a:lnTo>
                    <a:pt x="1" y="52648"/>
                  </a:lnTo>
                  <a:cubicBezTo>
                    <a:pt x="1" y="59024"/>
                    <a:pt x="5169" y="64193"/>
                    <a:pt x="11546" y="64193"/>
                  </a:cubicBezTo>
                  <a:cubicBezTo>
                    <a:pt x="17923" y="64193"/>
                    <a:pt x="23092" y="59024"/>
                    <a:pt x="23092" y="52648"/>
                  </a:cubicBezTo>
                  <a:lnTo>
                    <a:pt x="23092" y="11546"/>
                  </a:lnTo>
                  <a:cubicBezTo>
                    <a:pt x="23092" y="5169"/>
                    <a:pt x="17923" y="0"/>
                    <a:pt x="11546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3" name="Google Shape;633;p54"/>
          <p:cNvGrpSpPr/>
          <p:nvPr/>
        </p:nvGrpSpPr>
        <p:grpSpPr>
          <a:xfrm>
            <a:off x="505462" y="4151232"/>
            <a:ext cx="189947" cy="200223"/>
            <a:chOff x="135761" y="271429"/>
            <a:chExt cx="277133" cy="292126"/>
          </a:xfrm>
        </p:grpSpPr>
        <p:sp>
          <p:nvSpPr>
            <p:cNvPr id="634" name="Google Shape;634;p54"/>
            <p:cNvSpPr/>
            <p:nvPr/>
          </p:nvSpPr>
          <p:spPr>
            <a:xfrm>
              <a:off x="192577" y="271429"/>
              <a:ext cx="161082" cy="215371"/>
            </a:xfrm>
            <a:custGeom>
              <a:rect b="b" l="l" r="r" t="t"/>
              <a:pathLst>
                <a:path extrusionOk="0" h="215371" w="161082">
                  <a:moveTo>
                    <a:pt x="33159" y="183784"/>
                  </a:moveTo>
                  <a:cubicBezTo>
                    <a:pt x="36424" y="186671"/>
                    <a:pt x="39508" y="189755"/>
                    <a:pt x="42395" y="193020"/>
                  </a:cubicBezTo>
                  <a:cubicBezTo>
                    <a:pt x="53386" y="203180"/>
                    <a:pt x="65578" y="215372"/>
                    <a:pt x="80541" y="215372"/>
                  </a:cubicBezTo>
                  <a:cubicBezTo>
                    <a:pt x="95504" y="215372"/>
                    <a:pt x="107789" y="203180"/>
                    <a:pt x="118503" y="192558"/>
                  </a:cubicBezTo>
                  <a:cubicBezTo>
                    <a:pt x="121390" y="189293"/>
                    <a:pt x="124474" y="186209"/>
                    <a:pt x="127739" y="183322"/>
                  </a:cubicBezTo>
                  <a:cubicBezTo>
                    <a:pt x="140705" y="173059"/>
                    <a:pt x="148913" y="157944"/>
                    <a:pt x="150461" y="141481"/>
                  </a:cubicBezTo>
                  <a:cubicBezTo>
                    <a:pt x="157303" y="134392"/>
                    <a:pt x="161113" y="124916"/>
                    <a:pt x="161082" y="115065"/>
                  </a:cubicBezTo>
                  <a:lnTo>
                    <a:pt x="161082" y="109338"/>
                  </a:lnTo>
                  <a:cubicBezTo>
                    <a:pt x="161111" y="100981"/>
                    <a:pt x="158348" y="92854"/>
                    <a:pt x="153232" y="86248"/>
                  </a:cubicBezTo>
                  <a:cubicBezTo>
                    <a:pt x="152585" y="55029"/>
                    <a:pt x="145011" y="31938"/>
                    <a:pt x="130510" y="17437"/>
                  </a:cubicBezTo>
                  <a:cubicBezTo>
                    <a:pt x="117246" y="5157"/>
                    <a:pt x="99496" y="-1093"/>
                    <a:pt x="81465" y="165"/>
                  </a:cubicBezTo>
                  <a:lnTo>
                    <a:pt x="79618" y="165"/>
                  </a:lnTo>
                  <a:cubicBezTo>
                    <a:pt x="61711" y="-1115"/>
                    <a:pt x="44079" y="5108"/>
                    <a:pt x="30942" y="17344"/>
                  </a:cubicBezTo>
                  <a:cubicBezTo>
                    <a:pt x="16164" y="31845"/>
                    <a:pt x="8498" y="54936"/>
                    <a:pt x="7851" y="86063"/>
                  </a:cubicBezTo>
                  <a:cubicBezTo>
                    <a:pt x="2734" y="92670"/>
                    <a:pt x="-29" y="100797"/>
                    <a:pt x="0" y="109154"/>
                  </a:cubicBezTo>
                  <a:lnTo>
                    <a:pt x="0" y="114880"/>
                  </a:lnTo>
                  <a:cubicBezTo>
                    <a:pt x="-24" y="124803"/>
                    <a:pt x="3819" y="134345"/>
                    <a:pt x="10714" y="141481"/>
                  </a:cubicBezTo>
                  <a:cubicBezTo>
                    <a:pt x="12016" y="158081"/>
                    <a:pt x="20143" y="173399"/>
                    <a:pt x="33159" y="183784"/>
                  </a:cubicBezTo>
                  <a:close/>
                  <a:moveTo>
                    <a:pt x="22445" y="109246"/>
                  </a:moveTo>
                  <a:cubicBezTo>
                    <a:pt x="22479" y="105163"/>
                    <a:pt x="24102" y="101254"/>
                    <a:pt x="26970" y="98347"/>
                  </a:cubicBezTo>
                  <a:cubicBezTo>
                    <a:pt x="29086" y="96244"/>
                    <a:pt x="30283" y="93387"/>
                    <a:pt x="30296" y="90404"/>
                  </a:cubicBezTo>
                  <a:cubicBezTo>
                    <a:pt x="30296" y="63249"/>
                    <a:pt x="35745" y="44222"/>
                    <a:pt x="46459" y="33323"/>
                  </a:cubicBezTo>
                  <a:cubicBezTo>
                    <a:pt x="55224" y="25513"/>
                    <a:pt x="66810" y="21640"/>
                    <a:pt x="78509" y="22609"/>
                  </a:cubicBezTo>
                  <a:lnTo>
                    <a:pt x="81557" y="22609"/>
                  </a:lnTo>
                  <a:cubicBezTo>
                    <a:pt x="93590" y="21419"/>
                    <a:pt x="105575" y="25302"/>
                    <a:pt x="114623" y="33323"/>
                  </a:cubicBezTo>
                  <a:cubicBezTo>
                    <a:pt x="125338" y="44037"/>
                    <a:pt x="130787" y="63249"/>
                    <a:pt x="130787" y="90404"/>
                  </a:cubicBezTo>
                  <a:cubicBezTo>
                    <a:pt x="130800" y="93387"/>
                    <a:pt x="131996" y="96244"/>
                    <a:pt x="134112" y="98347"/>
                  </a:cubicBezTo>
                  <a:cubicBezTo>
                    <a:pt x="136998" y="101242"/>
                    <a:pt x="138623" y="105159"/>
                    <a:pt x="138638" y="109246"/>
                  </a:cubicBezTo>
                  <a:lnTo>
                    <a:pt x="138638" y="114973"/>
                  </a:lnTo>
                  <a:cubicBezTo>
                    <a:pt x="138644" y="119064"/>
                    <a:pt x="137014" y="122988"/>
                    <a:pt x="134112" y="125872"/>
                  </a:cubicBezTo>
                  <a:lnTo>
                    <a:pt x="131434" y="128550"/>
                  </a:lnTo>
                  <a:cubicBezTo>
                    <a:pt x="129318" y="130653"/>
                    <a:pt x="128122" y="133510"/>
                    <a:pt x="128109" y="136493"/>
                  </a:cubicBezTo>
                  <a:cubicBezTo>
                    <a:pt x="128159" y="147966"/>
                    <a:pt x="122994" y="158841"/>
                    <a:pt x="114069" y="166050"/>
                  </a:cubicBezTo>
                  <a:cubicBezTo>
                    <a:pt x="110052" y="169303"/>
                    <a:pt x="106257" y="172821"/>
                    <a:pt x="102709" y="176579"/>
                  </a:cubicBezTo>
                  <a:cubicBezTo>
                    <a:pt x="96151" y="183045"/>
                    <a:pt x="86268" y="192835"/>
                    <a:pt x="80541" y="192835"/>
                  </a:cubicBezTo>
                  <a:cubicBezTo>
                    <a:pt x="74815" y="192835"/>
                    <a:pt x="64932" y="183045"/>
                    <a:pt x="58651" y="176579"/>
                  </a:cubicBezTo>
                  <a:cubicBezTo>
                    <a:pt x="55103" y="172821"/>
                    <a:pt x="51307" y="169303"/>
                    <a:pt x="47290" y="166050"/>
                  </a:cubicBezTo>
                  <a:cubicBezTo>
                    <a:pt x="38365" y="158841"/>
                    <a:pt x="33200" y="147966"/>
                    <a:pt x="33251" y="136493"/>
                  </a:cubicBezTo>
                  <a:cubicBezTo>
                    <a:pt x="33238" y="133510"/>
                    <a:pt x="32042" y="130653"/>
                    <a:pt x="29926" y="128550"/>
                  </a:cubicBezTo>
                  <a:lnTo>
                    <a:pt x="27248" y="125872"/>
                  </a:lnTo>
                  <a:cubicBezTo>
                    <a:pt x="24362" y="122977"/>
                    <a:pt x="22736" y="119060"/>
                    <a:pt x="22722" y="114973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54"/>
            <p:cNvSpPr/>
            <p:nvPr/>
          </p:nvSpPr>
          <p:spPr>
            <a:xfrm>
              <a:off x="226438" y="311517"/>
              <a:ext cx="93878" cy="48561"/>
            </a:xfrm>
            <a:custGeom>
              <a:rect b="b" l="l" r="r" t="t"/>
              <a:pathLst>
                <a:path extrusionOk="0" h="48561" w="93878">
                  <a:moveTo>
                    <a:pt x="6318" y="48561"/>
                  </a:moveTo>
                  <a:cubicBezTo>
                    <a:pt x="7309" y="48567"/>
                    <a:pt x="8289" y="48347"/>
                    <a:pt x="9181" y="47914"/>
                  </a:cubicBezTo>
                  <a:cubicBezTo>
                    <a:pt x="19878" y="43527"/>
                    <a:pt x="27794" y="34236"/>
                    <a:pt x="30424" y="22976"/>
                  </a:cubicBezTo>
                  <a:cubicBezTo>
                    <a:pt x="46134" y="36504"/>
                    <a:pt x="65960" y="44317"/>
                    <a:pt x="86674" y="45143"/>
                  </a:cubicBezTo>
                  <a:cubicBezTo>
                    <a:pt x="90653" y="45143"/>
                    <a:pt x="93878" y="41918"/>
                    <a:pt x="93878" y="37939"/>
                  </a:cubicBezTo>
                  <a:cubicBezTo>
                    <a:pt x="93878" y="33960"/>
                    <a:pt x="90653" y="30735"/>
                    <a:pt x="86674" y="30735"/>
                  </a:cubicBezTo>
                  <a:cubicBezTo>
                    <a:pt x="54624" y="30735"/>
                    <a:pt x="29686" y="3026"/>
                    <a:pt x="29501" y="2471"/>
                  </a:cubicBezTo>
                  <a:cubicBezTo>
                    <a:pt x="26836" y="-551"/>
                    <a:pt x="22225" y="-842"/>
                    <a:pt x="19202" y="1823"/>
                  </a:cubicBezTo>
                  <a:cubicBezTo>
                    <a:pt x="17167" y="3618"/>
                    <a:pt x="16296" y="6393"/>
                    <a:pt x="16939" y="9029"/>
                  </a:cubicBezTo>
                  <a:cubicBezTo>
                    <a:pt x="19117" y="19849"/>
                    <a:pt x="13520" y="30735"/>
                    <a:pt x="3454" y="35261"/>
                  </a:cubicBezTo>
                  <a:cubicBezTo>
                    <a:pt x="57" y="37332"/>
                    <a:pt x="-1017" y="41765"/>
                    <a:pt x="1055" y="45162"/>
                  </a:cubicBezTo>
                  <a:cubicBezTo>
                    <a:pt x="2198" y="47039"/>
                    <a:pt x="4137" y="48290"/>
                    <a:pt x="6318" y="4856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54"/>
            <p:cNvSpPr/>
            <p:nvPr/>
          </p:nvSpPr>
          <p:spPr>
            <a:xfrm>
              <a:off x="135761" y="479508"/>
              <a:ext cx="277133" cy="84047"/>
            </a:xfrm>
            <a:custGeom>
              <a:rect b="b" l="l" r="r" t="t"/>
              <a:pathLst>
                <a:path extrusionOk="0" h="84047" w="277133">
                  <a:moveTo>
                    <a:pt x="9526" y="83863"/>
                  </a:moveTo>
                  <a:lnTo>
                    <a:pt x="11281" y="83863"/>
                  </a:lnTo>
                  <a:cubicBezTo>
                    <a:pt x="16735" y="83901"/>
                    <a:pt x="21419" y="79997"/>
                    <a:pt x="22365" y="74626"/>
                  </a:cubicBezTo>
                  <a:cubicBezTo>
                    <a:pt x="22827" y="71671"/>
                    <a:pt x="23196" y="68161"/>
                    <a:pt x="23566" y="64374"/>
                  </a:cubicBezTo>
                  <a:cubicBezTo>
                    <a:pt x="24151" y="57245"/>
                    <a:pt x="25294" y="50173"/>
                    <a:pt x="26983" y="43223"/>
                  </a:cubicBezTo>
                  <a:cubicBezTo>
                    <a:pt x="43447" y="34972"/>
                    <a:pt x="60718" y="28441"/>
                    <a:pt x="78522" y="23734"/>
                  </a:cubicBezTo>
                  <a:lnTo>
                    <a:pt x="131077" y="69916"/>
                  </a:lnTo>
                  <a:cubicBezTo>
                    <a:pt x="133074" y="71654"/>
                    <a:pt x="135634" y="72606"/>
                    <a:pt x="138281" y="72594"/>
                  </a:cubicBezTo>
                  <a:lnTo>
                    <a:pt x="139574" y="72594"/>
                  </a:lnTo>
                  <a:cubicBezTo>
                    <a:pt x="142286" y="72661"/>
                    <a:pt x="144924" y="71704"/>
                    <a:pt x="146964" y="69916"/>
                  </a:cubicBezTo>
                  <a:lnTo>
                    <a:pt x="199518" y="23734"/>
                  </a:lnTo>
                  <a:cubicBezTo>
                    <a:pt x="217165" y="28426"/>
                    <a:pt x="234282" y="34926"/>
                    <a:pt x="250596" y="43130"/>
                  </a:cubicBezTo>
                  <a:cubicBezTo>
                    <a:pt x="252314" y="50512"/>
                    <a:pt x="253457" y="58016"/>
                    <a:pt x="254013" y="65575"/>
                  </a:cubicBezTo>
                  <a:cubicBezTo>
                    <a:pt x="254013" y="68900"/>
                    <a:pt x="254660" y="71948"/>
                    <a:pt x="255029" y="74811"/>
                  </a:cubicBezTo>
                  <a:cubicBezTo>
                    <a:pt x="255976" y="80182"/>
                    <a:pt x="260660" y="84085"/>
                    <a:pt x="266113" y="84047"/>
                  </a:cubicBezTo>
                  <a:lnTo>
                    <a:pt x="267775" y="84047"/>
                  </a:lnTo>
                  <a:cubicBezTo>
                    <a:pt x="273803" y="83009"/>
                    <a:pt x="277903" y="77353"/>
                    <a:pt x="277012" y="71301"/>
                  </a:cubicBezTo>
                  <a:cubicBezTo>
                    <a:pt x="277012" y="69084"/>
                    <a:pt x="276365" y="66406"/>
                    <a:pt x="276088" y="63358"/>
                  </a:cubicBezTo>
                  <a:cubicBezTo>
                    <a:pt x="275483" y="53146"/>
                    <a:pt x="273558" y="43056"/>
                    <a:pt x="270361" y="33340"/>
                  </a:cubicBezTo>
                  <a:cubicBezTo>
                    <a:pt x="268606" y="29091"/>
                    <a:pt x="264542" y="19208"/>
                    <a:pt x="199426" y="643"/>
                  </a:cubicBezTo>
                  <a:cubicBezTo>
                    <a:pt x="195753" y="-442"/>
                    <a:pt x="191778" y="429"/>
                    <a:pt x="188897" y="2952"/>
                  </a:cubicBezTo>
                  <a:lnTo>
                    <a:pt x="138558" y="47010"/>
                  </a:lnTo>
                  <a:lnTo>
                    <a:pt x="88220" y="2767"/>
                  </a:lnTo>
                  <a:cubicBezTo>
                    <a:pt x="85339" y="244"/>
                    <a:pt x="81364" y="-627"/>
                    <a:pt x="77691" y="458"/>
                  </a:cubicBezTo>
                  <a:cubicBezTo>
                    <a:pt x="13036" y="18931"/>
                    <a:pt x="8510" y="28906"/>
                    <a:pt x="6756" y="33155"/>
                  </a:cubicBezTo>
                  <a:cubicBezTo>
                    <a:pt x="3683" y="42452"/>
                    <a:pt x="1820" y="52107"/>
                    <a:pt x="1214" y="61880"/>
                  </a:cubicBezTo>
                  <a:cubicBezTo>
                    <a:pt x="1214" y="65298"/>
                    <a:pt x="567" y="68438"/>
                    <a:pt x="105" y="71116"/>
                  </a:cubicBezTo>
                  <a:cubicBezTo>
                    <a:pt x="-726" y="77216"/>
                    <a:pt x="3451" y="82868"/>
                    <a:pt x="9526" y="83863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7" name="Google Shape;637;p54"/>
          <p:cNvSpPr txBox="1"/>
          <p:nvPr/>
        </p:nvSpPr>
        <p:spPr>
          <a:xfrm>
            <a:off x="1179778" y="4483950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54"/>
          <p:cNvSpPr/>
          <p:nvPr/>
        </p:nvSpPr>
        <p:spPr>
          <a:xfrm>
            <a:off x="1301170" y="4153980"/>
            <a:ext cx="182927" cy="194725"/>
          </a:xfrm>
          <a:custGeom>
            <a:rect b="b" l="l" r="r" t="t"/>
            <a:pathLst>
              <a:path extrusionOk="0" h="9111" w="8559">
                <a:moveTo>
                  <a:pt x="3764" y="2156"/>
                </a:moveTo>
                <a:cubicBezTo>
                  <a:pt x="3759" y="2156"/>
                  <a:pt x="3754" y="2156"/>
                  <a:pt x="3749" y="2157"/>
                </a:cubicBezTo>
                <a:cubicBezTo>
                  <a:pt x="3660" y="2161"/>
                  <a:pt x="3584" y="2221"/>
                  <a:pt x="3554" y="2305"/>
                </a:cubicBezTo>
                <a:cubicBezTo>
                  <a:pt x="3547" y="2325"/>
                  <a:pt x="3377" y="2795"/>
                  <a:pt x="2723" y="3086"/>
                </a:cubicBezTo>
                <a:cubicBezTo>
                  <a:pt x="2611" y="3137"/>
                  <a:pt x="2561" y="3266"/>
                  <a:pt x="2608" y="3377"/>
                </a:cubicBezTo>
                <a:cubicBezTo>
                  <a:pt x="2643" y="3460"/>
                  <a:pt x="2723" y="3510"/>
                  <a:pt x="2807" y="3510"/>
                </a:cubicBezTo>
                <a:cubicBezTo>
                  <a:pt x="2837" y="3510"/>
                  <a:pt x="2867" y="3503"/>
                  <a:pt x="2896" y="3490"/>
                </a:cubicBezTo>
                <a:cubicBezTo>
                  <a:pt x="3343" y="3293"/>
                  <a:pt x="3615" y="3019"/>
                  <a:pt x="3774" y="2800"/>
                </a:cubicBezTo>
                <a:cubicBezTo>
                  <a:pt x="4068" y="3183"/>
                  <a:pt x="4683" y="3790"/>
                  <a:pt x="5737" y="4010"/>
                </a:cubicBezTo>
                <a:cubicBezTo>
                  <a:pt x="5752" y="4014"/>
                  <a:pt x="5767" y="4016"/>
                  <a:pt x="5783" y="4016"/>
                </a:cubicBezTo>
                <a:cubicBezTo>
                  <a:pt x="5886" y="4016"/>
                  <a:pt x="5978" y="3943"/>
                  <a:pt x="6000" y="3839"/>
                </a:cubicBezTo>
                <a:cubicBezTo>
                  <a:pt x="6024" y="3720"/>
                  <a:pt x="5948" y="3602"/>
                  <a:pt x="5829" y="3578"/>
                </a:cubicBezTo>
                <a:cubicBezTo>
                  <a:pt x="4493" y="3297"/>
                  <a:pt x="3980" y="2320"/>
                  <a:pt x="3960" y="2277"/>
                </a:cubicBezTo>
                <a:cubicBezTo>
                  <a:pt x="3923" y="2201"/>
                  <a:pt x="3847" y="2156"/>
                  <a:pt x="3764" y="2156"/>
                </a:cubicBezTo>
                <a:close/>
                <a:moveTo>
                  <a:pt x="2423" y="3669"/>
                </a:moveTo>
                <a:cubicBezTo>
                  <a:pt x="2417" y="3669"/>
                  <a:pt x="2412" y="3669"/>
                  <a:pt x="2406" y="3670"/>
                </a:cubicBezTo>
                <a:cubicBezTo>
                  <a:pt x="2285" y="3680"/>
                  <a:pt x="2193" y="3786"/>
                  <a:pt x="2203" y="3909"/>
                </a:cubicBezTo>
                <a:cubicBezTo>
                  <a:pt x="2338" y="5719"/>
                  <a:pt x="3388" y="6356"/>
                  <a:pt x="3833" y="6546"/>
                </a:cubicBezTo>
                <a:cubicBezTo>
                  <a:pt x="3957" y="6600"/>
                  <a:pt x="4090" y="6626"/>
                  <a:pt x="4222" y="6626"/>
                </a:cubicBezTo>
                <a:cubicBezTo>
                  <a:pt x="4328" y="6626"/>
                  <a:pt x="4433" y="6609"/>
                  <a:pt x="4536" y="6571"/>
                </a:cubicBezTo>
                <a:cubicBezTo>
                  <a:pt x="4962" y="6430"/>
                  <a:pt x="5992" y="5926"/>
                  <a:pt x="6341" y="4298"/>
                </a:cubicBezTo>
                <a:cubicBezTo>
                  <a:pt x="6365" y="4179"/>
                  <a:pt x="6289" y="4062"/>
                  <a:pt x="6171" y="4037"/>
                </a:cubicBezTo>
                <a:cubicBezTo>
                  <a:pt x="6156" y="4033"/>
                  <a:pt x="6141" y="4032"/>
                  <a:pt x="6126" y="4032"/>
                </a:cubicBezTo>
                <a:cubicBezTo>
                  <a:pt x="6024" y="4032"/>
                  <a:pt x="5931" y="4104"/>
                  <a:pt x="5909" y="4207"/>
                </a:cubicBezTo>
                <a:cubicBezTo>
                  <a:pt x="5608" y="5611"/>
                  <a:pt x="4751" y="6037"/>
                  <a:pt x="4396" y="6154"/>
                </a:cubicBezTo>
                <a:cubicBezTo>
                  <a:pt x="4340" y="6172"/>
                  <a:pt x="4281" y="6181"/>
                  <a:pt x="4222" y="6181"/>
                </a:cubicBezTo>
                <a:cubicBezTo>
                  <a:pt x="4149" y="6181"/>
                  <a:pt x="4076" y="6167"/>
                  <a:pt x="4007" y="6138"/>
                </a:cubicBezTo>
                <a:cubicBezTo>
                  <a:pt x="3637" y="5979"/>
                  <a:pt x="2761" y="5443"/>
                  <a:pt x="2644" y="3875"/>
                </a:cubicBezTo>
                <a:cubicBezTo>
                  <a:pt x="2635" y="3757"/>
                  <a:pt x="2536" y="3669"/>
                  <a:pt x="2423" y="3669"/>
                </a:cubicBezTo>
                <a:close/>
                <a:moveTo>
                  <a:pt x="3577" y="683"/>
                </a:moveTo>
                <a:cubicBezTo>
                  <a:pt x="3969" y="683"/>
                  <a:pt x="4222" y="891"/>
                  <a:pt x="4260" y="924"/>
                </a:cubicBezTo>
                <a:cubicBezTo>
                  <a:pt x="4326" y="984"/>
                  <a:pt x="4410" y="1015"/>
                  <a:pt x="4494" y="1015"/>
                </a:cubicBezTo>
                <a:cubicBezTo>
                  <a:pt x="4553" y="1015"/>
                  <a:pt x="4611" y="1000"/>
                  <a:pt x="4663" y="970"/>
                </a:cubicBezTo>
                <a:cubicBezTo>
                  <a:pt x="4667" y="969"/>
                  <a:pt x="4932" y="824"/>
                  <a:pt x="5246" y="824"/>
                </a:cubicBezTo>
                <a:cubicBezTo>
                  <a:pt x="5337" y="824"/>
                  <a:pt x="5432" y="836"/>
                  <a:pt x="5526" y="868"/>
                </a:cubicBezTo>
                <a:cubicBezTo>
                  <a:pt x="5793" y="955"/>
                  <a:pt x="6010" y="1189"/>
                  <a:pt x="6174" y="1558"/>
                </a:cubicBezTo>
                <a:cubicBezTo>
                  <a:pt x="6352" y="1968"/>
                  <a:pt x="6506" y="3526"/>
                  <a:pt x="6563" y="4429"/>
                </a:cubicBezTo>
                <a:cubicBezTo>
                  <a:pt x="6618" y="4942"/>
                  <a:pt x="6588" y="5517"/>
                  <a:pt x="6512" y="5629"/>
                </a:cubicBezTo>
                <a:cubicBezTo>
                  <a:pt x="6347" y="5783"/>
                  <a:pt x="5978" y="5926"/>
                  <a:pt x="5785" y="5979"/>
                </a:cubicBezTo>
                <a:cubicBezTo>
                  <a:pt x="5600" y="6029"/>
                  <a:pt x="5494" y="6221"/>
                  <a:pt x="5546" y="6405"/>
                </a:cubicBezTo>
                <a:cubicBezTo>
                  <a:pt x="5580" y="6530"/>
                  <a:pt x="5679" y="6615"/>
                  <a:pt x="5793" y="6644"/>
                </a:cubicBezTo>
                <a:lnTo>
                  <a:pt x="4280" y="7973"/>
                </a:lnTo>
                <a:lnTo>
                  <a:pt x="2733" y="6615"/>
                </a:lnTo>
                <a:cubicBezTo>
                  <a:pt x="2694" y="6582"/>
                  <a:pt x="2647" y="6557"/>
                  <a:pt x="2598" y="6542"/>
                </a:cubicBezTo>
                <a:cubicBezTo>
                  <a:pt x="2717" y="6503"/>
                  <a:pt x="2812" y="6402"/>
                  <a:pt x="2831" y="6272"/>
                </a:cubicBezTo>
                <a:cubicBezTo>
                  <a:pt x="2861" y="6083"/>
                  <a:pt x="2732" y="5908"/>
                  <a:pt x="2544" y="5878"/>
                </a:cubicBezTo>
                <a:cubicBezTo>
                  <a:pt x="2443" y="5863"/>
                  <a:pt x="2146" y="5784"/>
                  <a:pt x="2005" y="5633"/>
                </a:cubicBezTo>
                <a:cubicBezTo>
                  <a:pt x="1931" y="5507"/>
                  <a:pt x="1950" y="4929"/>
                  <a:pt x="2047" y="4423"/>
                </a:cubicBezTo>
                <a:cubicBezTo>
                  <a:pt x="2056" y="4377"/>
                  <a:pt x="2056" y="4328"/>
                  <a:pt x="2044" y="4282"/>
                </a:cubicBezTo>
                <a:cubicBezTo>
                  <a:pt x="2038" y="4255"/>
                  <a:pt x="1486" y="1693"/>
                  <a:pt x="2911" y="877"/>
                </a:cubicBezTo>
                <a:cubicBezTo>
                  <a:pt x="3161" y="733"/>
                  <a:pt x="3386" y="683"/>
                  <a:pt x="3577" y="683"/>
                </a:cubicBezTo>
                <a:close/>
                <a:moveTo>
                  <a:pt x="3571" y="1"/>
                </a:moveTo>
                <a:cubicBezTo>
                  <a:pt x="3266" y="1"/>
                  <a:pt x="2925" y="77"/>
                  <a:pt x="2568" y="281"/>
                </a:cubicBezTo>
                <a:cubicBezTo>
                  <a:pt x="838" y="1273"/>
                  <a:pt x="1261" y="3882"/>
                  <a:pt x="1355" y="4363"/>
                </a:cubicBezTo>
                <a:cubicBezTo>
                  <a:pt x="1261" y="4886"/>
                  <a:pt x="1169" y="5744"/>
                  <a:pt x="1492" y="6093"/>
                </a:cubicBezTo>
                <a:cubicBezTo>
                  <a:pt x="1783" y="6407"/>
                  <a:pt x="2219" y="6518"/>
                  <a:pt x="2383" y="6551"/>
                </a:cubicBezTo>
                <a:cubicBezTo>
                  <a:pt x="409" y="7119"/>
                  <a:pt x="283" y="7419"/>
                  <a:pt x="229" y="7550"/>
                </a:cubicBezTo>
                <a:cubicBezTo>
                  <a:pt x="118" y="7817"/>
                  <a:pt x="81" y="8187"/>
                  <a:pt x="47" y="8514"/>
                </a:cubicBezTo>
                <a:cubicBezTo>
                  <a:pt x="39" y="8588"/>
                  <a:pt x="32" y="8661"/>
                  <a:pt x="25" y="8725"/>
                </a:cubicBezTo>
                <a:cubicBezTo>
                  <a:pt x="1" y="8915"/>
                  <a:pt x="136" y="9087"/>
                  <a:pt x="326" y="9109"/>
                </a:cubicBezTo>
                <a:cubicBezTo>
                  <a:pt x="341" y="9111"/>
                  <a:pt x="356" y="9111"/>
                  <a:pt x="368" y="9111"/>
                </a:cubicBezTo>
                <a:cubicBezTo>
                  <a:pt x="541" y="9111"/>
                  <a:pt x="691" y="8982"/>
                  <a:pt x="712" y="8806"/>
                </a:cubicBezTo>
                <a:cubicBezTo>
                  <a:pt x="719" y="8738"/>
                  <a:pt x="728" y="8662"/>
                  <a:pt x="736" y="8582"/>
                </a:cubicBezTo>
                <a:cubicBezTo>
                  <a:pt x="760" y="8337"/>
                  <a:pt x="791" y="8037"/>
                  <a:pt x="853" y="7854"/>
                </a:cubicBezTo>
                <a:cubicBezTo>
                  <a:pt x="1034" y="7721"/>
                  <a:pt x="1759" y="7456"/>
                  <a:pt x="2421" y="7259"/>
                </a:cubicBezTo>
                <a:lnTo>
                  <a:pt x="4038" y="8680"/>
                </a:lnTo>
                <a:cubicBezTo>
                  <a:pt x="4102" y="8737"/>
                  <a:pt x="4182" y="8760"/>
                  <a:pt x="4263" y="8762"/>
                </a:cubicBezTo>
                <a:cubicBezTo>
                  <a:pt x="4268" y="8762"/>
                  <a:pt x="4273" y="8763"/>
                  <a:pt x="4280" y="8763"/>
                </a:cubicBezTo>
                <a:cubicBezTo>
                  <a:pt x="4288" y="8763"/>
                  <a:pt x="4294" y="8762"/>
                  <a:pt x="4301" y="8762"/>
                </a:cubicBezTo>
                <a:cubicBezTo>
                  <a:pt x="4380" y="8760"/>
                  <a:pt x="4459" y="8737"/>
                  <a:pt x="4524" y="8680"/>
                </a:cubicBezTo>
                <a:lnTo>
                  <a:pt x="6141" y="7259"/>
                </a:lnTo>
                <a:cubicBezTo>
                  <a:pt x="6803" y="7456"/>
                  <a:pt x="7528" y="7721"/>
                  <a:pt x="7709" y="7854"/>
                </a:cubicBezTo>
                <a:cubicBezTo>
                  <a:pt x="7783" y="8070"/>
                  <a:pt x="7817" y="8434"/>
                  <a:pt x="7841" y="8705"/>
                </a:cubicBezTo>
                <a:lnTo>
                  <a:pt x="7850" y="8797"/>
                </a:lnTo>
                <a:cubicBezTo>
                  <a:pt x="7866" y="8977"/>
                  <a:pt x="8018" y="9111"/>
                  <a:pt x="8195" y="9111"/>
                </a:cubicBezTo>
                <a:cubicBezTo>
                  <a:pt x="8205" y="9111"/>
                  <a:pt x="8215" y="9111"/>
                  <a:pt x="8227" y="9109"/>
                </a:cubicBezTo>
                <a:cubicBezTo>
                  <a:pt x="8417" y="9091"/>
                  <a:pt x="8558" y="8922"/>
                  <a:pt x="8539" y="8732"/>
                </a:cubicBezTo>
                <a:lnTo>
                  <a:pt x="8532" y="8647"/>
                </a:lnTo>
                <a:cubicBezTo>
                  <a:pt x="8501" y="8294"/>
                  <a:pt x="8459" y="7854"/>
                  <a:pt x="8334" y="7552"/>
                </a:cubicBezTo>
                <a:cubicBezTo>
                  <a:pt x="8282" y="7424"/>
                  <a:pt x="8156" y="7125"/>
                  <a:pt x="6224" y="6566"/>
                </a:cubicBezTo>
                <a:cubicBezTo>
                  <a:pt x="6447" y="6482"/>
                  <a:pt x="6766" y="6340"/>
                  <a:pt x="6981" y="6141"/>
                </a:cubicBezTo>
                <a:cubicBezTo>
                  <a:pt x="7347" y="5805"/>
                  <a:pt x="7307" y="4880"/>
                  <a:pt x="7253" y="4374"/>
                </a:cubicBezTo>
                <a:cubicBezTo>
                  <a:pt x="7235" y="4127"/>
                  <a:pt x="7094" y="1940"/>
                  <a:pt x="6808" y="1284"/>
                </a:cubicBezTo>
                <a:cubicBezTo>
                  <a:pt x="6564" y="727"/>
                  <a:pt x="6206" y="366"/>
                  <a:pt x="5746" y="214"/>
                </a:cubicBezTo>
                <a:cubicBezTo>
                  <a:pt x="5577" y="158"/>
                  <a:pt x="5410" y="137"/>
                  <a:pt x="5253" y="137"/>
                </a:cubicBezTo>
                <a:cubicBezTo>
                  <a:pt x="4963" y="137"/>
                  <a:pt x="4707" y="211"/>
                  <a:pt x="4537" y="275"/>
                </a:cubicBezTo>
                <a:cubicBezTo>
                  <a:pt x="4307" y="131"/>
                  <a:pt x="3970" y="1"/>
                  <a:pt x="3571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54"/>
          <p:cNvSpPr/>
          <p:nvPr/>
        </p:nvSpPr>
        <p:spPr>
          <a:xfrm>
            <a:off x="2832073" y="4153721"/>
            <a:ext cx="289897" cy="195234"/>
          </a:xfrm>
          <a:custGeom>
            <a:rect b="b" l="l" r="r" t="t"/>
            <a:pathLst>
              <a:path extrusionOk="0" h="6245" w="9273">
                <a:moveTo>
                  <a:pt x="5875" y="1049"/>
                </a:moveTo>
                <a:cubicBezTo>
                  <a:pt x="5861" y="1049"/>
                  <a:pt x="5846" y="1052"/>
                  <a:pt x="5833" y="1059"/>
                </a:cubicBezTo>
                <a:cubicBezTo>
                  <a:pt x="5792" y="1080"/>
                  <a:pt x="5770" y="1121"/>
                  <a:pt x="5778" y="1166"/>
                </a:cubicBezTo>
                <a:cubicBezTo>
                  <a:pt x="5783" y="1184"/>
                  <a:pt x="5856" y="1599"/>
                  <a:pt x="5468" y="1767"/>
                </a:cubicBezTo>
                <a:cubicBezTo>
                  <a:pt x="5418" y="1789"/>
                  <a:pt x="5395" y="1847"/>
                  <a:pt x="5416" y="1898"/>
                </a:cubicBezTo>
                <a:cubicBezTo>
                  <a:pt x="5432" y="1935"/>
                  <a:pt x="5468" y="1957"/>
                  <a:pt x="5507" y="1957"/>
                </a:cubicBezTo>
                <a:cubicBezTo>
                  <a:pt x="5520" y="1957"/>
                  <a:pt x="5532" y="1956"/>
                  <a:pt x="5545" y="1950"/>
                </a:cubicBezTo>
                <a:cubicBezTo>
                  <a:pt x="5833" y="1824"/>
                  <a:pt x="5946" y="1586"/>
                  <a:pt x="5976" y="1381"/>
                </a:cubicBezTo>
                <a:cubicBezTo>
                  <a:pt x="6206" y="1582"/>
                  <a:pt x="6644" y="1886"/>
                  <a:pt x="7183" y="1886"/>
                </a:cubicBezTo>
                <a:cubicBezTo>
                  <a:pt x="7237" y="1886"/>
                  <a:pt x="7281" y="1841"/>
                  <a:pt x="7281" y="1788"/>
                </a:cubicBezTo>
                <a:cubicBezTo>
                  <a:pt x="7281" y="1735"/>
                  <a:pt x="7237" y="1690"/>
                  <a:pt x="7183" y="1690"/>
                </a:cubicBezTo>
                <a:cubicBezTo>
                  <a:pt x="6490" y="1690"/>
                  <a:pt x="5955" y="1089"/>
                  <a:pt x="5949" y="1083"/>
                </a:cubicBezTo>
                <a:cubicBezTo>
                  <a:pt x="5931" y="1061"/>
                  <a:pt x="5903" y="1049"/>
                  <a:pt x="5875" y="1049"/>
                </a:cubicBezTo>
                <a:close/>
                <a:moveTo>
                  <a:pt x="2552" y="1585"/>
                </a:moveTo>
                <a:cubicBezTo>
                  <a:pt x="2547" y="1585"/>
                  <a:pt x="2543" y="1585"/>
                  <a:pt x="2538" y="1586"/>
                </a:cubicBezTo>
                <a:cubicBezTo>
                  <a:pt x="2500" y="1588"/>
                  <a:pt x="2464" y="1616"/>
                  <a:pt x="2451" y="1653"/>
                </a:cubicBezTo>
                <a:cubicBezTo>
                  <a:pt x="2446" y="1668"/>
                  <a:pt x="2327" y="2005"/>
                  <a:pt x="1860" y="2213"/>
                </a:cubicBezTo>
                <a:cubicBezTo>
                  <a:pt x="1809" y="2235"/>
                  <a:pt x="1787" y="2293"/>
                  <a:pt x="1809" y="2343"/>
                </a:cubicBezTo>
                <a:cubicBezTo>
                  <a:pt x="1823" y="2379"/>
                  <a:pt x="1860" y="2401"/>
                  <a:pt x="1899" y="2401"/>
                </a:cubicBezTo>
                <a:cubicBezTo>
                  <a:pt x="1912" y="2401"/>
                  <a:pt x="1925" y="2399"/>
                  <a:pt x="1937" y="2394"/>
                </a:cubicBezTo>
                <a:cubicBezTo>
                  <a:pt x="2272" y="2245"/>
                  <a:pt x="2457" y="2032"/>
                  <a:pt x="2552" y="1885"/>
                </a:cubicBezTo>
                <a:cubicBezTo>
                  <a:pt x="2724" y="2128"/>
                  <a:pt x="3138" y="2584"/>
                  <a:pt x="3896" y="2743"/>
                </a:cubicBezTo>
                <a:cubicBezTo>
                  <a:pt x="3903" y="2744"/>
                  <a:pt x="3907" y="2744"/>
                  <a:pt x="3916" y="2744"/>
                </a:cubicBezTo>
                <a:cubicBezTo>
                  <a:pt x="3962" y="2744"/>
                  <a:pt x="4002" y="2713"/>
                  <a:pt x="4011" y="2666"/>
                </a:cubicBezTo>
                <a:cubicBezTo>
                  <a:pt x="4023" y="2612"/>
                  <a:pt x="3991" y="2560"/>
                  <a:pt x="3936" y="2550"/>
                </a:cubicBezTo>
                <a:cubicBezTo>
                  <a:pt x="3005" y="2354"/>
                  <a:pt x="2636" y="1647"/>
                  <a:pt x="2633" y="1639"/>
                </a:cubicBezTo>
                <a:cubicBezTo>
                  <a:pt x="2616" y="1608"/>
                  <a:pt x="2585" y="1585"/>
                  <a:pt x="2552" y="1585"/>
                </a:cubicBezTo>
                <a:close/>
                <a:moveTo>
                  <a:pt x="1635" y="2612"/>
                </a:moveTo>
                <a:cubicBezTo>
                  <a:pt x="1633" y="2612"/>
                  <a:pt x="1631" y="2612"/>
                  <a:pt x="1630" y="2612"/>
                </a:cubicBezTo>
                <a:cubicBezTo>
                  <a:pt x="1575" y="2617"/>
                  <a:pt x="1534" y="2664"/>
                  <a:pt x="1537" y="2718"/>
                </a:cubicBezTo>
                <a:cubicBezTo>
                  <a:pt x="1627" y="3919"/>
                  <a:pt x="2320" y="4339"/>
                  <a:pt x="2613" y="4465"/>
                </a:cubicBezTo>
                <a:cubicBezTo>
                  <a:pt x="2691" y="4498"/>
                  <a:pt x="2774" y="4514"/>
                  <a:pt x="2858" y="4514"/>
                </a:cubicBezTo>
                <a:cubicBezTo>
                  <a:pt x="2924" y="4514"/>
                  <a:pt x="2990" y="4504"/>
                  <a:pt x="3054" y="4483"/>
                </a:cubicBezTo>
                <a:cubicBezTo>
                  <a:pt x="3334" y="4391"/>
                  <a:pt x="4014" y="4057"/>
                  <a:pt x="4246" y="2977"/>
                </a:cubicBezTo>
                <a:cubicBezTo>
                  <a:pt x="4256" y="2924"/>
                  <a:pt x="4224" y="2872"/>
                  <a:pt x="4170" y="2862"/>
                </a:cubicBezTo>
                <a:cubicBezTo>
                  <a:pt x="4162" y="2860"/>
                  <a:pt x="4155" y="2859"/>
                  <a:pt x="4147" y="2859"/>
                </a:cubicBezTo>
                <a:cubicBezTo>
                  <a:pt x="4102" y="2859"/>
                  <a:pt x="4063" y="2892"/>
                  <a:pt x="4053" y="2937"/>
                </a:cubicBezTo>
                <a:cubicBezTo>
                  <a:pt x="3844" y="3916"/>
                  <a:pt x="3242" y="4213"/>
                  <a:pt x="2993" y="4296"/>
                </a:cubicBezTo>
                <a:cubicBezTo>
                  <a:pt x="2950" y="4310"/>
                  <a:pt x="2905" y="4318"/>
                  <a:pt x="2860" y="4318"/>
                </a:cubicBezTo>
                <a:cubicBezTo>
                  <a:pt x="2804" y="4318"/>
                  <a:pt x="2747" y="4306"/>
                  <a:pt x="2693" y="4283"/>
                </a:cubicBezTo>
                <a:cubicBezTo>
                  <a:pt x="2433" y="4171"/>
                  <a:pt x="1818" y="3797"/>
                  <a:pt x="1736" y="2706"/>
                </a:cubicBezTo>
                <a:cubicBezTo>
                  <a:pt x="1731" y="2651"/>
                  <a:pt x="1688" y="2612"/>
                  <a:pt x="1635" y="2612"/>
                </a:cubicBezTo>
                <a:close/>
                <a:moveTo>
                  <a:pt x="6374" y="169"/>
                </a:moveTo>
                <a:cubicBezTo>
                  <a:pt x="6373" y="169"/>
                  <a:pt x="6371" y="169"/>
                  <a:pt x="6369" y="169"/>
                </a:cubicBezTo>
                <a:lnTo>
                  <a:pt x="6329" y="171"/>
                </a:lnTo>
                <a:cubicBezTo>
                  <a:pt x="6315" y="171"/>
                  <a:pt x="6299" y="171"/>
                  <a:pt x="6281" y="171"/>
                </a:cubicBezTo>
                <a:cubicBezTo>
                  <a:pt x="5986" y="171"/>
                  <a:pt x="5332" y="215"/>
                  <a:pt x="5012" y="992"/>
                </a:cubicBezTo>
                <a:cubicBezTo>
                  <a:pt x="4966" y="1106"/>
                  <a:pt x="5021" y="1239"/>
                  <a:pt x="5137" y="1286"/>
                </a:cubicBezTo>
                <a:cubicBezTo>
                  <a:pt x="5165" y="1298"/>
                  <a:pt x="5194" y="1303"/>
                  <a:pt x="5222" y="1303"/>
                </a:cubicBezTo>
                <a:cubicBezTo>
                  <a:pt x="5311" y="1303"/>
                  <a:pt x="5395" y="1250"/>
                  <a:pt x="5432" y="1163"/>
                </a:cubicBezTo>
                <a:cubicBezTo>
                  <a:pt x="5641" y="649"/>
                  <a:pt x="6050" y="624"/>
                  <a:pt x="6293" y="624"/>
                </a:cubicBezTo>
                <a:cubicBezTo>
                  <a:pt x="6305" y="624"/>
                  <a:pt x="6318" y="624"/>
                  <a:pt x="6329" y="624"/>
                </a:cubicBezTo>
                <a:lnTo>
                  <a:pt x="6369" y="624"/>
                </a:lnTo>
                <a:cubicBezTo>
                  <a:pt x="6372" y="624"/>
                  <a:pt x="6374" y="624"/>
                  <a:pt x="6376" y="624"/>
                </a:cubicBezTo>
                <a:cubicBezTo>
                  <a:pt x="6554" y="624"/>
                  <a:pt x="6842" y="625"/>
                  <a:pt x="7066" y="848"/>
                </a:cubicBezTo>
                <a:cubicBezTo>
                  <a:pt x="7290" y="1075"/>
                  <a:pt x="7406" y="1478"/>
                  <a:pt x="7406" y="2046"/>
                </a:cubicBezTo>
                <a:cubicBezTo>
                  <a:pt x="7406" y="2106"/>
                  <a:pt x="7430" y="2162"/>
                  <a:pt x="7471" y="2205"/>
                </a:cubicBezTo>
                <a:cubicBezTo>
                  <a:pt x="7535" y="2269"/>
                  <a:pt x="7568" y="2352"/>
                  <a:pt x="7568" y="2440"/>
                </a:cubicBezTo>
                <a:lnTo>
                  <a:pt x="7568" y="2559"/>
                </a:lnTo>
                <a:cubicBezTo>
                  <a:pt x="7568" y="2646"/>
                  <a:pt x="7534" y="2731"/>
                  <a:pt x="7471" y="2792"/>
                </a:cubicBezTo>
                <a:lnTo>
                  <a:pt x="7416" y="2848"/>
                </a:lnTo>
                <a:cubicBezTo>
                  <a:pt x="7373" y="2890"/>
                  <a:pt x="7349" y="2948"/>
                  <a:pt x="7349" y="3007"/>
                </a:cubicBezTo>
                <a:cubicBezTo>
                  <a:pt x="7349" y="3251"/>
                  <a:pt x="7238" y="3484"/>
                  <a:pt x="7052" y="3629"/>
                </a:cubicBezTo>
                <a:cubicBezTo>
                  <a:pt x="6980" y="3687"/>
                  <a:pt x="6901" y="3764"/>
                  <a:pt x="6816" y="3849"/>
                </a:cubicBezTo>
                <a:cubicBezTo>
                  <a:pt x="6680" y="3986"/>
                  <a:pt x="6472" y="4192"/>
                  <a:pt x="6349" y="4192"/>
                </a:cubicBezTo>
                <a:cubicBezTo>
                  <a:pt x="6227" y="4192"/>
                  <a:pt x="6019" y="3984"/>
                  <a:pt x="5881" y="3849"/>
                </a:cubicBezTo>
                <a:cubicBezTo>
                  <a:pt x="5798" y="3764"/>
                  <a:pt x="5718" y="3687"/>
                  <a:pt x="5646" y="3629"/>
                </a:cubicBezTo>
                <a:cubicBezTo>
                  <a:pt x="5604" y="3597"/>
                  <a:pt x="5555" y="3582"/>
                  <a:pt x="5506" y="3582"/>
                </a:cubicBezTo>
                <a:cubicBezTo>
                  <a:pt x="5439" y="3582"/>
                  <a:pt x="5373" y="3611"/>
                  <a:pt x="5328" y="3668"/>
                </a:cubicBezTo>
                <a:cubicBezTo>
                  <a:pt x="5253" y="3767"/>
                  <a:pt x="5269" y="3908"/>
                  <a:pt x="5367" y="3986"/>
                </a:cubicBezTo>
                <a:cubicBezTo>
                  <a:pt x="5428" y="4035"/>
                  <a:pt x="5493" y="4099"/>
                  <a:pt x="5565" y="4170"/>
                </a:cubicBezTo>
                <a:cubicBezTo>
                  <a:pt x="5789" y="4391"/>
                  <a:pt x="6041" y="4644"/>
                  <a:pt x="6352" y="4644"/>
                </a:cubicBezTo>
                <a:cubicBezTo>
                  <a:pt x="6660" y="4644"/>
                  <a:pt x="6913" y="4393"/>
                  <a:pt x="7139" y="4170"/>
                </a:cubicBezTo>
                <a:cubicBezTo>
                  <a:pt x="7208" y="4099"/>
                  <a:pt x="7274" y="4035"/>
                  <a:pt x="7335" y="3986"/>
                </a:cubicBezTo>
                <a:cubicBezTo>
                  <a:pt x="7603" y="3775"/>
                  <a:pt x="7773" y="3450"/>
                  <a:pt x="7801" y="3104"/>
                </a:cubicBezTo>
                <a:cubicBezTo>
                  <a:pt x="7942" y="2958"/>
                  <a:pt x="8024" y="2759"/>
                  <a:pt x="8024" y="2557"/>
                </a:cubicBezTo>
                <a:lnTo>
                  <a:pt x="8024" y="2438"/>
                </a:lnTo>
                <a:cubicBezTo>
                  <a:pt x="8024" y="2263"/>
                  <a:pt x="7966" y="2097"/>
                  <a:pt x="7860" y="1959"/>
                </a:cubicBezTo>
                <a:cubicBezTo>
                  <a:pt x="7847" y="1310"/>
                  <a:pt x="7688" y="829"/>
                  <a:pt x="7387" y="527"/>
                </a:cubicBezTo>
                <a:cubicBezTo>
                  <a:pt x="7030" y="171"/>
                  <a:pt x="6574" y="169"/>
                  <a:pt x="6374" y="169"/>
                </a:cubicBezTo>
                <a:close/>
                <a:moveTo>
                  <a:pt x="2513" y="453"/>
                </a:moveTo>
                <a:cubicBezTo>
                  <a:pt x="2706" y="453"/>
                  <a:pt x="2815" y="544"/>
                  <a:pt x="2832" y="560"/>
                </a:cubicBezTo>
                <a:cubicBezTo>
                  <a:pt x="2875" y="602"/>
                  <a:pt x="2933" y="625"/>
                  <a:pt x="2991" y="625"/>
                </a:cubicBezTo>
                <a:cubicBezTo>
                  <a:pt x="3020" y="625"/>
                  <a:pt x="3049" y="619"/>
                  <a:pt x="3077" y="607"/>
                </a:cubicBezTo>
                <a:cubicBezTo>
                  <a:pt x="3090" y="602"/>
                  <a:pt x="3224" y="549"/>
                  <a:pt x="3402" y="549"/>
                </a:cubicBezTo>
                <a:cubicBezTo>
                  <a:pt x="3649" y="549"/>
                  <a:pt x="3981" y="651"/>
                  <a:pt x="4188" y="1124"/>
                </a:cubicBezTo>
                <a:cubicBezTo>
                  <a:pt x="4311" y="1402"/>
                  <a:pt x="4415" y="2462"/>
                  <a:pt x="4452" y="3072"/>
                </a:cubicBezTo>
                <a:cubicBezTo>
                  <a:pt x="4489" y="3426"/>
                  <a:pt x="4470" y="3819"/>
                  <a:pt x="4415" y="3894"/>
                </a:cubicBezTo>
                <a:cubicBezTo>
                  <a:pt x="4288" y="4012"/>
                  <a:pt x="4013" y="4106"/>
                  <a:pt x="3918" y="4133"/>
                </a:cubicBezTo>
                <a:cubicBezTo>
                  <a:pt x="3798" y="4165"/>
                  <a:pt x="3726" y="4290"/>
                  <a:pt x="3760" y="4410"/>
                </a:cubicBezTo>
                <a:cubicBezTo>
                  <a:pt x="3784" y="4498"/>
                  <a:pt x="3857" y="4556"/>
                  <a:pt x="3939" y="4571"/>
                </a:cubicBezTo>
                <a:lnTo>
                  <a:pt x="2895" y="5487"/>
                </a:lnTo>
                <a:lnTo>
                  <a:pt x="1840" y="4562"/>
                </a:lnTo>
                <a:cubicBezTo>
                  <a:pt x="1810" y="4536"/>
                  <a:pt x="1775" y="4518"/>
                  <a:pt x="1737" y="4510"/>
                </a:cubicBezTo>
                <a:lnTo>
                  <a:pt x="1737" y="4510"/>
                </a:lnTo>
                <a:cubicBezTo>
                  <a:pt x="1824" y="4489"/>
                  <a:pt x="1894" y="4417"/>
                  <a:pt x="1907" y="4324"/>
                </a:cubicBezTo>
                <a:cubicBezTo>
                  <a:pt x="1926" y="4201"/>
                  <a:pt x="1842" y="4084"/>
                  <a:pt x="1719" y="4066"/>
                </a:cubicBezTo>
                <a:cubicBezTo>
                  <a:pt x="1649" y="4054"/>
                  <a:pt x="1445" y="4002"/>
                  <a:pt x="1347" y="3895"/>
                </a:cubicBezTo>
                <a:cubicBezTo>
                  <a:pt x="1295" y="3809"/>
                  <a:pt x="1306" y="3415"/>
                  <a:pt x="1373" y="3067"/>
                </a:cubicBezTo>
                <a:cubicBezTo>
                  <a:pt x="1379" y="3040"/>
                  <a:pt x="1379" y="3010"/>
                  <a:pt x="1373" y="2982"/>
                </a:cubicBezTo>
                <a:cubicBezTo>
                  <a:pt x="1370" y="2966"/>
                  <a:pt x="1052" y="1295"/>
                  <a:pt x="1980" y="649"/>
                </a:cubicBezTo>
                <a:cubicBezTo>
                  <a:pt x="2198" y="498"/>
                  <a:pt x="2376" y="453"/>
                  <a:pt x="2513" y="453"/>
                </a:cubicBezTo>
                <a:close/>
                <a:moveTo>
                  <a:pt x="2509" y="1"/>
                </a:moveTo>
                <a:cubicBezTo>
                  <a:pt x="2282" y="1"/>
                  <a:pt x="2014" y="72"/>
                  <a:pt x="1722" y="275"/>
                </a:cubicBezTo>
                <a:cubicBezTo>
                  <a:pt x="638" y="1031"/>
                  <a:pt x="869" y="2721"/>
                  <a:pt x="921" y="3025"/>
                </a:cubicBezTo>
                <a:cubicBezTo>
                  <a:pt x="857" y="3378"/>
                  <a:pt x="793" y="3960"/>
                  <a:pt x="1010" y="4195"/>
                </a:cubicBezTo>
                <a:cubicBezTo>
                  <a:pt x="1223" y="4427"/>
                  <a:pt x="1560" y="4496"/>
                  <a:pt x="1639" y="4511"/>
                </a:cubicBezTo>
                <a:lnTo>
                  <a:pt x="1639" y="4511"/>
                </a:lnTo>
                <a:cubicBezTo>
                  <a:pt x="1636" y="4511"/>
                  <a:pt x="1633" y="4512"/>
                  <a:pt x="1630" y="4513"/>
                </a:cubicBezTo>
                <a:cubicBezTo>
                  <a:pt x="274" y="4900"/>
                  <a:pt x="191" y="5105"/>
                  <a:pt x="153" y="5190"/>
                </a:cubicBezTo>
                <a:cubicBezTo>
                  <a:pt x="79" y="5371"/>
                  <a:pt x="53" y="5621"/>
                  <a:pt x="30" y="5842"/>
                </a:cubicBezTo>
                <a:lnTo>
                  <a:pt x="15" y="5984"/>
                </a:lnTo>
                <a:cubicBezTo>
                  <a:pt x="1" y="6109"/>
                  <a:pt x="90" y="6222"/>
                  <a:pt x="213" y="6237"/>
                </a:cubicBezTo>
                <a:cubicBezTo>
                  <a:pt x="222" y="6240"/>
                  <a:pt x="231" y="6240"/>
                  <a:pt x="241" y="6240"/>
                </a:cubicBezTo>
                <a:cubicBezTo>
                  <a:pt x="354" y="6240"/>
                  <a:pt x="450" y="6155"/>
                  <a:pt x="465" y="6041"/>
                </a:cubicBezTo>
                <a:cubicBezTo>
                  <a:pt x="471" y="5995"/>
                  <a:pt x="476" y="5943"/>
                  <a:pt x="482" y="5888"/>
                </a:cubicBezTo>
                <a:cubicBezTo>
                  <a:pt x="498" y="5722"/>
                  <a:pt x="520" y="5515"/>
                  <a:pt x="562" y="5390"/>
                </a:cubicBezTo>
                <a:cubicBezTo>
                  <a:pt x="682" y="5300"/>
                  <a:pt x="1180" y="5119"/>
                  <a:pt x="1634" y="4982"/>
                </a:cubicBezTo>
                <a:lnTo>
                  <a:pt x="2736" y="5950"/>
                </a:lnTo>
                <a:cubicBezTo>
                  <a:pt x="2777" y="5987"/>
                  <a:pt x="2829" y="6004"/>
                  <a:pt x="2884" y="6004"/>
                </a:cubicBezTo>
                <a:cubicBezTo>
                  <a:pt x="2887" y="6004"/>
                  <a:pt x="2892" y="6005"/>
                  <a:pt x="2895" y="6005"/>
                </a:cubicBezTo>
                <a:cubicBezTo>
                  <a:pt x="2899" y="6005"/>
                  <a:pt x="2902" y="6004"/>
                  <a:pt x="2907" y="6004"/>
                </a:cubicBezTo>
                <a:cubicBezTo>
                  <a:pt x="2959" y="6004"/>
                  <a:pt x="3012" y="5987"/>
                  <a:pt x="3055" y="5950"/>
                </a:cubicBezTo>
                <a:lnTo>
                  <a:pt x="4155" y="4982"/>
                </a:lnTo>
                <a:cubicBezTo>
                  <a:pt x="4610" y="5119"/>
                  <a:pt x="5107" y="5300"/>
                  <a:pt x="5228" y="5390"/>
                </a:cubicBezTo>
                <a:cubicBezTo>
                  <a:pt x="5278" y="5537"/>
                  <a:pt x="5302" y="5788"/>
                  <a:pt x="5320" y="5974"/>
                </a:cubicBezTo>
                <a:lnTo>
                  <a:pt x="5324" y="6035"/>
                </a:lnTo>
                <a:cubicBezTo>
                  <a:pt x="5336" y="6152"/>
                  <a:pt x="5434" y="6241"/>
                  <a:pt x="5550" y="6241"/>
                </a:cubicBezTo>
                <a:lnTo>
                  <a:pt x="5572" y="6241"/>
                </a:lnTo>
                <a:cubicBezTo>
                  <a:pt x="5695" y="6229"/>
                  <a:pt x="5787" y="6118"/>
                  <a:pt x="5775" y="5995"/>
                </a:cubicBezTo>
                <a:lnTo>
                  <a:pt x="5770" y="5935"/>
                </a:lnTo>
                <a:cubicBezTo>
                  <a:pt x="5750" y="5695"/>
                  <a:pt x="5722" y="5398"/>
                  <a:pt x="5636" y="5194"/>
                </a:cubicBezTo>
                <a:cubicBezTo>
                  <a:pt x="5602" y="5107"/>
                  <a:pt x="5516" y="4906"/>
                  <a:pt x="4187" y="4522"/>
                </a:cubicBezTo>
                <a:cubicBezTo>
                  <a:pt x="4337" y="4468"/>
                  <a:pt x="4567" y="4370"/>
                  <a:pt x="4721" y="4228"/>
                </a:cubicBezTo>
                <a:cubicBezTo>
                  <a:pt x="4966" y="4001"/>
                  <a:pt x="4938" y="3377"/>
                  <a:pt x="4904" y="3035"/>
                </a:cubicBezTo>
                <a:cubicBezTo>
                  <a:pt x="4892" y="2869"/>
                  <a:pt x="4797" y="1387"/>
                  <a:pt x="4602" y="942"/>
                </a:cubicBezTo>
                <a:cubicBezTo>
                  <a:pt x="4313" y="282"/>
                  <a:pt x="3816" y="96"/>
                  <a:pt x="3402" y="96"/>
                </a:cubicBezTo>
                <a:cubicBezTo>
                  <a:pt x="3267" y="96"/>
                  <a:pt x="3140" y="116"/>
                  <a:pt x="3033" y="146"/>
                </a:cubicBezTo>
                <a:cubicBezTo>
                  <a:pt x="2907" y="67"/>
                  <a:pt x="2727" y="1"/>
                  <a:pt x="2509" y="1"/>
                </a:cubicBezTo>
                <a:close/>
                <a:moveTo>
                  <a:pt x="7576" y="4509"/>
                </a:moveTo>
                <a:cubicBezTo>
                  <a:pt x="7522" y="4509"/>
                  <a:pt x="7469" y="4528"/>
                  <a:pt x="7428" y="4565"/>
                </a:cubicBezTo>
                <a:lnTo>
                  <a:pt x="6234" y="5613"/>
                </a:lnTo>
                <a:cubicBezTo>
                  <a:pt x="6139" y="5695"/>
                  <a:pt x="6130" y="5840"/>
                  <a:pt x="6214" y="5932"/>
                </a:cubicBezTo>
                <a:cubicBezTo>
                  <a:pt x="6258" y="5983"/>
                  <a:pt x="6321" y="6010"/>
                  <a:pt x="6385" y="6010"/>
                </a:cubicBezTo>
                <a:cubicBezTo>
                  <a:pt x="6438" y="6010"/>
                  <a:pt x="6491" y="5991"/>
                  <a:pt x="6533" y="5953"/>
                </a:cubicBezTo>
                <a:lnTo>
                  <a:pt x="7633" y="4987"/>
                </a:lnTo>
                <a:cubicBezTo>
                  <a:pt x="8089" y="5122"/>
                  <a:pt x="8586" y="5304"/>
                  <a:pt x="8707" y="5395"/>
                </a:cubicBezTo>
                <a:cubicBezTo>
                  <a:pt x="8745" y="5512"/>
                  <a:pt x="8768" y="5714"/>
                  <a:pt x="8782" y="5866"/>
                </a:cubicBezTo>
                <a:cubicBezTo>
                  <a:pt x="8790" y="5934"/>
                  <a:pt x="8797" y="5999"/>
                  <a:pt x="8805" y="6050"/>
                </a:cubicBezTo>
                <a:cubicBezTo>
                  <a:pt x="8821" y="6163"/>
                  <a:pt x="8918" y="6244"/>
                  <a:pt x="9029" y="6244"/>
                </a:cubicBezTo>
                <a:cubicBezTo>
                  <a:pt x="9041" y="6244"/>
                  <a:pt x="9051" y="6244"/>
                  <a:pt x="9063" y="6243"/>
                </a:cubicBezTo>
                <a:cubicBezTo>
                  <a:pt x="9188" y="6224"/>
                  <a:pt x="9272" y="6109"/>
                  <a:pt x="9253" y="5986"/>
                </a:cubicBezTo>
                <a:cubicBezTo>
                  <a:pt x="9247" y="5938"/>
                  <a:pt x="9241" y="5881"/>
                  <a:pt x="9234" y="5818"/>
                </a:cubicBezTo>
                <a:cubicBezTo>
                  <a:pt x="9212" y="5616"/>
                  <a:pt x="9185" y="5365"/>
                  <a:pt x="9115" y="5194"/>
                </a:cubicBezTo>
                <a:cubicBezTo>
                  <a:pt x="9079" y="5107"/>
                  <a:pt x="8995" y="4903"/>
                  <a:pt x="7639" y="4517"/>
                </a:cubicBezTo>
                <a:cubicBezTo>
                  <a:pt x="7618" y="4511"/>
                  <a:pt x="7597" y="4509"/>
                  <a:pt x="7576" y="4509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54"/>
          <p:cNvSpPr txBox="1"/>
          <p:nvPr/>
        </p:nvSpPr>
        <p:spPr>
          <a:xfrm>
            <a:off x="2755472" y="4483949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Users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54"/>
          <p:cNvSpPr txBox="1"/>
          <p:nvPr/>
        </p:nvSpPr>
        <p:spPr>
          <a:xfrm>
            <a:off x="5140763" y="4483950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Optimize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54"/>
          <p:cNvSpPr txBox="1"/>
          <p:nvPr/>
        </p:nvSpPr>
        <p:spPr>
          <a:xfrm>
            <a:off x="4348566" y="4483950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Optimize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3" name="Google Shape;643;p54"/>
          <p:cNvGrpSpPr/>
          <p:nvPr/>
        </p:nvGrpSpPr>
        <p:grpSpPr>
          <a:xfrm>
            <a:off x="4473042" y="4154751"/>
            <a:ext cx="177264" cy="193301"/>
            <a:chOff x="4541944" y="1060727"/>
            <a:chExt cx="326814" cy="356380"/>
          </a:xfrm>
        </p:grpSpPr>
        <p:sp>
          <p:nvSpPr>
            <p:cNvPr id="644" name="Google Shape;644;p54"/>
            <p:cNvSpPr/>
            <p:nvPr/>
          </p:nvSpPr>
          <p:spPr>
            <a:xfrm>
              <a:off x="4541944" y="1060727"/>
              <a:ext cx="326814" cy="171749"/>
            </a:xfrm>
            <a:custGeom>
              <a:rect b="b" l="l" r="r" t="t"/>
              <a:pathLst>
                <a:path extrusionOk="0" h="171749" w="326814">
                  <a:moveTo>
                    <a:pt x="240940" y="0"/>
                  </a:moveTo>
                  <a:lnTo>
                    <a:pt x="85875" y="0"/>
                  </a:lnTo>
                  <a:cubicBezTo>
                    <a:pt x="38447" y="0"/>
                    <a:pt x="0" y="38447"/>
                    <a:pt x="0" y="85875"/>
                  </a:cubicBezTo>
                  <a:cubicBezTo>
                    <a:pt x="0" y="133302"/>
                    <a:pt x="38447" y="171749"/>
                    <a:pt x="85875" y="171749"/>
                  </a:cubicBezTo>
                  <a:lnTo>
                    <a:pt x="240940" y="171749"/>
                  </a:lnTo>
                  <a:cubicBezTo>
                    <a:pt x="288367" y="171749"/>
                    <a:pt x="326815" y="133302"/>
                    <a:pt x="326815" y="85875"/>
                  </a:cubicBezTo>
                  <a:cubicBezTo>
                    <a:pt x="326815" y="38447"/>
                    <a:pt x="288367" y="0"/>
                    <a:pt x="240940" y="0"/>
                  </a:cubicBezTo>
                  <a:close/>
                  <a:moveTo>
                    <a:pt x="240940" y="141080"/>
                  </a:moveTo>
                  <a:lnTo>
                    <a:pt x="85875" y="141080"/>
                  </a:lnTo>
                  <a:cubicBezTo>
                    <a:pt x="55386" y="141080"/>
                    <a:pt x="30670" y="116364"/>
                    <a:pt x="30670" y="85875"/>
                  </a:cubicBezTo>
                  <a:cubicBezTo>
                    <a:pt x="30670" y="55386"/>
                    <a:pt x="55386" y="30670"/>
                    <a:pt x="85875" y="30670"/>
                  </a:cubicBezTo>
                  <a:lnTo>
                    <a:pt x="240940" y="30670"/>
                  </a:lnTo>
                  <a:cubicBezTo>
                    <a:pt x="271429" y="30670"/>
                    <a:pt x="296145" y="55386"/>
                    <a:pt x="296145" y="85875"/>
                  </a:cubicBezTo>
                  <a:cubicBezTo>
                    <a:pt x="296145" y="116364"/>
                    <a:pt x="271429" y="141080"/>
                    <a:pt x="240940" y="14108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54"/>
            <p:cNvSpPr/>
            <p:nvPr/>
          </p:nvSpPr>
          <p:spPr>
            <a:xfrm>
              <a:off x="4541944" y="1245358"/>
              <a:ext cx="326814" cy="171749"/>
            </a:xfrm>
            <a:custGeom>
              <a:rect b="b" l="l" r="r" t="t"/>
              <a:pathLst>
                <a:path extrusionOk="0" h="171749" w="326814">
                  <a:moveTo>
                    <a:pt x="240940" y="0"/>
                  </a:moveTo>
                  <a:lnTo>
                    <a:pt x="85875" y="0"/>
                  </a:lnTo>
                  <a:cubicBezTo>
                    <a:pt x="38447" y="0"/>
                    <a:pt x="0" y="38447"/>
                    <a:pt x="0" y="85875"/>
                  </a:cubicBezTo>
                  <a:cubicBezTo>
                    <a:pt x="0" y="133302"/>
                    <a:pt x="38447" y="171749"/>
                    <a:pt x="85875" y="171749"/>
                  </a:cubicBezTo>
                  <a:lnTo>
                    <a:pt x="240940" y="171749"/>
                  </a:lnTo>
                  <a:cubicBezTo>
                    <a:pt x="288367" y="171749"/>
                    <a:pt x="326815" y="133302"/>
                    <a:pt x="326815" y="85875"/>
                  </a:cubicBezTo>
                  <a:cubicBezTo>
                    <a:pt x="326815" y="38447"/>
                    <a:pt x="288367" y="0"/>
                    <a:pt x="240940" y="0"/>
                  </a:cubicBezTo>
                  <a:close/>
                  <a:moveTo>
                    <a:pt x="240940" y="141080"/>
                  </a:moveTo>
                  <a:lnTo>
                    <a:pt x="85875" y="141080"/>
                  </a:lnTo>
                  <a:cubicBezTo>
                    <a:pt x="55386" y="141080"/>
                    <a:pt x="30670" y="116364"/>
                    <a:pt x="30670" y="85875"/>
                  </a:cubicBezTo>
                  <a:cubicBezTo>
                    <a:pt x="30670" y="55386"/>
                    <a:pt x="55386" y="30670"/>
                    <a:pt x="85875" y="30670"/>
                  </a:cubicBezTo>
                  <a:lnTo>
                    <a:pt x="240940" y="30670"/>
                  </a:lnTo>
                  <a:cubicBezTo>
                    <a:pt x="271429" y="30670"/>
                    <a:pt x="296145" y="55386"/>
                    <a:pt x="296145" y="85875"/>
                  </a:cubicBezTo>
                  <a:cubicBezTo>
                    <a:pt x="296145" y="116364"/>
                    <a:pt x="271429" y="141080"/>
                    <a:pt x="240940" y="14108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54"/>
            <p:cNvSpPr/>
            <p:nvPr/>
          </p:nvSpPr>
          <p:spPr>
            <a:xfrm>
              <a:off x="4589303" y="1105627"/>
              <a:ext cx="80722" cy="80722"/>
            </a:xfrm>
            <a:custGeom>
              <a:rect b="b" l="l" r="r" t="t"/>
              <a:pathLst>
                <a:path extrusionOk="0" h="80722" w="80722">
                  <a:moveTo>
                    <a:pt x="40356" y="0"/>
                  </a:moveTo>
                  <a:cubicBezTo>
                    <a:pt x="18066" y="3"/>
                    <a:pt x="-3" y="18075"/>
                    <a:pt x="0" y="40366"/>
                  </a:cubicBezTo>
                  <a:cubicBezTo>
                    <a:pt x="3" y="62657"/>
                    <a:pt x="18075" y="80725"/>
                    <a:pt x="40366" y="80722"/>
                  </a:cubicBezTo>
                  <a:cubicBezTo>
                    <a:pt x="62415" y="80720"/>
                    <a:pt x="80383" y="63022"/>
                    <a:pt x="80718" y="40975"/>
                  </a:cubicBezTo>
                  <a:cubicBezTo>
                    <a:pt x="81056" y="18686"/>
                    <a:pt x="63263" y="343"/>
                    <a:pt x="40975" y="5"/>
                  </a:cubicBezTo>
                  <a:cubicBezTo>
                    <a:pt x="40769" y="1"/>
                    <a:pt x="40563" y="0"/>
                    <a:pt x="40356" y="0"/>
                  </a:cubicBezTo>
                  <a:close/>
                  <a:moveTo>
                    <a:pt x="40356" y="61339"/>
                  </a:moveTo>
                  <a:cubicBezTo>
                    <a:pt x="28907" y="61473"/>
                    <a:pt x="19517" y="52300"/>
                    <a:pt x="19383" y="40850"/>
                  </a:cubicBezTo>
                  <a:cubicBezTo>
                    <a:pt x="19249" y="29400"/>
                    <a:pt x="28423" y="20010"/>
                    <a:pt x="39872" y="19877"/>
                  </a:cubicBezTo>
                  <a:cubicBezTo>
                    <a:pt x="51321" y="19743"/>
                    <a:pt x="60711" y="28916"/>
                    <a:pt x="60845" y="40366"/>
                  </a:cubicBezTo>
                  <a:cubicBezTo>
                    <a:pt x="60847" y="40569"/>
                    <a:pt x="60847" y="40772"/>
                    <a:pt x="60844" y="40975"/>
                  </a:cubicBezTo>
                  <a:cubicBezTo>
                    <a:pt x="60451" y="52042"/>
                    <a:pt x="51431" y="60847"/>
                    <a:pt x="40356" y="6097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54"/>
            <p:cNvSpPr/>
            <p:nvPr/>
          </p:nvSpPr>
          <p:spPr>
            <a:xfrm>
              <a:off x="4741174" y="1290993"/>
              <a:ext cx="80721" cy="80722"/>
            </a:xfrm>
            <a:custGeom>
              <a:rect b="b" l="l" r="r" t="t"/>
              <a:pathLst>
                <a:path extrusionOk="0" h="80722" w="80721">
                  <a:moveTo>
                    <a:pt x="40115" y="1"/>
                  </a:moveTo>
                  <a:cubicBezTo>
                    <a:pt x="17825" y="137"/>
                    <a:pt x="-135" y="18317"/>
                    <a:pt x="1" y="40608"/>
                  </a:cubicBezTo>
                  <a:cubicBezTo>
                    <a:pt x="136" y="62897"/>
                    <a:pt x="18315" y="80857"/>
                    <a:pt x="40606" y="80722"/>
                  </a:cubicBezTo>
                  <a:cubicBezTo>
                    <a:pt x="62849" y="80586"/>
                    <a:pt x="80789" y="62482"/>
                    <a:pt x="80722" y="40240"/>
                  </a:cubicBezTo>
                  <a:cubicBezTo>
                    <a:pt x="80723" y="18017"/>
                    <a:pt x="62708" y="0"/>
                    <a:pt x="40485" y="0"/>
                  </a:cubicBezTo>
                  <a:cubicBezTo>
                    <a:pt x="40362" y="0"/>
                    <a:pt x="40238" y="0"/>
                    <a:pt x="40115" y="1"/>
                  </a:cubicBezTo>
                  <a:close/>
                  <a:moveTo>
                    <a:pt x="40115" y="61340"/>
                  </a:moveTo>
                  <a:cubicBezTo>
                    <a:pt x="28665" y="61340"/>
                    <a:pt x="19383" y="52058"/>
                    <a:pt x="19383" y="40608"/>
                  </a:cubicBezTo>
                  <a:cubicBezTo>
                    <a:pt x="19383" y="29157"/>
                    <a:pt x="28665" y="19875"/>
                    <a:pt x="40115" y="19875"/>
                  </a:cubicBezTo>
                  <a:cubicBezTo>
                    <a:pt x="51566" y="19875"/>
                    <a:pt x="60848" y="29157"/>
                    <a:pt x="60848" y="40608"/>
                  </a:cubicBezTo>
                  <a:cubicBezTo>
                    <a:pt x="60647" y="51914"/>
                    <a:pt x="51424" y="60974"/>
                    <a:pt x="40115" y="60972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8" name="Google Shape;648;p54"/>
          <p:cNvGrpSpPr/>
          <p:nvPr/>
        </p:nvGrpSpPr>
        <p:grpSpPr>
          <a:xfrm>
            <a:off x="5260550" y="4158029"/>
            <a:ext cx="186775" cy="186775"/>
            <a:chOff x="5103754" y="1153365"/>
            <a:chExt cx="267854" cy="267854"/>
          </a:xfrm>
        </p:grpSpPr>
        <p:sp>
          <p:nvSpPr>
            <p:cNvPr id="649" name="Google Shape;649;p54"/>
            <p:cNvSpPr/>
            <p:nvPr/>
          </p:nvSpPr>
          <p:spPr>
            <a:xfrm>
              <a:off x="5103754" y="1153365"/>
              <a:ext cx="267854" cy="267854"/>
            </a:xfrm>
            <a:custGeom>
              <a:rect b="b" l="l" r="r" t="t"/>
              <a:pathLst>
                <a:path extrusionOk="0" h="267854" w="267854">
                  <a:moveTo>
                    <a:pt x="227215" y="0"/>
                  </a:moveTo>
                  <a:lnTo>
                    <a:pt x="40640" y="0"/>
                  </a:lnTo>
                  <a:cubicBezTo>
                    <a:pt x="18237" y="101"/>
                    <a:pt x="101" y="18237"/>
                    <a:pt x="0" y="40640"/>
                  </a:cubicBezTo>
                  <a:lnTo>
                    <a:pt x="0" y="227215"/>
                  </a:lnTo>
                  <a:cubicBezTo>
                    <a:pt x="101" y="249617"/>
                    <a:pt x="18237" y="267753"/>
                    <a:pt x="40640" y="267855"/>
                  </a:cubicBezTo>
                  <a:lnTo>
                    <a:pt x="227215" y="267855"/>
                  </a:lnTo>
                  <a:cubicBezTo>
                    <a:pt x="249617" y="267753"/>
                    <a:pt x="267753" y="249617"/>
                    <a:pt x="267855" y="227215"/>
                  </a:cubicBezTo>
                  <a:lnTo>
                    <a:pt x="267855" y="40640"/>
                  </a:lnTo>
                  <a:cubicBezTo>
                    <a:pt x="267753" y="18237"/>
                    <a:pt x="249617" y="101"/>
                    <a:pt x="227215" y="0"/>
                  </a:cubicBezTo>
                  <a:close/>
                  <a:moveTo>
                    <a:pt x="244856" y="227215"/>
                  </a:moveTo>
                  <a:cubicBezTo>
                    <a:pt x="244805" y="236937"/>
                    <a:pt x="236937" y="244805"/>
                    <a:pt x="227215" y="244856"/>
                  </a:cubicBezTo>
                  <a:lnTo>
                    <a:pt x="40640" y="244856"/>
                  </a:lnTo>
                  <a:cubicBezTo>
                    <a:pt x="30918" y="244805"/>
                    <a:pt x="23049" y="236937"/>
                    <a:pt x="22999" y="227215"/>
                  </a:cubicBezTo>
                  <a:lnTo>
                    <a:pt x="22999" y="40640"/>
                  </a:lnTo>
                  <a:cubicBezTo>
                    <a:pt x="23049" y="30918"/>
                    <a:pt x="30918" y="23049"/>
                    <a:pt x="40640" y="22999"/>
                  </a:cubicBezTo>
                  <a:lnTo>
                    <a:pt x="227215" y="22999"/>
                  </a:lnTo>
                  <a:cubicBezTo>
                    <a:pt x="236937" y="23049"/>
                    <a:pt x="244805" y="30918"/>
                    <a:pt x="244856" y="4064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54"/>
            <p:cNvSpPr/>
            <p:nvPr/>
          </p:nvSpPr>
          <p:spPr>
            <a:xfrm>
              <a:off x="5149567" y="1201280"/>
              <a:ext cx="176229" cy="53429"/>
            </a:xfrm>
            <a:custGeom>
              <a:rect b="b" l="l" r="r" t="t"/>
              <a:pathLst>
                <a:path extrusionOk="0" h="53429" w="176229">
                  <a:moveTo>
                    <a:pt x="168841" y="19326"/>
                  </a:moveTo>
                  <a:lnTo>
                    <a:pt x="152400" y="19326"/>
                  </a:lnTo>
                  <a:cubicBezTo>
                    <a:pt x="148378" y="5196"/>
                    <a:pt x="133664" y="-2999"/>
                    <a:pt x="119533" y="1023"/>
                  </a:cubicBezTo>
                  <a:cubicBezTo>
                    <a:pt x="110676" y="3544"/>
                    <a:pt x="103752" y="10468"/>
                    <a:pt x="101231" y="19326"/>
                  </a:cubicBezTo>
                  <a:lnTo>
                    <a:pt x="7389" y="19326"/>
                  </a:lnTo>
                  <a:cubicBezTo>
                    <a:pt x="3308" y="19326"/>
                    <a:pt x="0" y="22634"/>
                    <a:pt x="0" y="26715"/>
                  </a:cubicBezTo>
                  <a:cubicBezTo>
                    <a:pt x="0" y="30796"/>
                    <a:pt x="3308" y="34104"/>
                    <a:pt x="7389" y="34104"/>
                  </a:cubicBezTo>
                  <a:lnTo>
                    <a:pt x="101231" y="34104"/>
                  </a:lnTo>
                  <a:cubicBezTo>
                    <a:pt x="105252" y="48234"/>
                    <a:pt x="119967" y="56429"/>
                    <a:pt x="134097" y="52407"/>
                  </a:cubicBezTo>
                  <a:cubicBezTo>
                    <a:pt x="142955" y="49886"/>
                    <a:pt x="149878" y="42963"/>
                    <a:pt x="152400" y="34104"/>
                  </a:cubicBezTo>
                  <a:lnTo>
                    <a:pt x="168841" y="34104"/>
                  </a:lnTo>
                  <a:cubicBezTo>
                    <a:pt x="172921" y="34104"/>
                    <a:pt x="176230" y="30796"/>
                    <a:pt x="176230" y="26715"/>
                  </a:cubicBezTo>
                  <a:cubicBezTo>
                    <a:pt x="176230" y="22634"/>
                    <a:pt x="172921" y="19326"/>
                    <a:pt x="168841" y="19326"/>
                  </a:cubicBezTo>
                  <a:close/>
                  <a:moveTo>
                    <a:pt x="126815" y="38722"/>
                  </a:moveTo>
                  <a:cubicBezTo>
                    <a:pt x="120235" y="38722"/>
                    <a:pt x="114900" y="33387"/>
                    <a:pt x="114900" y="26808"/>
                  </a:cubicBezTo>
                  <a:lnTo>
                    <a:pt x="114900" y="26808"/>
                  </a:lnTo>
                  <a:cubicBezTo>
                    <a:pt x="115481" y="20202"/>
                    <a:pt x="121308" y="15317"/>
                    <a:pt x="127913" y="15899"/>
                  </a:cubicBezTo>
                  <a:cubicBezTo>
                    <a:pt x="133714" y="16409"/>
                    <a:pt x="138313" y="21007"/>
                    <a:pt x="138823" y="26808"/>
                  </a:cubicBezTo>
                  <a:lnTo>
                    <a:pt x="138823" y="26808"/>
                  </a:lnTo>
                  <a:cubicBezTo>
                    <a:pt x="138772" y="33403"/>
                    <a:pt x="133411" y="38722"/>
                    <a:pt x="126815" y="38722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54"/>
            <p:cNvSpPr/>
            <p:nvPr/>
          </p:nvSpPr>
          <p:spPr>
            <a:xfrm>
              <a:off x="5149567" y="1258616"/>
              <a:ext cx="176229" cy="53670"/>
            </a:xfrm>
            <a:custGeom>
              <a:rect b="b" l="l" r="r" t="t"/>
              <a:pathLst>
                <a:path extrusionOk="0" h="53670" w="176229">
                  <a:moveTo>
                    <a:pt x="168841" y="21288"/>
                  </a:moveTo>
                  <a:lnTo>
                    <a:pt x="79895" y="21288"/>
                  </a:lnTo>
                  <a:cubicBezTo>
                    <a:pt x="76907" y="6851"/>
                    <a:pt x="62780" y="-2429"/>
                    <a:pt x="48345" y="559"/>
                  </a:cubicBezTo>
                  <a:cubicBezTo>
                    <a:pt x="37920" y="2718"/>
                    <a:pt x="29774" y="10863"/>
                    <a:pt x="27617" y="21288"/>
                  </a:cubicBezTo>
                  <a:lnTo>
                    <a:pt x="7389" y="21288"/>
                  </a:lnTo>
                  <a:cubicBezTo>
                    <a:pt x="3308" y="21288"/>
                    <a:pt x="0" y="24596"/>
                    <a:pt x="0" y="28677"/>
                  </a:cubicBezTo>
                  <a:cubicBezTo>
                    <a:pt x="0" y="32757"/>
                    <a:pt x="3308" y="36066"/>
                    <a:pt x="7389" y="36066"/>
                  </a:cubicBezTo>
                  <a:lnTo>
                    <a:pt x="28725" y="36066"/>
                  </a:lnTo>
                  <a:cubicBezTo>
                    <a:pt x="33698" y="49890"/>
                    <a:pt x="48935" y="57066"/>
                    <a:pt x="62759" y="52093"/>
                  </a:cubicBezTo>
                  <a:cubicBezTo>
                    <a:pt x="70224" y="49407"/>
                    <a:pt x="76101" y="43531"/>
                    <a:pt x="78786" y="36066"/>
                  </a:cubicBezTo>
                  <a:lnTo>
                    <a:pt x="168841" y="36066"/>
                  </a:lnTo>
                  <a:cubicBezTo>
                    <a:pt x="172921" y="36066"/>
                    <a:pt x="176230" y="32757"/>
                    <a:pt x="176230" y="28677"/>
                  </a:cubicBezTo>
                  <a:cubicBezTo>
                    <a:pt x="176230" y="24596"/>
                    <a:pt x="172921" y="21288"/>
                    <a:pt x="168841" y="21288"/>
                  </a:cubicBezTo>
                  <a:close/>
                  <a:moveTo>
                    <a:pt x="53756" y="38837"/>
                  </a:moveTo>
                  <a:cubicBezTo>
                    <a:pt x="47125" y="38888"/>
                    <a:pt x="41708" y="33554"/>
                    <a:pt x="41657" y="26922"/>
                  </a:cubicBezTo>
                  <a:cubicBezTo>
                    <a:pt x="41606" y="20291"/>
                    <a:pt x="46940" y="14874"/>
                    <a:pt x="53572" y="14823"/>
                  </a:cubicBezTo>
                  <a:cubicBezTo>
                    <a:pt x="60203" y="14772"/>
                    <a:pt x="65620" y="20106"/>
                    <a:pt x="65671" y="26738"/>
                  </a:cubicBezTo>
                  <a:cubicBezTo>
                    <a:pt x="65671" y="26799"/>
                    <a:pt x="65671" y="26861"/>
                    <a:pt x="65671" y="26922"/>
                  </a:cubicBezTo>
                  <a:cubicBezTo>
                    <a:pt x="65621" y="33481"/>
                    <a:pt x="60315" y="38787"/>
                    <a:pt x="53756" y="3883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54"/>
            <p:cNvSpPr/>
            <p:nvPr/>
          </p:nvSpPr>
          <p:spPr>
            <a:xfrm>
              <a:off x="5149012" y="1319875"/>
              <a:ext cx="176784" cy="53429"/>
            </a:xfrm>
            <a:custGeom>
              <a:rect b="b" l="l" r="r" t="t"/>
              <a:pathLst>
                <a:path extrusionOk="0" h="53429" w="176784">
                  <a:moveTo>
                    <a:pt x="169395" y="19326"/>
                  </a:moveTo>
                  <a:lnTo>
                    <a:pt x="113977" y="19326"/>
                  </a:lnTo>
                  <a:cubicBezTo>
                    <a:pt x="109955" y="5196"/>
                    <a:pt x="95241" y="-2999"/>
                    <a:pt x="81110" y="1023"/>
                  </a:cubicBezTo>
                  <a:cubicBezTo>
                    <a:pt x="72252" y="3543"/>
                    <a:pt x="65329" y="10467"/>
                    <a:pt x="62807" y="19326"/>
                  </a:cubicBezTo>
                  <a:lnTo>
                    <a:pt x="7389" y="19326"/>
                  </a:lnTo>
                  <a:cubicBezTo>
                    <a:pt x="3308" y="19326"/>
                    <a:pt x="0" y="22634"/>
                    <a:pt x="0" y="26715"/>
                  </a:cubicBezTo>
                  <a:cubicBezTo>
                    <a:pt x="0" y="30795"/>
                    <a:pt x="3308" y="34104"/>
                    <a:pt x="7389" y="34104"/>
                  </a:cubicBezTo>
                  <a:lnTo>
                    <a:pt x="62807" y="34104"/>
                  </a:lnTo>
                  <a:cubicBezTo>
                    <a:pt x="66829" y="48234"/>
                    <a:pt x="81543" y="56428"/>
                    <a:pt x="95674" y="52407"/>
                  </a:cubicBezTo>
                  <a:cubicBezTo>
                    <a:pt x="104532" y="49886"/>
                    <a:pt x="111455" y="42962"/>
                    <a:pt x="113977" y="34104"/>
                  </a:cubicBezTo>
                  <a:lnTo>
                    <a:pt x="169395" y="34104"/>
                  </a:lnTo>
                  <a:cubicBezTo>
                    <a:pt x="173476" y="34104"/>
                    <a:pt x="176784" y="30795"/>
                    <a:pt x="176784" y="26715"/>
                  </a:cubicBezTo>
                  <a:cubicBezTo>
                    <a:pt x="176784" y="22634"/>
                    <a:pt x="173476" y="19326"/>
                    <a:pt x="169395" y="19326"/>
                  </a:cubicBezTo>
                  <a:close/>
                  <a:moveTo>
                    <a:pt x="88669" y="38630"/>
                  </a:moveTo>
                  <a:cubicBezTo>
                    <a:pt x="82037" y="38630"/>
                    <a:pt x="76662" y="33253"/>
                    <a:pt x="76662" y="26622"/>
                  </a:cubicBezTo>
                  <a:cubicBezTo>
                    <a:pt x="76663" y="19991"/>
                    <a:pt x="82038" y="14615"/>
                    <a:pt x="88670" y="14615"/>
                  </a:cubicBezTo>
                  <a:cubicBezTo>
                    <a:pt x="95301" y="14615"/>
                    <a:pt x="100677" y="19992"/>
                    <a:pt x="100676" y="26622"/>
                  </a:cubicBezTo>
                  <a:cubicBezTo>
                    <a:pt x="100676" y="26654"/>
                    <a:pt x="100676" y="26684"/>
                    <a:pt x="100676" y="26715"/>
                  </a:cubicBezTo>
                  <a:cubicBezTo>
                    <a:pt x="100626" y="33310"/>
                    <a:pt x="95265" y="38630"/>
                    <a:pt x="88669" y="3863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3" name="Google Shape;653;p54"/>
          <p:cNvSpPr txBox="1"/>
          <p:nvPr/>
        </p:nvSpPr>
        <p:spPr>
          <a:xfrm>
            <a:off x="5932960" y="4483950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Process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54"/>
          <p:cNvSpPr txBox="1"/>
          <p:nvPr/>
        </p:nvSpPr>
        <p:spPr>
          <a:xfrm>
            <a:off x="6725157" y="4483950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Processes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5" name="Google Shape;655;p54"/>
          <p:cNvGrpSpPr/>
          <p:nvPr/>
        </p:nvGrpSpPr>
        <p:grpSpPr>
          <a:xfrm>
            <a:off x="6053543" y="4159104"/>
            <a:ext cx="184427" cy="184404"/>
            <a:chOff x="3810485" y="1809749"/>
            <a:chExt cx="1524189" cy="1524000"/>
          </a:xfrm>
        </p:grpSpPr>
        <p:sp>
          <p:nvSpPr>
            <p:cNvPr id="656" name="Google Shape;656;p54"/>
            <p:cNvSpPr/>
            <p:nvPr/>
          </p:nvSpPr>
          <p:spPr>
            <a:xfrm>
              <a:off x="3810485" y="1809749"/>
              <a:ext cx="1524189" cy="1524000"/>
            </a:xfrm>
            <a:custGeom>
              <a:rect b="b" l="l" r="r" t="t"/>
              <a:pathLst>
                <a:path extrusionOk="0" h="1524000" w="1524189">
                  <a:moveTo>
                    <a:pt x="143723" y="760571"/>
                  </a:moveTo>
                  <a:lnTo>
                    <a:pt x="143723" y="849630"/>
                  </a:lnTo>
                  <a:lnTo>
                    <a:pt x="30851" y="907733"/>
                  </a:lnTo>
                  <a:cubicBezTo>
                    <a:pt x="17034" y="915232"/>
                    <a:pt x="6757" y="927906"/>
                    <a:pt x="2276" y="942975"/>
                  </a:cubicBezTo>
                  <a:cubicBezTo>
                    <a:pt x="-2136" y="958987"/>
                    <a:pt x="-83" y="976084"/>
                    <a:pt x="7991" y="990600"/>
                  </a:cubicBezTo>
                  <a:lnTo>
                    <a:pt x="184680" y="1295876"/>
                  </a:lnTo>
                  <a:cubicBezTo>
                    <a:pt x="195001" y="1314345"/>
                    <a:pt x="214481" y="1325813"/>
                    <a:pt x="235639" y="1325880"/>
                  </a:cubicBezTo>
                  <a:cubicBezTo>
                    <a:pt x="245175" y="1324937"/>
                    <a:pt x="254334" y="1321670"/>
                    <a:pt x="262309" y="1316355"/>
                  </a:cubicBezTo>
                  <a:lnTo>
                    <a:pt x="369941" y="1258253"/>
                  </a:lnTo>
                  <a:cubicBezTo>
                    <a:pt x="414255" y="1296372"/>
                    <a:pt x="464222" y="1327385"/>
                    <a:pt x="518055" y="1350169"/>
                  </a:cubicBezTo>
                  <a:lnTo>
                    <a:pt x="518055" y="1464945"/>
                  </a:lnTo>
                  <a:cubicBezTo>
                    <a:pt x="518055" y="1497559"/>
                    <a:pt x="544495" y="1524000"/>
                    <a:pt x="577110" y="1524000"/>
                  </a:cubicBezTo>
                  <a:lnTo>
                    <a:pt x="932964" y="1524000"/>
                  </a:lnTo>
                  <a:cubicBezTo>
                    <a:pt x="965454" y="1523686"/>
                    <a:pt x="991705" y="1497435"/>
                    <a:pt x="992019" y="1464945"/>
                  </a:cubicBezTo>
                  <a:lnTo>
                    <a:pt x="992019" y="1350645"/>
                  </a:lnTo>
                  <a:cubicBezTo>
                    <a:pt x="1049579" y="1327299"/>
                    <a:pt x="1103595" y="1296038"/>
                    <a:pt x="1152515" y="1257776"/>
                  </a:cubicBezTo>
                  <a:lnTo>
                    <a:pt x="1261577" y="1316355"/>
                  </a:lnTo>
                  <a:cubicBezTo>
                    <a:pt x="1270340" y="1321194"/>
                    <a:pt x="1280150" y="1323804"/>
                    <a:pt x="1290152" y="1323975"/>
                  </a:cubicBezTo>
                  <a:cubicBezTo>
                    <a:pt x="1311307" y="1323908"/>
                    <a:pt x="1330785" y="1312440"/>
                    <a:pt x="1341110" y="1293971"/>
                  </a:cubicBezTo>
                  <a:lnTo>
                    <a:pt x="1517323" y="989171"/>
                  </a:lnTo>
                  <a:cubicBezTo>
                    <a:pt x="1532572" y="959663"/>
                    <a:pt x="1521600" y="923377"/>
                    <a:pt x="1492558" y="907256"/>
                  </a:cubicBezTo>
                  <a:lnTo>
                    <a:pt x="1387783" y="850106"/>
                  </a:lnTo>
                  <a:cubicBezTo>
                    <a:pt x="1390564" y="819710"/>
                    <a:pt x="1391669" y="789184"/>
                    <a:pt x="1391117" y="758666"/>
                  </a:cubicBezTo>
                  <a:cubicBezTo>
                    <a:pt x="1391117" y="727710"/>
                    <a:pt x="1391117" y="698183"/>
                    <a:pt x="1388259" y="669608"/>
                  </a:cubicBezTo>
                  <a:lnTo>
                    <a:pt x="1493034" y="610076"/>
                  </a:lnTo>
                  <a:cubicBezTo>
                    <a:pt x="1507131" y="602222"/>
                    <a:pt x="1517437" y="588992"/>
                    <a:pt x="1521609" y="573405"/>
                  </a:cubicBezTo>
                  <a:cubicBezTo>
                    <a:pt x="1525495" y="558300"/>
                    <a:pt x="1523447" y="542282"/>
                    <a:pt x="1515894" y="528638"/>
                  </a:cubicBezTo>
                  <a:lnTo>
                    <a:pt x="1339586" y="229553"/>
                  </a:lnTo>
                  <a:cubicBezTo>
                    <a:pt x="1328795" y="211445"/>
                    <a:pt x="1309230" y="200396"/>
                    <a:pt x="1288151" y="200501"/>
                  </a:cubicBezTo>
                  <a:cubicBezTo>
                    <a:pt x="1278550" y="200549"/>
                    <a:pt x="1269092" y="202831"/>
                    <a:pt x="1260529" y="207169"/>
                  </a:cubicBezTo>
                  <a:lnTo>
                    <a:pt x="1153373" y="265748"/>
                  </a:lnTo>
                  <a:cubicBezTo>
                    <a:pt x="1104586" y="226409"/>
                    <a:pt x="1050369" y="194328"/>
                    <a:pt x="992400" y="170498"/>
                  </a:cubicBezTo>
                  <a:lnTo>
                    <a:pt x="992400" y="59055"/>
                  </a:lnTo>
                  <a:cubicBezTo>
                    <a:pt x="992086" y="26422"/>
                    <a:pt x="965597" y="103"/>
                    <a:pt x="932964" y="0"/>
                  </a:cubicBezTo>
                  <a:lnTo>
                    <a:pt x="578063" y="0"/>
                  </a:lnTo>
                  <a:cubicBezTo>
                    <a:pt x="545447" y="0"/>
                    <a:pt x="519008" y="26440"/>
                    <a:pt x="519008" y="59055"/>
                  </a:cubicBezTo>
                  <a:lnTo>
                    <a:pt x="519008" y="171926"/>
                  </a:lnTo>
                  <a:cubicBezTo>
                    <a:pt x="465068" y="194861"/>
                    <a:pt x="415108" y="226207"/>
                    <a:pt x="370989" y="264795"/>
                  </a:cubicBezTo>
                  <a:lnTo>
                    <a:pt x="275739" y="208598"/>
                  </a:lnTo>
                  <a:cubicBezTo>
                    <a:pt x="266617" y="203324"/>
                    <a:pt x="256272" y="200532"/>
                    <a:pt x="245735" y="200501"/>
                  </a:cubicBezTo>
                  <a:cubicBezTo>
                    <a:pt x="224780" y="200390"/>
                    <a:pt x="205356" y="211464"/>
                    <a:pt x="194777" y="229553"/>
                  </a:cubicBezTo>
                  <a:lnTo>
                    <a:pt x="17516" y="528638"/>
                  </a:lnTo>
                  <a:cubicBezTo>
                    <a:pt x="8645" y="542864"/>
                    <a:pt x="6386" y="560241"/>
                    <a:pt x="11325" y="576263"/>
                  </a:cubicBezTo>
                  <a:cubicBezTo>
                    <a:pt x="15734" y="591608"/>
                    <a:pt x="25996" y="604608"/>
                    <a:pt x="39900" y="612458"/>
                  </a:cubicBezTo>
                  <a:lnTo>
                    <a:pt x="149438" y="674370"/>
                  </a:lnTo>
                  <a:cubicBezTo>
                    <a:pt x="146032" y="702985"/>
                    <a:pt x="144125" y="731757"/>
                    <a:pt x="143723" y="760571"/>
                  </a:cubicBezTo>
                  <a:close/>
                  <a:moveTo>
                    <a:pt x="595208" y="1250633"/>
                  </a:moveTo>
                  <a:cubicBezTo>
                    <a:pt x="536375" y="1231783"/>
                    <a:pt x="482400" y="1200236"/>
                    <a:pt x="437093" y="1158240"/>
                  </a:cubicBezTo>
                  <a:lnTo>
                    <a:pt x="414709" y="1141095"/>
                  </a:lnTo>
                  <a:cubicBezTo>
                    <a:pt x="404339" y="1132704"/>
                    <a:pt x="391380" y="1128151"/>
                    <a:pt x="378038" y="1128236"/>
                  </a:cubicBezTo>
                  <a:cubicBezTo>
                    <a:pt x="368062" y="1128160"/>
                    <a:pt x="358229" y="1130618"/>
                    <a:pt x="349463" y="1135380"/>
                  </a:cubicBezTo>
                  <a:lnTo>
                    <a:pt x="258499" y="1183005"/>
                  </a:lnTo>
                  <a:lnTo>
                    <a:pt x="139913" y="982980"/>
                  </a:lnTo>
                  <a:lnTo>
                    <a:pt x="228019" y="935355"/>
                  </a:lnTo>
                  <a:cubicBezTo>
                    <a:pt x="248702" y="925482"/>
                    <a:pt x="261729" y="904454"/>
                    <a:pt x="261356" y="881539"/>
                  </a:cubicBezTo>
                  <a:lnTo>
                    <a:pt x="261356" y="758666"/>
                  </a:lnTo>
                  <a:cubicBezTo>
                    <a:pt x="260404" y="741216"/>
                    <a:pt x="260404" y="723729"/>
                    <a:pt x="261356" y="706279"/>
                  </a:cubicBezTo>
                  <a:cubicBezTo>
                    <a:pt x="264768" y="683896"/>
                    <a:pt x="266519" y="661292"/>
                    <a:pt x="266595" y="638651"/>
                  </a:cubicBezTo>
                  <a:cubicBezTo>
                    <a:pt x="266623" y="617345"/>
                    <a:pt x="255152" y="597680"/>
                    <a:pt x="236591" y="587216"/>
                  </a:cubicBezTo>
                  <a:lnTo>
                    <a:pt x="149438" y="536734"/>
                  </a:lnTo>
                  <a:lnTo>
                    <a:pt x="265643" y="340043"/>
                  </a:lnTo>
                  <a:lnTo>
                    <a:pt x="347081" y="387668"/>
                  </a:lnTo>
                  <a:cubicBezTo>
                    <a:pt x="368544" y="400345"/>
                    <a:pt x="395679" y="398053"/>
                    <a:pt x="414709" y="381953"/>
                  </a:cubicBezTo>
                  <a:lnTo>
                    <a:pt x="419471" y="378143"/>
                  </a:lnTo>
                  <a:cubicBezTo>
                    <a:pt x="469289" y="329495"/>
                    <a:pt x="529323" y="292564"/>
                    <a:pt x="595208" y="270034"/>
                  </a:cubicBezTo>
                  <a:cubicBezTo>
                    <a:pt x="619713" y="262414"/>
                    <a:pt x="636594" y="239970"/>
                    <a:pt x="637118" y="214313"/>
                  </a:cubicBezTo>
                  <a:lnTo>
                    <a:pt x="637118" y="119063"/>
                  </a:lnTo>
                  <a:lnTo>
                    <a:pt x="875243" y="119063"/>
                  </a:lnTo>
                  <a:lnTo>
                    <a:pt x="875243" y="214313"/>
                  </a:lnTo>
                  <a:cubicBezTo>
                    <a:pt x="875260" y="240204"/>
                    <a:pt x="892010" y="263115"/>
                    <a:pt x="916676" y="270986"/>
                  </a:cubicBezTo>
                  <a:cubicBezTo>
                    <a:pt x="988314" y="294206"/>
                    <a:pt x="1054217" y="332351"/>
                    <a:pt x="1110034" y="382905"/>
                  </a:cubicBezTo>
                  <a:cubicBezTo>
                    <a:pt x="1128750" y="398690"/>
                    <a:pt x="1155239" y="401339"/>
                    <a:pt x="1176709" y="389573"/>
                  </a:cubicBezTo>
                  <a:lnTo>
                    <a:pt x="1268149" y="341948"/>
                  </a:lnTo>
                  <a:lnTo>
                    <a:pt x="1384830" y="540068"/>
                  </a:lnTo>
                  <a:lnTo>
                    <a:pt x="1294914" y="590550"/>
                  </a:lnTo>
                  <a:cubicBezTo>
                    <a:pt x="1271349" y="603669"/>
                    <a:pt x="1259910" y="631283"/>
                    <a:pt x="1267292" y="657225"/>
                  </a:cubicBezTo>
                  <a:cubicBezTo>
                    <a:pt x="1273045" y="691838"/>
                    <a:pt x="1275445" y="726926"/>
                    <a:pt x="1274435" y="762000"/>
                  </a:cubicBezTo>
                  <a:cubicBezTo>
                    <a:pt x="1275216" y="799142"/>
                    <a:pt x="1272664" y="836279"/>
                    <a:pt x="1266815" y="872966"/>
                  </a:cubicBezTo>
                  <a:cubicBezTo>
                    <a:pt x="1260729" y="898764"/>
                    <a:pt x="1272883" y="925408"/>
                    <a:pt x="1296343" y="937736"/>
                  </a:cubicBezTo>
                  <a:lnTo>
                    <a:pt x="1384449" y="985361"/>
                  </a:lnTo>
                  <a:lnTo>
                    <a:pt x="1267292" y="1187768"/>
                  </a:lnTo>
                  <a:lnTo>
                    <a:pt x="1176328" y="1140143"/>
                  </a:lnTo>
                  <a:cubicBezTo>
                    <a:pt x="1167555" y="1135390"/>
                    <a:pt x="1157726" y="1132932"/>
                    <a:pt x="1147753" y="1132999"/>
                  </a:cubicBezTo>
                  <a:cubicBezTo>
                    <a:pt x="1134494" y="1132961"/>
                    <a:pt x="1121607" y="1137314"/>
                    <a:pt x="1111082" y="1145381"/>
                  </a:cubicBezTo>
                  <a:cubicBezTo>
                    <a:pt x="1055027" y="1195159"/>
                    <a:pt x="989162" y="1232640"/>
                    <a:pt x="917724" y="1255395"/>
                  </a:cubicBezTo>
                  <a:cubicBezTo>
                    <a:pt x="892474" y="1262729"/>
                    <a:pt x="875041" y="1285780"/>
                    <a:pt x="874862" y="1312069"/>
                  </a:cubicBezTo>
                  <a:lnTo>
                    <a:pt x="874862" y="1404938"/>
                  </a:lnTo>
                  <a:lnTo>
                    <a:pt x="636737" y="1404938"/>
                  </a:lnTo>
                  <a:lnTo>
                    <a:pt x="636737" y="1309688"/>
                  </a:lnTo>
                  <a:cubicBezTo>
                    <a:pt x="637771" y="1282894"/>
                    <a:pt x="620769" y="1258719"/>
                    <a:pt x="595208" y="1250633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54"/>
            <p:cNvSpPr/>
            <p:nvPr/>
          </p:nvSpPr>
          <p:spPr>
            <a:xfrm>
              <a:off x="4227956" y="2227135"/>
              <a:ext cx="689228" cy="689229"/>
            </a:xfrm>
            <a:custGeom>
              <a:rect b="b" l="l" r="r" t="t"/>
              <a:pathLst>
                <a:path extrusionOk="0" h="689229" w="689228">
                  <a:moveTo>
                    <a:pt x="344519" y="689229"/>
                  </a:moveTo>
                  <a:cubicBezTo>
                    <a:pt x="154194" y="689172"/>
                    <a:pt x="-52" y="534845"/>
                    <a:pt x="0" y="344519"/>
                  </a:cubicBezTo>
                  <a:cubicBezTo>
                    <a:pt x="52" y="154194"/>
                    <a:pt x="154384" y="-52"/>
                    <a:pt x="344710" y="0"/>
                  </a:cubicBezTo>
                  <a:cubicBezTo>
                    <a:pt x="535000" y="52"/>
                    <a:pt x="689229" y="154326"/>
                    <a:pt x="689229" y="344615"/>
                  </a:cubicBezTo>
                  <a:cubicBezTo>
                    <a:pt x="689020" y="534890"/>
                    <a:pt x="534791" y="689067"/>
                    <a:pt x="344519" y="689229"/>
                  </a:cubicBezTo>
                  <a:close/>
                  <a:moveTo>
                    <a:pt x="344519" y="108204"/>
                  </a:moveTo>
                  <a:cubicBezTo>
                    <a:pt x="213953" y="108204"/>
                    <a:pt x="108109" y="214049"/>
                    <a:pt x="108109" y="344615"/>
                  </a:cubicBezTo>
                  <a:cubicBezTo>
                    <a:pt x="108109" y="475180"/>
                    <a:pt x="213953" y="581025"/>
                    <a:pt x="344519" y="581025"/>
                  </a:cubicBezTo>
                  <a:cubicBezTo>
                    <a:pt x="475085" y="581025"/>
                    <a:pt x="580930" y="475180"/>
                    <a:pt x="580930" y="344615"/>
                  </a:cubicBezTo>
                  <a:cubicBezTo>
                    <a:pt x="580720" y="214135"/>
                    <a:pt x="474998" y="108414"/>
                    <a:pt x="344519" y="108204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8" name="Google Shape;658;p54"/>
          <p:cNvGrpSpPr/>
          <p:nvPr/>
        </p:nvGrpSpPr>
        <p:grpSpPr>
          <a:xfrm>
            <a:off x="6808385" y="4132170"/>
            <a:ext cx="259731" cy="238607"/>
            <a:chOff x="3803643" y="1866899"/>
            <a:chExt cx="1536867" cy="1411876"/>
          </a:xfrm>
        </p:grpSpPr>
        <p:sp>
          <p:nvSpPr>
            <p:cNvPr id="659" name="Google Shape;659;p54"/>
            <p:cNvSpPr/>
            <p:nvPr/>
          </p:nvSpPr>
          <p:spPr>
            <a:xfrm>
              <a:off x="4665331" y="1866899"/>
              <a:ext cx="675179" cy="678832"/>
            </a:xfrm>
            <a:custGeom>
              <a:rect b="b" l="l" r="r" t="t"/>
              <a:pathLst>
                <a:path extrusionOk="0" h="678832" w="675179">
                  <a:moveTo>
                    <a:pt x="413495" y="678832"/>
                  </a:moveTo>
                  <a:lnTo>
                    <a:pt x="261722" y="678832"/>
                  </a:lnTo>
                  <a:cubicBezTo>
                    <a:pt x="241498" y="678832"/>
                    <a:pt x="225107" y="662481"/>
                    <a:pt x="225107" y="642312"/>
                  </a:cubicBezTo>
                  <a:lnTo>
                    <a:pt x="225107" y="604468"/>
                  </a:lnTo>
                  <a:cubicBezTo>
                    <a:pt x="203204" y="595361"/>
                    <a:pt x="182525" y="583569"/>
                    <a:pt x="163544" y="569367"/>
                  </a:cubicBezTo>
                  <a:lnTo>
                    <a:pt x="130913" y="588290"/>
                  </a:lnTo>
                  <a:cubicBezTo>
                    <a:pt x="113393" y="598345"/>
                    <a:pt x="91006" y="592330"/>
                    <a:pt x="80923" y="574855"/>
                  </a:cubicBezTo>
                  <a:lnTo>
                    <a:pt x="5036" y="443724"/>
                  </a:lnTo>
                  <a:cubicBezTo>
                    <a:pt x="-5089" y="426326"/>
                    <a:pt x="844" y="404035"/>
                    <a:pt x="18288" y="393935"/>
                  </a:cubicBezTo>
                  <a:cubicBezTo>
                    <a:pt x="18329" y="393912"/>
                    <a:pt x="18371" y="393888"/>
                    <a:pt x="18411" y="393865"/>
                  </a:cubicBezTo>
                  <a:lnTo>
                    <a:pt x="50379" y="374942"/>
                  </a:lnTo>
                  <a:cubicBezTo>
                    <a:pt x="47153" y="351177"/>
                    <a:pt x="47153" y="327087"/>
                    <a:pt x="50379" y="303322"/>
                  </a:cubicBezTo>
                  <a:lnTo>
                    <a:pt x="18317" y="284400"/>
                  </a:lnTo>
                  <a:cubicBezTo>
                    <a:pt x="833" y="274369"/>
                    <a:pt x="-5187" y="252102"/>
                    <a:pt x="4870" y="234663"/>
                  </a:cubicBezTo>
                  <a:cubicBezTo>
                    <a:pt x="4894" y="234622"/>
                    <a:pt x="4918" y="234581"/>
                    <a:pt x="4942" y="234540"/>
                  </a:cubicBezTo>
                  <a:lnTo>
                    <a:pt x="80828" y="103410"/>
                  </a:lnTo>
                  <a:cubicBezTo>
                    <a:pt x="90911" y="85934"/>
                    <a:pt x="113298" y="79920"/>
                    <a:pt x="130818" y="89975"/>
                  </a:cubicBezTo>
                  <a:lnTo>
                    <a:pt x="163544" y="108897"/>
                  </a:lnTo>
                  <a:cubicBezTo>
                    <a:pt x="182497" y="94626"/>
                    <a:pt x="203185" y="82801"/>
                    <a:pt x="225107" y="73702"/>
                  </a:cubicBezTo>
                  <a:lnTo>
                    <a:pt x="225107" y="35857"/>
                  </a:lnTo>
                  <a:cubicBezTo>
                    <a:pt x="225468" y="15984"/>
                    <a:pt x="241698" y="48"/>
                    <a:pt x="261627" y="0"/>
                  </a:cubicBezTo>
                  <a:lnTo>
                    <a:pt x="413400" y="0"/>
                  </a:lnTo>
                  <a:cubicBezTo>
                    <a:pt x="433624" y="0"/>
                    <a:pt x="450015" y="16350"/>
                    <a:pt x="450015" y="36520"/>
                  </a:cubicBezTo>
                  <a:lnTo>
                    <a:pt x="450015" y="74364"/>
                  </a:lnTo>
                  <a:cubicBezTo>
                    <a:pt x="471918" y="83505"/>
                    <a:pt x="492597" y="95327"/>
                    <a:pt x="511578" y="109559"/>
                  </a:cubicBezTo>
                  <a:lnTo>
                    <a:pt x="544210" y="90637"/>
                  </a:lnTo>
                  <a:cubicBezTo>
                    <a:pt x="561768" y="80521"/>
                    <a:pt x="584221" y="86513"/>
                    <a:pt x="594361" y="104023"/>
                  </a:cubicBezTo>
                  <a:cubicBezTo>
                    <a:pt x="594370" y="104039"/>
                    <a:pt x="594380" y="104056"/>
                    <a:pt x="594389" y="104072"/>
                  </a:cubicBezTo>
                  <a:lnTo>
                    <a:pt x="670276" y="235202"/>
                  </a:lnTo>
                  <a:cubicBezTo>
                    <a:pt x="680369" y="252656"/>
                    <a:pt x="674383" y="274969"/>
                    <a:pt x="656901" y="285062"/>
                  </a:cubicBezTo>
                  <a:lnTo>
                    <a:pt x="624839" y="303984"/>
                  </a:lnTo>
                  <a:cubicBezTo>
                    <a:pt x="628064" y="327781"/>
                    <a:pt x="628064" y="351903"/>
                    <a:pt x="624839" y="375699"/>
                  </a:cubicBezTo>
                  <a:lnTo>
                    <a:pt x="656806" y="394054"/>
                  </a:lnTo>
                  <a:cubicBezTo>
                    <a:pt x="674288" y="404147"/>
                    <a:pt x="680274" y="426460"/>
                    <a:pt x="670181" y="443914"/>
                  </a:cubicBezTo>
                  <a:lnTo>
                    <a:pt x="594295" y="575044"/>
                  </a:lnTo>
                  <a:cubicBezTo>
                    <a:pt x="584173" y="592531"/>
                    <a:pt x="561758" y="598543"/>
                    <a:pt x="544210" y="588479"/>
                  </a:cubicBezTo>
                  <a:lnTo>
                    <a:pt x="511673" y="569557"/>
                  </a:lnTo>
                  <a:cubicBezTo>
                    <a:pt x="492673" y="583724"/>
                    <a:pt x="471994" y="595512"/>
                    <a:pt x="450110" y="604657"/>
                  </a:cubicBezTo>
                  <a:lnTo>
                    <a:pt x="450110" y="642502"/>
                  </a:lnTo>
                  <a:cubicBezTo>
                    <a:pt x="450006" y="662597"/>
                    <a:pt x="433643" y="678832"/>
                    <a:pt x="413495" y="678832"/>
                  </a:cubicBezTo>
                  <a:close/>
                  <a:moveTo>
                    <a:pt x="298243" y="605509"/>
                  </a:moveTo>
                  <a:lnTo>
                    <a:pt x="376785" y="605509"/>
                  </a:lnTo>
                  <a:lnTo>
                    <a:pt x="376785" y="579018"/>
                  </a:lnTo>
                  <a:cubicBezTo>
                    <a:pt x="376795" y="563082"/>
                    <a:pt x="387153" y="548990"/>
                    <a:pt x="402397" y="544201"/>
                  </a:cubicBezTo>
                  <a:cubicBezTo>
                    <a:pt x="432381" y="534851"/>
                    <a:pt x="459957" y="519095"/>
                    <a:pt x="483216" y="498031"/>
                  </a:cubicBezTo>
                  <a:cubicBezTo>
                    <a:pt x="494997" y="487319"/>
                    <a:pt x="512375" y="485444"/>
                    <a:pt x="526186" y="493395"/>
                  </a:cubicBezTo>
                  <a:lnTo>
                    <a:pt x="549142" y="506546"/>
                  </a:lnTo>
                  <a:lnTo>
                    <a:pt x="588413" y="438710"/>
                  </a:lnTo>
                  <a:lnTo>
                    <a:pt x="565932" y="425748"/>
                  </a:lnTo>
                  <a:cubicBezTo>
                    <a:pt x="552102" y="417760"/>
                    <a:pt x="545044" y="401767"/>
                    <a:pt x="548478" y="386201"/>
                  </a:cubicBezTo>
                  <a:cubicBezTo>
                    <a:pt x="555782" y="355469"/>
                    <a:pt x="555782" y="323458"/>
                    <a:pt x="548478" y="292726"/>
                  </a:cubicBezTo>
                  <a:cubicBezTo>
                    <a:pt x="545016" y="277156"/>
                    <a:pt x="552083" y="261146"/>
                    <a:pt x="565932" y="253178"/>
                  </a:cubicBezTo>
                  <a:lnTo>
                    <a:pt x="588508" y="240217"/>
                  </a:lnTo>
                  <a:lnTo>
                    <a:pt x="549237" y="172286"/>
                  </a:lnTo>
                  <a:lnTo>
                    <a:pt x="526186" y="185532"/>
                  </a:lnTo>
                  <a:cubicBezTo>
                    <a:pt x="512366" y="193488"/>
                    <a:pt x="494969" y="191573"/>
                    <a:pt x="483216" y="180801"/>
                  </a:cubicBezTo>
                  <a:cubicBezTo>
                    <a:pt x="459938" y="159766"/>
                    <a:pt x="432362" y="144015"/>
                    <a:pt x="402397" y="134631"/>
                  </a:cubicBezTo>
                  <a:cubicBezTo>
                    <a:pt x="387153" y="129842"/>
                    <a:pt x="376795" y="115751"/>
                    <a:pt x="376785" y="99814"/>
                  </a:cubicBezTo>
                  <a:lnTo>
                    <a:pt x="376785" y="73039"/>
                  </a:lnTo>
                  <a:lnTo>
                    <a:pt x="298243" y="73039"/>
                  </a:lnTo>
                  <a:lnTo>
                    <a:pt x="298243" y="99814"/>
                  </a:lnTo>
                  <a:cubicBezTo>
                    <a:pt x="298224" y="115715"/>
                    <a:pt x="287913" y="129783"/>
                    <a:pt x="272726" y="134631"/>
                  </a:cubicBezTo>
                  <a:cubicBezTo>
                    <a:pt x="242760" y="144015"/>
                    <a:pt x="215185" y="159766"/>
                    <a:pt x="191907" y="180801"/>
                  </a:cubicBezTo>
                  <a:cubicBezTo>
                    <a:pt x="180125" y="191589"/>
                    <a:pt x="162690" y="193504"/>
                    <a:pt x="148841" y="185532"/>
                  </a:cubicBezTo>
                  <a:lnTo>
                    <a:pt x="125886" y="172286"/>
                  </a:lnTo>
                  <a:lnTo>
                    <a:pt x="86899" y="240217"/>
                  </a:lnTo>
                  <a:lnTo>
                    <a:pt x="109380" y="253178"/>
                  </a:lnTo>
                  <a:cubicBezTo>
                    <a:pt x="123258" y="261124"/>
                    <a:pt x="130334" y="277153"/>
                    <a:pt x="126834" y="292726"/>
                  </a:cubicBezTo>
                  <a:cubicBezTo>
                    <a:pt x="119530" y="323458"/>
                    <a:pt x="119530" y="355469"/>
                    <a:pt x="126834" y="386201"/>
                  </a:cubicBezTo>
                  <a:cubicBezTo>
                    <a:pt x="130249" y="401835"/>
                    <a:pt x="123059" y="417865"/>
                    <a:pt x="109096" y="425748"/>
                  </a:cubicBezTo>
                  <a:lnTo>
                    <a:pt x="86899" y="438710"/>
                  </a:lnTo>
                  <a:lnTo>
                    <a:pt x="126170" y="506546"/>
                  </a:lnTo>
                  <a:lnTo>
                    <a:pt x="149031" y="493395"/>
                  </a:lnTo>
                  <a:cubicBezTo>
                    <a:pt x="162871" y="485459"/>
                    <a:pt x="180268" y="487332"/>
                    <a:pt x="192096" y="498031"/>
                  </a:cubicBezTo>
                  <a:cubicBezTo>
                    <a:pt x="215337" y="519112"/>
                    <a:pt x="242921" y="534870"/>
                    <a:pt x="272915" y="544201"/>
                  </a:cubicBezTo>
                  <a:cubicBezTo>
                    <a:pt x="288102" y="549049"/>
                    <a:pt x="298413" y="563117"/>
                    <a:pt x="298432" y="57901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54"/>
            <p:cNvSpPr/>
            <p:nvPr/>
          </p:nvSpPr>
          <p:spPr>
            <a:xfrm>
              <a:off x="4849554" y="2053093"/>
              <a:ext cx="306581" cy="305781"/>
            </a:xfrm>
            <a:custGeom>
              <a:rect b="b" l="l" r="r" t="t"/>
              <a:pathLst>
                <a:path extrusionOk="0" h="305781" w="306581">
                  <a:moveTo>
                    <a:pt x="153291" y="305782"/>
                  </a:moveTo>
                  <a:cubicBezTo>
                    <a:pt x="68630" y="305782"/>
                    <a:pt x="0" y="237330"/>
                    <a:pt x="0" y="152891"/>
                  </a:cubicBezTo>
                  <a:cubicBezTo>
                    <a:pt x="0" y="68452"/>
                    <a:pt x="68630" y="0"/>
                    <a:pt x="153291" y="0"/>
                  </a:cubicBezTo>
                  <a:cubicBezTo>
                    <a:pt x="237951" y="0"/>
                    <a:pt x="306581" y="68452"/>
                    <a:pt x="306581" y="152891"/>
                  </a:cubicBezTo>
                  <a:cubicBezTo>
                    <a:pt x="306581" y="152922"/>
                    <a:pt x="306581" y="152954"/>
                    <a:pt x="306581" y="152986"/>
                  </a:cubicBezTo>
                  <a:cubicBezTo>
                    <a:pt x="306477" y="237366"/>
                    <a:pt x="237894" y="305730"/>
                    <a:pt x="153291" y="305782"/>
                  </a:cubicBezTo>
                  <a:close/>
                  <a:moveTo>
                    <a:pt x="153291" y="65092"/>
                  </a:moveTo>
                  <a:cubicBezTo>
                    <a:pt x="104619" y="65092"/>
                    <a:pt x="65167" y="104444"/>
                    <a:pt x="65167" y="152986"/>
                  </a:cubicBezTo>
                  <a:cubicBezTo>
                    <a:pt x="65167" y="201528"/>
                    <a:pt x="104619" y="240879"/>
                    <a:pt x="153291" y="240879"/>
                  </a:cubicBezTo>
                  <a:cubicBezTo>
                    <a:pt x="201962" y="240879"/>
                    <a:pt x="241414" y="201528"/>
                    <a:pt x="241414" y="152986"/>
                  </a:cubicBezTo>
                  <a:cubicBezTo>
                    <a:pt x="241205" y="104576"/>
                    <a:pt x="201829" y="65428"/>
                    <a:pt x="153291" y="65376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54"/>
            <p:cNvSpPr/>
            <p:nvPr/>
          </p:nvSpPr>
          <p:spPr>
            <a:xfrm>
              <a:off x="3803643" y="2338818"/>
              <a:ext cx="934933" cy="939957"/>
            </a:xfrm>
            <a:custGeom>
              <a:rect b="b" l="l" r="r" t="t"/>
              <a:pathLst>
                <a:path extrusionOk="0" h="939957" w="934933">
                  <a:moveTo>
                    <a:pt x="573423" y="939958"/>
                  </a:moveTo>
                  <a:lnTo>
                    <a:pt x="361510" y="939958"/>
                  </a:lnTo>
                  <a:cubicBezTo>
                    <a:pt x="335316" y="939958"/>
                    <a:pt x="314081" y="918774"/>
                    <a:pt x="314081" y="892652"/>
                  </a:cubicBezTo>
                  <a:lnTo>
                    <a:pt x="314081" y="837400"/>
                  </a:lnTo>
                  <a:cubicBezTo>
                    <a:pt x="282229" y="824353"/>
                    <a:pt x="252222" y="807209"/>
                    <a:pt x="224820" y="786404"/>
                  </a:cubicBezTo>
                  <a:lnTo>
                    <a:pt x="177391" y="813747"/>
                  </a:lnTo>
                  <a:cubicBezTo>
                    <a:pt x="154707" y="826813"/>
                    <a:pt x="125701" y="819055"/>
                    <a:pt x="112603" y="796433"/>
                  </a:cubicBezTo>
                  <a:lnTo>
                    <a:pt x="6552" y="613456"/>
                  </a:lnTo>
                  <a:cubicBezTo>
                    <a:pt x="-6561" y="590854"/>
                    <a:pt x="1166" y="561931"/>
                    <a:pt x="23816" y="548837"/>
                  </a:cubicBezTo>
                  <a:lnTo>
                    <a:pt x="70581" y="521967"/>
                  </a:lnTo>
                  <a:cubicBezTo>
                    <a:pt x="65631" y="487453"/>
                    <a:pt x="65631" y="452411"/>
                    <a:pt x="70581" y="417896"/>
                  </a:cubicBezTo>
                  <a:lnTo>
                    <a:pt x="23721" y="391121"/>
                  </a:lnTo>
                  <a:cubicBezTo>
                    <a:pt x="1037" y="378057"/>
                    <a:pt x="-6735" y="349127"/>
                    <a:pt x="6362" y="326502"/>
                  </a:cubicBezTo>
                  <a:lnTo>
                    <a:pt x="112318" y="143525"/>
                  </a:lnTo>
                  <a:cubicBezTo>
                    <a:pt x="125414" y="120957"/>
                    <a:pt x="154348" y="113213"/>
                    <a:pt x="177012" y="126211"/>
                  </a:cubicBezTo>
                  <a:lnTo>
                    <a:pt x="224441" y="153553"/>
                  </a:lnTo>
                  <a:cubicBezTo>
                    <a:pt x="251860" y="132779"/>
                    <a:pt x="281864" y="115638"/>
                    <a:pt x="313702" y="102558"/>
                  </a:cubicBezTo>
                  <a:lnTo>
                    <a:pt x="313702" y="47305"/>
                  </a:lnTo>
                  <a:cubicBezTo>
                    <a:pt x="313702" y="21180"/>
                    <a:pt x="334937" y="0"/>
                    <a:pt x="361131" y="0"/>
                  </a:cubicBezTo>
                  <a:lnTo>
                    <a:pt x="573423" y="0"/>
                  </a:lnTo>
                  <a:cubicBezTo>
                    <a:pt x="599617" y="0"/>
                    <a:pt x="620852" y="21180"/>
                    <a:pt x="620852" y="47305"/>
                  </a:cubicBezTo>
                  <a:lnTo>
                    <a:pt x="620852" y="102558"/>
                  </a:lnTo>
                  <a:cubicBezTo>
                    <a:pt x="652708" y="115661"/>
                    <a:pt x="682740" y="132800"/>
                    <a:pt x="710209" y="153553"/>
                  </a:cubicBezTo>
                  <a:lnTo>
                    <a:pt x="757638" y="126211"/>
                  </a:lnTo>
                  <a:cubicBezTo>
                    <a:pt x="780301" y="113213"/>
                    <a:pt x="809236" y="120957"/>
                    <a:pt x="822331" y="143525"/>
                  </a:cubicBezTo>
                  <a:lnTo>
                    <a:pt x="928572" y="326502"/>
                  </a:lnTo>
                  <a:cubicBezTo>
                    <a:pt x="941668" y="349127"/>
                    <a:pt x="933896" y="378057"/>
                    <a:pt x="911213" y="391121"/>
                  </a:cubicBezTo>
                  <a:lnTo>
                    <a:pt x="864353" y="418085"/>
                  </a:lnTo>
                  <a:cubicBezTo>
                    <a:pt x="869303" y="452600"/>
                    <a:pt x="869303" y="487643"/>
                    <a:pt x="864353" y="522157"/>
                  </a:cubicBezTo>
                  <a:lnTo>
                    <a:pt x="911118" y="549026"/>
                  </a:lnTo>
                  <a:cubicBezTo>
                    <a:pt x="933801" y="562092"/>
                    <a:pt x="941574" y="591024"/>
                    <a:pt x="928477" y="613645"/>
                  </a:cubicBezTo>
                  <a:lnTo>
                    <a:pt x="822520" y="796433"/>
                  </a:lnTo>
                  <a:cubicBezTo>
                    <a:pt x="809422" y="819055"/>
                    <a:pt x="780417" y="826813"/>
                    <a:pt x="757732" y="813747"/>
                  </a:cubicBezTo>
                  <a:lnTo>
                    <a:pt x="710303" y="786404"/>
                  </a:lnTo>
                  <a:cubicBezTo>
                    <a:pt x="682902" y="807209"/>
                    <a:pt x="652894" y="824353"/>
                    <a:pt x="621042" y="837400"/>
                  </a:cubicBezTo>
                  <a:lnTo>
                    <a:pt x="621042" y="892652"/>
                  </a:lnTo>
                  <a:cubicBezTo>
                    <a:pt x="621042" y="918774"/>
                    <a:pt x="599808" y="939958"/>
                    <a:pt x="573613" y="939958"/>
                  </a:cubicBezTo>
                  <a:cubicBezTo>
                    <a:pt x="573550" y="939958"/>
                    <a:pt x="573487" y="939958"/>
                    <a:pt x="573423" y="939958"/>
                  </a:cubicBezTo>
                  <a:close/>
                  <a:moveTo>
                    <a:pt x="408939" y="845347"/>
                  </a:moveTo>
                  <a:lnTo>
                    <a:pt x="525994" y="845347"/>
                  </a:lnTo>
                  <a:lnTo>
                    <a:pt x="525994" y="804286"/>
                  </a:lnTo>
                  <a:cubicBezTo>
                    <a:pt x="525980" y="783651"/>
                    <a:pt x="539377" y="765391"/>
                    <a:pt x="559100" y="759157"/>
                  </a:cubicBezTo>
                  <a:cubicBezTo>
                    <a:pt x="601340" y="745977"/>
                    <a:pt x="640187" y="723763"/>
                    <a:pt x="672929" y="694064"/>
                  </a:cubicBezTo>
                  <a:cubicBezTo>
                    <a:pt x="688185" y="680166"/>
                    <a:pt x="710709" y="677716"/>
                    <a:pt x="728611" y="688009"/>
                  </a:cubicBezTo>
                  <a:lnTo>
                    <a:pt x="763803" y="708161"/>
                  </a:lnTo>
                  <a:lnTo>
                    <a:pt x="822331" y="607117"/>
                  </a:lnTo>
                  <a:lnTo>
                    <a:pt x="788087" y="587722"/>
                  </a:lnTo>
                  <a:cubicBezTo>
                    <a:pt x="770135" y="577390"/>
                    <a:pt x="760993" y="556623"/>
                    <a:pt x="765511" y="536443"/>
                  </a:cubicBezTo>
                  <a:cubicBezTo>
                    <a:pt x="775828" y="492894"/>
                    <a:pt x="775828" y="447540"/>
                    <a:pt x="765511" y="403988"/>
                  </a:cubicBezTo>
                  <a:cubicBezTo>
                    <a:pt x="761038" y="383841"/>
                    <a:pt x="770175" y="363128"/>
                    <a:pt x="788087" y="352803"/>
                  </a:cubicBezTo>
                  <a:lnTo>
                    <a:pt x="822710" y="332841"/>
                  </a:lnTo>
                  <a:lnTo>
                    <a:pt x="764183" y="231702"/>
                  </a:lnTo>
                  <a:lnTo>
                    <a:pt x="728896" y="252043"/>
                  </a:lnTo>
                  <a:cubicBezTo>
                    <a:pt x="711042" y="262173"/>
                    <a:pt x="688681" y="259691"/>
                    <a:pt x="673499" y="245893"/>
                  </a:cubicBezTo>
                  <a:cubicBezTo>
                    <a:pt x="640761" y="216164"/>
                    <a:pt x="601915" y="193918"/>
                    <a:pt x="559669" y="180707"/>
                  </a:cubicBezTo>
                  <a:cubicBezTo>
                    <a:pt x="540017" y="174452"/>
                    <a:pt x="526673" y="156246"/>
                    <a:pt x="526658" y="135672"/>
                  </a:cubicBezTo>
                  <a:lnTo>
                    <a:pt x="526658" y="94611"/>
                  </a:lnTo>
                  <a:lnTo>
                    <a:pt x="408939" y="94611"/>
                  </a:lnTo>
                  <a:lnTo>
                    <a:pt x="408939" y="135672"/>
                  </a:lnTo>
                  <a:cubicBezTo>
                    <a:pt x="409009" y="156316"/>
                    <a:pt x="395647" y="174620"/>
                    <a:pt x="375929" y="180896"/>
                  </a:cubicBezTo>
                  <a:cubicBezTo>
                    <a:pt x="333703" y="194152"/>
                    <a:pt x="294865" y="216393"/>
                    <a:pt x="262099" y="246083"/>
                  </a:cubicBezTo>
                  <a:cubicBezTo>
                    <a:pt x="246865" y="260014"/>
                    <a:pt x="224339" y="262502"/>
                    <a:pt x="206418" y="252232"/>
                  </a:cubicBezTo>
                  <a:lnTo>
                    <a:pt x="170751" y="231702"/>
                  </a:lnTo>
                  <a:lnTo>
                    <a:pt x="112224" y="332841"/>
                  </a:lnTo>
                  <a:lnTo>
                    <a:pt x="146847" y="352803"/>
                  </a:lnTo>
                  <a:cubicBezTo>
                    <a:pt x="164796" y="363100"/>
                    <a:pt x="173972" y="383820"/>
                    <a:pt x="169518" y="403988"/>
                  </a:cubicBezTo>
                  <a:cubicBezTo>
                    <a:pt x="159101" y="447529"/>
                    <a:pt x="159101" y="492903"/>
                    <a:pt x="169518" y="536443"/>
                  </a:cubicBezTo>
                  <a:cubicBezTo>
                    <a:pt x="174036" y="556623"/>
                    <a:pt x="164893" y="577390"/>
                    <a:pt x="146942" y="587722"/>
                  </a:cubicBezTo>
                  <a:lnTo>
                    <a:pt x="112413" y="607590"/>
                  </a:lnTo>
                  <a:lnTo>
                    <a:pt x="170751" y="708161"/>
                  </a:lnTo>
                  <a:lnTo>
                    <a:pt x="205848" y="688009"/>
                  </a:lnTo>
                  <a:cubicBezTo>
                    <a:pt x="223750" y="677716"/>
                    <a:pt x="246274" y="680166"/>
                    <a:pt x="261530" y="694064"/>
                  </a:cubicBezTo>
                  <a:cubicBezTo>
                    <a:pt x="294262" y="723782"/>
                    <a:pt x="333112" y="745996"/>
                    <a:pt x="375360" y="759157"/>
                  </a:cubicBezTo>
                  <a:cubicBezTo>
                    <a:pt x="395083" y="765391"/>
                    <a:pt x="408479" y="783651"/>
                    <a:pt x="408465" y="804286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54"/>
            <p:cNvSpPr/>
            <p:nvPr/>
          </p:nvSpPr>
          <p:spPr>
            <a:xfrm>
              <a:off x="4054833" y="2593416"/>
              <a:ext cx="431794" cy="430667"/>
            </a:xfrm>
            <a:custGeom>
              <a:rect b="b" l="l" r="r" t="t"/>
              <a:pathLst>
                <a:path extrusionOk="0" h="430667" w="431794">
                  <a:moveTo>
                    <a:pt x="216277" y="430667"/>
                  </a:moveTo>
                  <a:cubicBezTo>
                    <a:pt x="97040" y="430876"/>
                    <a:pt x="210" y="334638"/>
                    <a:pt x="0" y="215712"/>
                  </a:cubicBezTo>
                  <a:cubicBezTo>
                    <a:pt x="-209" y="96787"/>
                    <a:pt x="96281" y="209"/>
                    <a:pt x="215518" y="0"/>
                  </a:cubicBezTo>
                  <a:cubicBezTo>
                    <a:pt x="334754" y="-209"/>
                    <a:pt x="431584" y="96030"/>
                    <a:pt x="431794" y="214955"/>
                  </a:cubicBezTo>
                  <a:cubicBezTo>
                    <a:pt x="431794" y="215082"/>
                    <a:pt x="431794" y="215208"/>
                    <a:pt x="431794" y="215333"/>
                  </a:cubicBezTo>
                  <a:cubicBezTo>
                    <a:pt x="431690" y="334070"/>
                    <a:pt x="335322" y="430355"/>
                    <a:pt x="216277" y="430667"/>
                  </a:cubicBezTo>
                  <a:close/>
                  <a:moveTo>
                    <a:pt x="216277" y="94705"/>
                  </a:moveTo>
                  <a:cubicBezTo>
                    <a:pt x="149429" y="94496"/>
                    <a:pt x="95069" y="148376"/>
                    <a:pt x="94859" y="215049"/>
                  </a:cubicBezTo>
                  <a:cubicBezTo>
                    <a:pt x="94650" y="281722"/>
                    <a:pt x="148670" y="335943"/>
                    <a:pt x="215518" y="336151"/>
                  </a:cubicBezTo>
                  <a:cubicBezTo>
                    <a:pt x="282365" y="336360"/>
                    <a:pt x="336725" y="282479"/>
                    <a:pt x="336935" y="215806"/>
                  </a:cubicBezTo>
                  <a:cubicBezTo>
                    <a:pt x="336936" y="215648"/>
                    <a:pt x="336936" y="215491"/>
                    <a:pt x="336936" y="215333"/>
                  </a:cubicBezTo>
                  <a:cubicBezTo>
                    <a:pt x="336884" y="148844"/>
                    <a:pt x="282939" y="94913"/>
                    <a:pt x="216277" y="9470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3" name="Google Shape;663;p54"/>
          <p:cNvSpPr txBox="1"/>
          <p:nvPr/>
        </p:nvSpPr>
        <p:spPr>
          <a:xfrm>
            <a:off x="7517354" y="4483950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Security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4" name="Google Shape;664;p54"/>
          <p:cNvGrpSpPr/>
          <p:nvPr/>
        </p:nvGrpSpPr>
        <p:grpSpPr>
          <a:xfrm>
            <a:off x="7636143" y="4143386"/>
            <a:ext cx="188033" cy="215891"/>
            <a:chOff x="1853392" y="179809"/>
            <a:chExt cx="249381" cy="286328"/>
          </a:xfrm>
        </p:grpSpPr>
        <p:sp>
          <p:nvSpPr>
            <p:cNvPr id="665" name="Google Shape;665;p54"/>
            <p:cNvSpPr/>
            <p:nvPr/>
          </p:nvSpPr>
          <p:spPr>
            <a:xfrm>
              <a:off x="1853392" y="179809"/>
              <a:ext cx="249381" cy="286328"/>
            </a:xfrm>
            <a:custGeom>
              <a:rect b="b" l="l" r="r" t="t"/>
              <a:pathLst>
                <a:path extrusionOk="0" h="286328" w="249381">
                  <a:moveTo>
                    <a:pt x="144180" y="1"/>
                  </a:moveTo>
                  <a:lnTo>
                    <a:pt x="105202" y="1"/>
                  </a:lnTo>
                  <a:cubicBezTo>
                    <a:pt x="68291" y="52"/>
                    <a:pt x="38382" y="29961"/>
                    <a:pt x="38331" y="66872"/>
                  </a:cubicBezTo>
                  <a:lnTo>
                    <a:pt x="38331" y="115825"/>
                  </a:lnTo>
                  <a:lnTo>
                    <a:pt x="37407" y="115825"/>
                  </a:lnTo>
                  <a:cubicBezTo>
                    <a:pt x="16733" y="115876"/>
                    <a:pt x="0" y="132650"/>
                    <a:pt x="0" y="153325"/>
                  </a:cubicBezTo>
                  <a:lnTo>
                    <a:pt x="0" y="248829"/>
                  </a:lnTo>
                  <a:cubicBezTo>
                    <a:pt x="0" y="269503"/>
                    <a:pt x="16733" y="286278"/>
                    <a:pt x="37407" y="286328"/>
                  </a:cubicBezTo>
                  <a:lnTo>
                    <a:pt x="212436" y="286328"/>
                  </a:lnTo>
                  <a:cubicBezTo>
                    <a:pt x="232930" y="286025"/>
                    <a:pt x="249384" y="269325"/>
                    <a:pt x="249382" y="248829"/>
                  </a:cubicBezTo>
                  <a:lnTo>
                    <a:pt x="249382" y="153325"/>
                  </a:lnTo>
                  <a:cubicBezTo>
                    <a:pt x="249384" y="132828"/>
                    <a:pt x="232930" y="116128"/>
                    <a:pt x="212436" y="115825"/>
                  </a:cubicBezTo>
                  <a:lnTo>
                    <a:pt x="211513" y="115825"/>
                  </a:lnTo>
                  <a:lnTo>
                    <a:pt x="211513" y="66872"/>
                  </a:lnTo>
                  <a:cubicBezTo>
                    <a:pt x="211462" y="29889"/>
                    <a:pt x="181441" y="-50"/>
                    <a:pt x="144458" y="0"/>
                  </a:cubicBezTo>
                  <a:cubicBezTo>
                    <a:pt x="144365" y="0"/>
                    <a:pt x="144272" y="1"/>
                    <a:pt x="144180" y="1"/>
                  </a:cubicBezTo>
                  <a:close/>
                  <a:moveTo>
                    <a:pt x="61052" y="66872"/>
                  </a:moveTo>
                  <a:cubicBezTo>
                    <a:pt x="61052" y="42285"/>
                    <a:pt x="80984" y="22353"/>
                    <a:pt x="105572" y="22353"/>
                  </a:cubicBezTo>
                  <a:lnTo>
                    <a:pt x="144549" y="22353"/>
                  </a:lnTo>
                  <a:cubicBezTo>
                    <a:pt x="169136" y="22353"/>
                    <a:pt x="189068" y="42285"/>
                    <a:pt x="189068" y="66872"/>
                  </a:cubicBezTo>
                  <a:lnTo>
                    <a:pt x="189068" y="115825"/>
                  </a:lnTo>
                  <a:lnTo>
                    <a:pt x="60683" y="115825"/>
                  </a:lnTo>
                  <a:close/>
                  <a:moveTo>
                    <a:pt x="212436" y="138546"/>
                  </a:moveTo>
                  <a:cubicBezTo>
                    <a:pt x="220802" y="138546"/>
                    <a:pt x="227584" y="145329"/>
                    <a:pt x="227584" y="153694"/>
                  </a:cubicBezTo>
                  <a:lnTo>
                    <a:pt x="227584" y="248829"/>
                  </a:lnTo>
                  <a:cubicBezTo>
                    <a:pt x="227584" y="257194"/>
                    <a:pt x="220802" y="263976"/>
                    <a:pt x="212436" y="263976"/>
                  </a:cubicBezTo>
                  <a:lnTo>
                    <a:pt x="37407" y="263976"/>
                  </a:lnTo>
                  <a:cubicBezTo>
                    <a:pt x="29041" y="263976"/>
                    <a:pt x="22260" y="257194"/>
                    <a:pt x="22260" y="248829"/>
                  </a:cubicBezTo>
                  <a:lnTo>
                    <a:pt x="22260" y="153325"/>
                  </a:lnTo>
                  <a:cubicBezTo>
                    <a:pt x="22460" y="145103"/>
                    <a:pt x="29184" y="138544"/>
                    <a:pt x="37407" y="138546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54"/>
            <p:cNvSpPr/>
            <p:nvPr/>
          </p:nvSpPr>
          <p:spPr>
            <a:xfrm>
              <a:off x="1951851" y="344863"/>
              <a:ext cx="50892" cy="72044"/>
            </a:xfrm>
            <a:custGeom>
              <a:rect b="b" l="l" r="r" t="t"/>
              <a:pathLst>
                <a:path extrusionOk="0" h="72044" w="50892">
                  <a:moveTo>
                    <a:pt x="25492" y="72044"/>
                  </a:moveTo>
                  <a:cubicBezTo>
                    <a:pt x="39437" y="71846"/>
                    <a:pt x="50694" y="60589"/>
                    <a:pt x="50892" y="46644"/>
                  </a:cubicBezTo>
                  <a:lnTo>
                    <a:pt x="50892" y="25401"/>
                  </a:lnTo>
                  <a:cubicBezTo>
                    <a:pt x="50792" y="11415"/>
                    <a:pt x="39478" y="101"/>
                    <a:pt x="25492" y="1"/>
                  </a:cubicBezTo>
                  <a:cubicBezTo>
                    <a:pt x="11551" y="-102"/>
                    <a:pt x="152" y="11090"/>
                    <a:pt x="0" y="25031"/>
                  </a:cubicBezTo>
                  <a:lnTo>
                    <a:pt x="0" y="46644"/>
                  </a:lnTo>
                  <a:cubicBezTo>
                    <a:pt x="0" y="60673"/>
                    <a:pt x="11372" y="72044"/>
                    <a:pt x="25400" y="72044"/>
                  </a:cubicBezTo>
                  <a:cubicBezTo>
                    <a:pt x="25430" y="72044"/>
                    <a:pt x="25462" y="72044"/>
                    <a:pt x="25492" y="72044"/>
                  </a:cubicBezTo>
                  <a:close/>
                  <a:moveTo>
                    <a:pt x="17826" y="25401"/>
                  </a:moveTo>
                  <a:lnTo>
                    <a:pt x="17826" y="25401"/>
                  </a:lnTo>
                  <a:cubicBezTo>
                    <a:pt x="17974" y="21362"/>
                    <a:pt x="21267" y="18150"/>
                    <a:pt x="25308" y="18104"/>
                  </a:cubicBezTo>
                  <a:lnTo>
                    <a:pt x="25308" y="18104"/>
                  </a:lnTo>
                  <a:cubicBezTo>
                    <a:pt x="29449" y="18202"/>
                    <a:pt x="32784" y="21536"/>
                    <a:pt x="32881" y="25678"/>
                  </a:cubicBezTo>
                  <a:lnTo>
                    <a:pt x="32881" y="46829"/>
                  </a:lnTo>
                  <a:cubicBezTo>
                    <a:pt x="32786" y="50987"/>
                    <a:pt x="29464" y="54349"/>
                    <a:pt x="25308" y="54495"/>
                  </a:cubicBezTo>
                  <a:cubicBezTo>
                    <a:pt x="21124" y="54495"/>
                    <a:pt x="17734" y="51105"/>
                    <a:pt x="17734" y="4692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7" name="Google Shape;667;p54"/>
          <p:cNvSpPr txBox="1"/>
          <p:nvPr/>
        </p:nvSpPr>
        <p:spPr>
          <a:xfrm>
            <a:off x="8309552" y="4483950"/>
            <a:ext cx="4257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Accelerated Analytics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8" name="Google Shape;668;p54"/>
          <p:cNvGrpSpPr/>
          <p:nvPr/>
        </p:nvGrpSpPr>
        <p:grpSpPr>
          <a:xfrm>
            <a:off x="8426472" y="4158676"/>
            <a:ext cx="191842" cy="185298"/>
            <a:chOff x="455685" y="733698"/>
            <a:chExt cx="270810" cy="261573"/>
          </a:xfrm>
        </p:grpSpPr>
        <p:sp>
          <p:nvSpPr>
            <p:cNvPr id="669" name="Google Shape;669;p54"/>
            <p:cNvSpPr/>
            <p:nvPr/>
          </p:nvSpPr>
          <p:spPr>
            <a:xfrm>
              <a:off x="455685" y="792533"/>
              <a:ext cx="270810" cy="202738"/>
            </a:xfrm>
            <a:custGeom>
              <a:rect b="b" l="l" r="r" t="t"/>
              <a:pathLst>
                <a:path extrusionOk="0" h="202738" w="270810">
                  <a:moveTo>
                    <a:pt x="11545" y="202738"/>
                  </a:moveTo>
                  <a:lnTo>
                    <a:pt x="259265" y="202738"/>
                  </a:lnTo>
                  <a:cubicBezTo>
                    <a:pt x="265642" y="202738"/>
                    <a:pt x="270810" y="197570"/>
                    <a:pt x="270810" y="191193"/>
                  </a:cubicBezTo>
                  <a:cubicBezTo>
                    <a:pt x="270810" y="184816"/>
                    <a:pt x="265642" y="179647"/>
                    <a:pt x="259265" y="179647"/>
                  </a:cubicBezTo>
                  <a:lnTo>
                    <a:pt x="248181" y="179647"/>
                  </a:lnTo>
                  <a:lnTo>
                    <a:pt x="248181" y="15148"/>
                  </a:lnTo>
                  <a:cubicBezTo>
                    <a:pt x="248130" y="6767"/>
                    <a:pt x="241322" y="0"/>
                    <a:pt x="232941" y="0"/>
                  </a:cubicBezTo>
                  <a:lnTo>
                    <a:pt x="197381" y="0"/>
                  </a:lnTo>
                  <a:cubicBezTo>
                    <a:pt x="189000" y="0"/>
                    <a:pt x="182192" y="6767"/>
                    <a:pt x="182141" y="15148"/>
                  </a:cubicBezTo>
                  <a:lnTo>
                    <a:pt x="182141" y="179647"/>
                  </a:lnTo>
                  <a:lnTo>
                    <a:pt x="168379" y="179647"/>
                  </a:lnTo>
                  <a:lnTo>
                    <a:pt x="168379" y="61791"/>
                  </a:lnTo>
                  <a:cubicBezTo>
                    <a:pt x="168328" y="53410"/>
                    <a:pt x="161520" y="46644"/>
                    <a:pt x="153139" y="46644"/>
                  </a:cubicBezTo>
                  <a:lnTo>
                    <a:pt x="117487" y="46644"/>
                  </a:lnTo>
                  <a:cubicBezTo>
                    <a:pt x="109105" y="46644"/>
                    <a:pt x="102297" y="53410"/>
                    <a:pt x="102247" y="61791"/>
                  </a:cubicBezTo>
                  <a:lnTo>
                    <a:pt x="102247" y="179647"/>
                  </a:lnTo>
                  <a:lnTo>
                    <a:pt x="87561" y="179647"/>
                  </a:lnTo>
                  <a:lnTo>
                    <a:pt x="87561" y="103817"/>
                  </a:lnTo>
                  <a:cubicBezTo>
                    <a:pt x="87561" y="95400"/>
                    <a:pt x="80738" y="88577"/>
                    <a:pt x="72321" y="88577"/>
                  </a:cubicBezTo>
                  <a:lnTo>
                    <a:pt x="36761" y="88577"/>
                  </a:lnTo>
                  <a:cubicBezTo>
                    <a:pt x="28344" y="88577"/>
                    <a:pt x="21521" y="95400"/>
                    <a:pt x="21521" y="103817"/>
                  </a:cubicBezTo>
                  <a:lnTo>
                    <a:pt x="21521" y="179647"/>
                  </a:lnTo>
                  <a:lnTo>
                    <a:pt x="11545" y="179647"/>
                  </a:lnTo>
                  <a:cubicBezTo>
                    <a:pt x="5169" y="179647"/>
                    <a:pt x="0" y="184816"/>
                    <a:pt x="0" y="191193"/>
                  </a:cubicBezTo>
                  <a:cubicBezTo>
                    <a:pt x="0" y="197570"/>
                    <a:pt x="5169" y="202738"/>
                    <a:pt x="11545" y="202738"/>
                  </a:cubicBezTo>
                  <a:close/>
                  <a:moveTo>
                    <a:pt x="197381" y="14778"/>
                  </a:moveTo>
                  <a:lnTo>
                    <a:pt x="233403" y="14778"/>
                  </a:lnTo>
                  <a:lnTo>
                    <a:pt x="233403" y="179647"/>
                  </a:lnTo>
                  <a:lnTo>
                    <a:pt x="196919" y="179647"/>
                  </a:lnTo>
                  <a:close/>
                  <a:moveTo>
                    <a:pt x="117487" y="61422"/>
                  </a:moveTo>
                  <a:lnTo>
                    <a:pt x="153601" y="61422"/>
                  </a:lnTo>
                  <a:lnTo>
                    <a:pt x="153601" y="179647"/>
                  </a:lnTo>
                  <a:lnTo>
                    <a:pt x="116655" y="179647"/>
                  </a:lnTo>
                  <a:close/>
                  <a:moveTo>
                    <a:pt x="36761" y="103355"/>
                  </a:moveTo>
                  <a:lnTo>
                    <a:pt x="72783" y="103817"/>
                  </a:lnTo>
                  <a:lnTo>
                    <a:pt x="72783" y="179647"/>
                  </a:lnTo>
                  <a:lnTo>
                    <a:pt x="36299" y="179647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54"/>
            <p:cNvSpPr/>
            <p:nvPr/>
          </p:nvSpPr>
          <p:spPr>
            <a:xfrm>
              <a:off x="472674" y="733698"/>
              <a:ext cx="230676" cy="141410"/>
            </a:xfrm>
            <a:custGeom>
              <a:rect b="b" l="l" r="r" t="t"/>
              <a:pathLst>
                <a:path extrusionOk="0" h="141410" w="230676">
                  <a:moveTo>
                    <a:pt x="7487" y="141408"/>
                  </a:moveTo>
                  <a:cubicBezTo>
                    <a:pt x="8613" y="141375"/>
                    <a:pt x="9717" y="141092"/>
                    <a:pt x="10720" y="140577"/>
                  </a:cubicBezTo>
                  <a:lnTo>
                    <a:pt x="10720" y="140577"/>
                  </a:lnTo>
                  <a:lnTo>
                    <a:pt x="206531" y="27709"/>
                  </a:lnTo>
                  <a:lnTo>
                    <a:pt x="206069" y="29094"/>
                  </a:lnTo>
                  <a:cubicBezTo>
                    <a:pt x="204570" y="32890"/>
                    <a:pt x="206432" y="37182"/>
                    <a:pt x="210228" y="38681"/>
                  </a:cubicBezTo>
                  <a:cubicBezTo>
                    <a:pt x="212241" y="39476"/>
                    <a:pt x="214502" y="39348"/>
                    <a:pt x="216413" y="38331"/>
                  </a:cubicBezTo>
                  <a:cubicBezTo>
                    <a:pt x="217685" y="37597"/>
                    <a:pt x="218713" y="36505"/>
                    <a:pt x="219369" y="35190"/>
                  </a:cubicBezTo>
                  <a:lnTo>
                    <a:pt x="230637" y="12099"/>
                  </a:lnTo>
                  <a:cubicBezTo>
                    <a:pt x="230637" y="12099"/>
                    <a:pt x="230637" y="11638"/>
                    <a:pt x="230637" y="11360"/>
                  </a:cubicBezTo>
                  <a:cubicBezTo>
                    <a:pt x="230679" y="10900"/>
                    <a:pt x="230679" y="10436"/>
                    <a:pt x="230637" y="9975"/>
                  </a:cubicBezTo>
                  <a:cubicBezTo>
                    <a:pt x="230637" y="9975"/>
                    <a:pt x="230637" y="9975"/>
                    <a:pt x="230637" y="9975"/>
                  </a:cubicBezTo>
                  <a:cubicBezTo>
                    <a:pt x="230637" y="9975"/>
                    <a:pt x="230637" y="9975"/>
                    <a:pt x="230637" y="9975"/>
                  </a:cubicBezTo>
                  <a:lnTo>
                    <a:pt x="230637" y="9975"/>
                  </a:lnTo>
                  <a:cubicBezTo>
                    <a:pt x="230637" y="9975"/>
                    <a:pt x="230637" y="9513"/>
                    <a:pt x="230637" y="9328"/>
                  </a:cubicBezTo>
                  <a:cubicBezTo>
                    <a:pt x="230683" y="8868"/>
                    <a:pt x="230683" y="8404"/>
                    <a:pt x="230637" y="7943"/>
                  </a:cubicBezTo>
                  <a:cubicBezTo>
                    <a:pt x="230690" y="7700"/>
                    <a:pt x="230690" y="7448"/>
                    <a:pt x="230637" y="7204"/>
                  </a:cubicBezTo>
                  <a:cubicBezTo>
                    <a:pt x="230637" y="7204"/>
                    <a:pt x="230637" y="7204"/>
                    <a:pt x="230637" y="6465"/>
                  </a:cubicBezTo>
                  <a:cubicBezTo>
                    <a:pt x="230637" y="5726"/>
                    <a:pt x="230637" y="6465"/>
                    <a:pt x="230637" y="5911"/>
                  </a:cubicBezTo>
                  <a:lnTo>
                    <a:pt x="230176" y="5357"/>
                  </a:lnTo>
                  <a:cubicBezTo>
                    <a:pt x="230176" y="5357"/>
                    <a:pt x="230176" y="4895"/>
                    <a:pt x="230176" y="4710"/>
                  </a:cubicBezTo>
                  <a:lnTo>
                    <a:pt x="229529" y="4710"/>
                  </a:lnTo>
                  <a:cubicBezTo>
                    <a:pt x="229207" y="4376"/>
                    <a:pt x="228833" y="4095"/>
                    <a:pt x="228421" y="3879"/>
                  </a:cubicBezTo>
                  <a:lnTo>
                    <a:pt x="227867" y="3417"/>
                  </a:lnTo>
                  <a:lnTo>
                    <a:pt x="227867" y="3417"/>
                  </a:lnTo>
                  <a:lnTo>
                    <a:pt x="227128" y="3417"/>
                  </a:lnTo>
                  <a:lnTo>
                    <a:pt x="225742" y="3417"/>
                  </a:lnTo>
                  <a:lnTo>
                    <a:pt x="225096" y="3417"/>
                  </a:lnTo>
                  <a:lnTo>
                    <a:pt x="198680" y="92"/>
                  </a:lnTo>
                  <a:cubicBezTo>
                    <a:pt x="194649" y="-546"/>
                    <a:pt x="190864" y="2203"/>
                    <a:pt x="190226" y="6234"/>
                  </a:cubicBezTo>
                  <a:cubicBezTo>
                    <a:pt x="189586" y="10264"/>
                    <a:pt x="192336" y="14050"/>
                    <a:pt x="196367" y="14688"/>
                  </a:cubicBezTo>
                  <a:cubicBezTo>
                    <a:pt x="196795" y="14756"/>
                    <a:pt x="197230" y="14786"/>
                    <a:pt x="197664" y="14778"/>
                  </a:cubicBezTo>
                  <a:lnTo>
                    <a:pt x="199141" y="14778"/>
                  </a:lnTo>
                  <a:lnTo>
                    <a:pt x="3331" y="127831"/>
                  </a:lnTo>
                  <a:lnTo>
                    <a:pt x="3331" y="127831"/>
                  </a:lnTo>
                  <a:cubicBezTo>
                    <a:pt x="1279" y="129142"/>
                    <a:pt x="28" y="131400"/>
                    <a:pt x="5" y="133835"/>
                  </a:cubicBezTo>
                  <a:cubicBezTo>
                    <a:pt x="-149" y="137862"/>
                    <a:pt x="2990" y="141251"/>
                    <a:pt x="7017" y="141406"/>
                  </a:cubicBezTo>
                  <a:cubicBezTo>
                    <a:pt x="7174" y="141411"/>
                    <a:pt x="7330" y="141412"/>
                    <a:pt x="7487" y="14140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1" name="Google Shape;671;p54"/>
          <p:cNvSpPr/>
          <p:nvPr/>
        </p:nvSpPr>
        <p:spPr>
          <a:xfrm>
            <a:off x="4436005" y="2588660"/>
            <a:ext cx="250833" cy="217234"/>
          </a:xfrm>
          <a:custGeom>
            <a:rect b="b" l="l" r="r" t="t"/>
            <a:pathLst>
              <a:path extrusionOk="0" h="139925" w="161567">
                <a:moveTo>
                  <a:pt x="101168" y="8725"/>
                </a:moveTo>
                <a:lnTo>
                  <a:pt x="99994" y="6544"/>
                </a:lnTo>
                <a:lnTo>
                  <a:pt x="96806" y="3356"/>
                </a:lnTo>
                <a:lnTo>
                  <a:pt x="92947" y="1175"/>
                </a:lnTo>
                <a:lnTo>
                  <a:pt x="88753" y="1"/>
                </a:lnTo>
                <a:lnTo>
                  <a:pt x="84558" y="1"/>
                </a:lnTo>
                <a:lnTo>
                  <a:pt x="80364" y="1007"/>
                </a:lnTo>
                <a:lnTo>
                  <a:pt x="76505" y="3188"/>
                </a:lnTo>
                <a:lnTo>
                  <a:pt x="73318" y="6208"/>
                </a:lnTo>
                <a:lnTo>
                  <a:pt x="71975" y="8389"/>
                </a:lnTo>
                <a:lnTo>
                  <a:pt x="63083" y="23657"/>
                </a:lnTo>
                <a:lnTo>
                  <a:pt x="45635" y="30368"/>
                </a:lnTo>
                <a:lnTo>
                  <a:pt x="44796" y="30871"/>
                </a:lnTo>
                <a:lnTo>
                  <a:pt x="44293" y="32381"/>
                </a:lnTo>
                <a:lnTo>
                  <a:pt x="44460" y="33220"/>
                </a:lnTo>
                <a:lnTo>
                  <a:pt x="45635" y="36072"/>
                </a:lnTo>
                <a:lnTo>
                  <a:pt x="45970" y="36911"/>
                </a:lnTo>
                <a:lnTo>
                  <a:pt x="47480" y="37582"/>
                </a:lnTo>
                <a:lnTo>
                  <a:pt x="48319" y="37247"/>
                </a:lnTo>
                <a:lnTo>
                  <a:pt x="57211" y="33891"/>
                </a:lnTo>
                <a:lnTo>
                  <a:pt x="42111" y="59896"/>
                </a:lnTo>
                <a:lnTo>
                  <a:pt x="36072" y="59896"/>
                </a:lnTo>
                <a:lnTo>
                  <a:pt x="36072" y="55702"/>
                </a:lnTo>
                <a:lnTo>
                  <a:pt x="37749" y="55031"/>
                </a:lnTo>
                <a:lnTo>
                  <a:pt x="40769" y="52850"/>
                </a:lnTo>
                <a:lnTo>
                  <a:pt x="42950" y="49830"/>
                </a:lnTo>
                <a:lnTo>
                  <a:pt x="44125" y="46139"/>
                </a:lnTo>
                <a:lnTo>
                  <a:pt x="44293" y="44293"/>
                </a:lnTo>
                <a:lnTo>
                  <a:pt x="44125" y="41777"/>
                </a:lnTo>
                <a:lnTo>
                  <a:pt x="42279" y="37414"/>
                </a:lnTo>
                <a:lnTo>
                  <a:pt x="39092" y="34227"/>
                </a:lnTo>
                <a:lnTo>
                  <a:pt x="34729" y="32381"/>
                </a:lnTo>
                <a:lnTo>
                  <a:pt x="32381" y="32213"/>
                </a:lnTo>
                <a:lnTo>
                  <a:pt x="30535" y="32381"/>
                </a:lnTo>
                <a:lnTo>
                  <a:pt x="27012" y="33388"/>
                </a:lnTo>
                <a:lnTo>
                  <a:pt x="24160" y="35233"/>
                </a:lnTo>
                <a:lnTo>
                  <a:pt x="21979" y="37918"/>
                </a:lnTo>
                <a:lnTo>
                  <a:pt x="21307" y="39428"/>
                </a:lnTo>
                <a:lnTo>
                  <a:pt x="9899" y="43790"/>
                </a:lnTo>
                <a:lnTo>
                  <a:pt x="9228" y="44125"/>
                </a:lnTo>
                <a:lnTo>
                  <a:pt x="8557" y="45635"/>
                </a:lnTo>
                <a:lnTo>
                  <a:pt x="8724" y="46474"/>
                </a:lnTo>
                <a:lnTo>
                  <a:pt x="9731" y="49326"/>
                </a:lnTo>
                <a:lnTo>
                  <a:pt x="10234" y="50165"/>
                </a:lnTo>
                <a:lnTo>
                  <a:pt x="11577" y="50836"/>
                </a:lnTo>
                <a:lnTo>
                  <a:pt x="12415" y="50669"/>
                </a:lnTo>
                <a:lnTo>
                  <a:pt x="20804" y="47481"/>
                </a:lnTo>
                <a:lnTo>
                  <a:pt x="21811" y="50333"/>
                </a:lnTo>
                <a:lnTo>
                  <a:pt x="25837" y="54527"/>
                </a:lnTo>
                <a:lnTo>
                  <a:pt x="28690" y="55702"/>
                </a:lnTo>
                <a:lnTo>
                  <a:pt x="28690" y="59896"/>
                </a:lnTo>
                <a:lnTo>
                  <a:pt x="9228" y="59896"/>
                </a:lnTo>
                <a:lnTo>
                  <a:pt x="7382" y="60064"/>
                </a:lnTo>
                <a:lnTo>
                  <a:pt x="4027" y="61406"/>
                </a:lnTo>
                <a:lnTo>
                  <a:pt x="1510" y="63923"/>
                </a:lnTo>
                <a:lnTo>
                  <a:pt x="168" y="67278"/>
                </a:lnTo>
                <a:lnTo>
                  <a:pt x="0" y="69124"/>
                </a:lnTo>
                <a:lnTo>
                  <a:pt x="0" y="106034"/>
                </a:lnTo>
                <a:lnTo>
                  <a:pt x="168" y="107880"/>
                </a:lnTo>
                <a:lnTo>
                  <a:pt x="1510" y="111235"/>
                </a:lnTo>
                <a:lnTo>
                  <a:pt x="4027" y="113752"/>
                </a:lnTo>
                <a:lnTo>
                  <a:pt x="7382" y="115094"/>
                </a:lnTo>
                <a:lnTo>
                  <a:pt x="9228" y="115262"/>
                </a:lnTo>
                <a:lnTo>
                  <a:pt x="10234" y="115262"/>
                </a:lnTo>
                <a:lnTo>
                  <a:pt x="9228" y="117443"/>
                </a:lnTo>
                <a:lnTo>
                  <a:pt x="8221" y="121637"/>
                </a:lnTo>
                <a:lnTo>
                  <a:pt x="8389" y="125999"/>
                </a:lnTo>
                <a:lnTo>
                  <a:pt x="9563" y="130026"/>
                </a:lnTo>
                <a:lnTo>
                  <a:pt x="11744" y="133549"/>
                </a:lnTo>
                <a:lnTo>
                  <a:pt x="14597" y="136569"/>
                </a:lnTo>
                <a:lnTo>
                  <a:pt x="18288" y="138750"/>
                </a:lnTo>
                <a:lnTo>
                  <a:pt x="22650" y="139924"/>
                </a:lnTo>
                <a:lnTo>
                  <a:pt x="24999" y="139924"/>
                </a:lnTo>
                <a:lnTo>
                  <a:pt x="144789" y="139924"/>
                </a:lnTo>
                <a:lnTo>
                  <a:pt x="147138" y="139924"/>
                </a:lnTo>
                <a:lnTo>
                  <a:pt x="151333" y="138750"/>
                </a:lnTo>
                <a:lnTo>
                  <a:pt x="155024" y="136569"/>
                </a:lnTo>
                <a:lnTo>
                  <a:pt x="158043" y="133549"/>
                </a:lnTo>
                <a:lnTo>
                  <a:pt x="160225" y="129858"/>
                </a:lnTo>
                <a:lnTo>
                  <a:pt x="161399" y="125831"/>
                </a:lnTo>
                <a:lnTo>
                  <a:pt x="161567" y="121637"/>
                </a:lnTo>
                <a:lnTo>
                  <a:pt x="160560" y="117275"/>
                </a:lnTo>
                <a:lnTo>
                  <a:pt x="159386" y="115262"/>
                </a:lnTo>
                <a:close/>
                <a:moveTo>
                  <a:pt x="24831" y="115262"/>
                </a:moveTo>
                <a:lnTo>
                  <a:pt x="21307" y="121134"/>
                </a:lnTo>
                <a:lnTo>
                  <a:pt x="20804" y="122140"/>
                </a:lnTo>
                <a:lnTo>
                  <a:pt x="20972" y="124321"/>
                </a:lnTo>
                <a:lnTo>
                  <a:pt x="21979" y="126167"/>
                </a:lnTo>
                <a:lnTo>
                  <a:pt x="23824" y="127341"/>
                </a:lnTo>
                <a:lnTo>
                  <a:pt x="24999" y="127341"/>
                </a:lnTo>
                <a:lnTo>
                  <a:pt x="144789" y="127341"/>
                </a:lnTo>
                <a:lnTo>
                  <a:pt x="145964" y="127341"/>
                </a:lnTo>
                <a:lnTo>
                  <a:pt x="147809" y="126167"/>
                </a:lnTo>
                <a:lnTo>
                  <a:pt x="148816" y="124489"/>
                </a:lnTo>
                <a:lnTo>
                  <a:pt x="148816" y="122308"/>
                </a:lnTo>
                <a:lnTo>
                  <a:pt x="148480" y="121302"/>
                </a:lnTo>
                <a:lnTo>
                  <a:pt x="112241" y="55031"/>
                </a:lnTo>
                <a:lnTo>
                  <a:pt x="111570" y="55534"/>
                </a:lnTo>
                <a:lnTo>
                  <a:pt x="109053" y="57380"/>
                </a:lnTo>
                <a:lnTo>
                  <a:pt x="103349" y="58889"/>
                </a:lnTo>
                <a:lnTo>
                  <a:pt x="97645" y="58218"/>
                </a:lnTo>
                <a:lnTo>
                  <a:pt x="92444" y="55198"/>
                </a:lnTo>
                <a:lnTo>
                  <a:pt x="90430" y="52850"/>
                </a:lnTo>
                <a:lnTo>
                  <a:pt x="86404" y="47649"/>
                </a:lnTo>
                <a:lnTo>
                  <a:pt x="86068" y="47145"/>
                </a:lnTo>
                <a:lnTo>
                  <a:pt x="84726" y="46642"/>
                </a:lnTo>
                <a:lnTo>
                  <a:pt x="84055" y="46978"/>
                </a:lnTo>
                <a:lnTo>
                  <a:pt x="58218" y="57212"/>
                </a:lnTo>
                <a:lnTo>
                  <a:pt x="56708" y="59896"/>
                </a:lnTo>
                <a:lnTo>
                  <a:pt x="64593" y="59896"/>
                </a:lnTo>
                <a:lnTo>
                  <a:pt x="66439" y="60064"/>
                </a:lnTo>
                <a:lnTo>
                  <a:pt x="69794" y="61406"/>
                </a:lnTo>
                <a:lnTo>
                  <a:pt x="72311" y="63923"/>
                </a:lnTo>
                <a:lnTo>
                  <a:pt x="73653" y="67278"/>
                </a:lnTo>
                <a:lnTo>
                  <a:pt x="73821" y="69124"/>
                </a:lnTo>
                <a:lnTo>
                  <a:pt x="73821" y="106034"/>
                </a:lnTo>
                <a:lnTo>
                  <a:pt x="73653" y="107880"/>
                </a:lnTo>
                <a:lnTo>
                  <a:pt x="72311" y="111235"/>
                </a:lnTo>
                <a:lnTo>
                  <a:pt x="69794" y="113752"/>
                </a:lnTo>
                <a:lnTo>
                  <a:pt x="66439" y="115094"/>
                </a:lnTo>
                <a:lnTo>
                  <a:pt x="64593" y="115262"/>
                </a:lnTo>
                <a:close/>
                <a:moveTo>
                  <a:pt x="82881" y="14597"/>
                </a:moveTo>
                <a:lnTo>
                  <a:pt x="83552" y="13590"/>
                </a:lnTo>
                <a:lnTo>
                  <a:pt x="85397" y="12584"/>
                </a:lnTo>
                <a:lnTo>
                  <a:pt x="87578" y="12584"/>
                </a:lnTo>
                <a:lnTo>
                  <a:pt x="89424" y="13758"/>
                </a:lnTo>
                <a:lnTo>
                  <a:pt x="90095" y="14765"/>
                </a:lnTo>
                <a:lnTo>
                  <a:pt x="106033" y="43790"/>
                </a:lnTo>
                <a:lnTo>
                  <a:pt x="103517" y="45803"/>
                </a:lnTo>
                <a:lnTo>
                  <a:pt x="102846" y="46306"/>
                </a:lnTo>
                <a:lnTo>
                  <a:pt x="101168" y="45971"/>
                </a:lnTo>
                <a:lnTo>
                  <a:pt x="100497" y="45468"/>
                </a:lnTo>
                <a:lnTo>
                  <a:pt x="96638" y="40099"/>
                </a:lnTo>
                <a:lnTo>
                  <a:pt x="94960" y="38253"/>
                </a:lnTo>
                <a:lnTo>
                  <a:pt x="91102" y="35569"/>
                </a:lnTo>
                <a:lnTo>
                  <a:pt x="86404" y="34227"/>
                </a:lnTo>
                <a:lnTo>
                  <a:pt x="81706" y="34394"/>
                </a:lnTo>
                <a:lnTo>
                  <a:pt x="79357" y="35233"/>
                </a:lnTo>
                <a:lnTo>
                  <a:pt x="68452" y="39595"/>
                </a:lnTo>
                <a:close/>
                <a:moveTo>
                  <a:pt x="32381" y="48823"/>
                </a:moveTo>
                <a:lnTo>
                  <a:pt x="34226" y="48487"/>
                </a:lnTo>
                <a:lnTo>
                  <a:pt x="36575" y="46139"/>
                </a:lnTo>
                <a:lnTo>
                  <a:pt x="36910" y="44293"/>
                </a:lnTo>
                <a:lnTo>
                  <a:pt x="36575" y="42280"/>
                </a:lnTo>
                <a:lnTo>
                  <a:pt x="34226" y="39931"/>
                </a:lnTo>
                <a:lnTo>
                  <a:pt x="32381" y="39595"/>
                </a:lnTo>
                <a:lnTo>
                  <a:pt x="30367" y="39931"/>
                </a:lnTo>
                <a:lnTo>
                  <a:pt x="28018" y="42280"/>
                </a:lnTo>
                <a:lnTo>
                  <a:pt x="27683" y="44293"/>
                </a:lnTo>
                <a:lnTo>
                  <a:pt x="28018" y="46139"/>
                </a:lnTo>
                <a:lnTo>
                  <a:pt x="30367" y="48487"/>
                </a:lnTo>
                <a:close/>
                <a:moveTo>
                  <a:pt x="43454" y="74996"/>
                </a:moveTo>
                <a:lnTo>
                  <a:pt x="43286" y="75835"/>
                </a:lnTo>
                <a:lnTo>
                  <a:pt x="42279" y="77009"/>
                </a:lnTo>
                <a:lnTo>
                  <a:pt x="41440" y="77177"/>
                </a:lnTo>
                <a:lnTo>
                  <a:pt x="14093" y="77177"/>
                </a:lnTo>
                <a:lnTo>
                  <a:pt x="13254" y="77009"/>
                </a:lnTo>
                <a:lnTo>
                  <a:pt x="12080" y="75835"/>
                </a:lnTo>
                <a:lnTo>
                  <a:pt x="12080" y="74996"/>
                </a:lnTo>
                <a:lnTo>
                  <a:pt x="12080" y="72983"/>
                </a:lnTo>
                <a:lnTo>
                  <a:pt x="12080" y="71976"/>
                </a:lnTo>
                <a:lnTo>
                  <a:pt x="13254" y="70969"/>
                </a:lnTo>
                <a:lnTo>
                  <a:pt x="14093" y="70801"/>
                </a:lnTo>
                <a:lnTo>
                  <a:pt x="41440" y="70801"/>
                </a:lnTo>
                <a:lnTo>
                  <a:pt x="42279" y="70969"/>
                </a:lnTo>
                <a:lnTo>
                  <a:pt x="43286" y="71976"/>
                </a:lnTo>
                <a:lnTo>
                  <a:pt x="43454" y="72983"/>
                </a:lnTo>
                <a:close/>
                <a:moveTo>
                  <a:pt x="62412" y="87579"/>
                </a:moveTo>
                <a:lnTo>
                  <a:pt x="62244" y="88418"/>
                </a:lnTo>
                <a:lnTo>
                  <a:pt x="61070" y="89592"/>
                </a:lnTo>
                <a:lnTo>
                  <a:pt x="60231" y="89760"/>
                </a:lnTo>
                <a:lnTo>
                  <a:pt x="20469" y="89760"/>
                </a:lnTo>
                <a:lnTo>
                  <a:pt x="19462" y="89592"/>
                </a:lnTo>
                <a:lnTo>
                  <a:pt x="18455" y="88418"/>
                </a:lnTo>
                <a:lnTo>
                  <a:pt x="18288" y="87579"/>
                </a:lnTo>
                <a:lnTo>
                  <a:pt x="18288" y="85566"/>
                </a:lnTo>
                <a:lnTo>
                  <a:pt x="18455" y="84559"/>
                </a:lnTo>
                <a:lnTo>
                  <a:pt x="19462" y="83552"/>
                </a:lnTo>
                <a:lnTo>
                  <a:pt x="20469" y="83385"/>
                </a:lnTo>
                <a:lnTo>
                  <a:pt x="60231" y="83385"/>
                </a:lnTo>
                <a:lnTo>
                  <a:pt x="61070" y="83552"/>
                </a:lnTo>
                <a:lnTo>
                  <a:pt x="62244" y="84559"/>
                </a:lnTo>
                <a:lnTo>
                  <a:pt x="62412" y="85566"/>
                </a:lnTo>
                <a:close/>
                <a:moveTo>
                  <a:pt x="60231" y="102343"/>
                </a:moveTo>
                <a:lnTo>
                  <a:pt x="61070" y="102175"/>
                </a:lnTo>
                <a:lnTo>
                  <a:pt x="62244" y="101001"/>
                </a:lnTo>
                <a:lnTo>
                  <a:pt x="62412" y="100162"/>
                </a:lnTo>
                <a:lnTo>
                  <a:pt x="62412" y="98149"/>
                </a:lnTo>
                <a:lnTo>
                  <a:pt x="62244" y="97142"/>
                </a:lnTo>
                <a:lnTo>
                  <a:pt x="61070" y="96135"/>
                </a:lnTo>
                <a:lnTo>
                  <a:pt x="60231" y="95968"/>
                </a:lnTo>
                <a:lnTo>
                  <a:pt x="20469" y="95968"/>
                </a:lnTo>
                <a:lnTo>
                  <a:pt x="19462" y="96135"/>
                </a:lnTo>
                <a:lnTo>
                  <a:pt x="18455" y="97142"/>
                </a:lnTo>
                <a:lnTo>
                  <a:pt x="18288" y="98149"/>
                </a:lnTo>
                <a:lnTo>
                  <a:pt x="18288" y="100162"/>
                </a:lnTo>
                <a:lnTo>
                  <a:pt x="18455" y="101001"/>
                </a:lnTo>
                <a:lnTo>
                  <a:pt x="19462" y="102175"/>
                </a:lnTo>
                <a:lnTo>
                  <a:pt x="20469" y="1023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672" name="Google Shape;672;p54"/>
          <p:cNvPicPr preferRelativeResize="0"/>
          <p:nvPr/>
        </p:nvPicPr>
        <p:blipFill rotWithShape="1">
          <a:blip r:embed="rId19">
            <a:alphaModFix/>
          </a:blip>
          <a:srcRect b="0" l="0" r="0" t="0"/>
          <a:stretch/>
        </p:blipFill>
        <p:spPr>
          <a:xfrm>
            <a:off x="6050431" y="1806150"/>
            <a:ext cx="190612" cy="198150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p54"/>
          <p:cNvSpPr/>
          <p:nvPr/>
        </p:nvSpPr>
        <p:spPr>
          <a:xfrm>
            <a:off x="5258353" y="1806152"/>
            <a:ext cx="190652" cy="198027"/>
          </a:xfrm>
          <a:custGeom>
            <a:rect b="b" l="l" r="r" t="t"/>
            <a:pathLst>
              <a:path extrusionOk="0" h="295563" w="256770">
                <a:moveTo>
                  <a:pt x="0" y="239314"/>
                </a:moveTo>
                <a:cubicBezTo>
                  <a:pt x="0" y="276260"/>
                  <a:pt x="64655" y="295564"/>
                  <a:pt x="128385" y="295564"/>
                </a:cubicBezTo>
                <a:cubicBezTo>
                  <a:pt x="192116" y="295564"/>
                  <a:pt x="256771" y="276260"/>
                  <a:pt x="256771" y="239314"/>
                </a:cubicBezTo>
                <a:lnTo>
                  <a:pt x="256771" y="56249"/>
                </a:lnTo>
                <a:cubicBezTo>
                  <a:pt x="256771" y="19304"/>
                  <a:pt x="192116" y="0"/>
                  <a:pt x="128385" y="0"/>
                </a:cubicBezTo>
                <a:cubicBezTo>
                  <a:pt x="64655" y="0"/>
                  <a:pt x="0" y="19304"/>
                  <a:pt x="0" y="56249"/>
                </a:cubicBezTo>
                <a:close/>
                <a:moveTo>
                  <a:pt x="83127" y="229431"/>
                </a:moveTo>
                <a:cubicBezTo>
                  <a:pt x="72160" y="227651"/>
                  <a:pt x="61373" y="224900"/>
                  <a:pt x="50892" y="221211"/>
                </a:cubicBezTo>
                <a:lnTo>
                  <a:pt x="50892" y="188145"/>
                </a:lnTo>
                <a:cubicBezTo>
                  <a:pt x="61405" y="191658"/>
                  <a:pt x="72186" y="194315"/>
                  <a:pt x="83127" y="196088"/>
                </a:cubicBezTo>
                <a:close/>
                <a:moveTo>
                  <a:pt x="83127" y="186759"/>
                </a:moveTo>
                <a:cubicBezTo>
                  <a:pt x="72172" y="184967"/>
                  <a:pt x="61388" y="182247"/>
                  <a:pt x="50892" y="178631"/>
                </a:cubicBezTo>
                <a:lnTo>
                  <a:pt x="50892" y="146212"/>
                </a:lnTo>
                <a:cubicBezTo>
                  <a:pt x="61415" y="149605"/>
                  <a:pt x="72195" y="152138"/>
                  <a:pt x="83127" y="153785"/>
                </a:cubicBezTo>
                <a:close/>
                <a:moveTo>
                  <a:pt x="83127" y="144641"/>
                </a:moveTo>
                <a:cubicBezTo>
                  <a:pt x="72174" y="142881"/>
                  <a:pt x="61390" y="140192"/>
                  <a:pt x="50892" y="136606"/>
                </a:cubicBezTo>
                <a:lnTo>
                  <a:pt x="50892" y="102616"/>
                </a:lnTo>
                <a:cubicBezTo>
                  <a:pt x="61365" y="106396"/>
                  <a:pt x="72153" y="109238"/>
                  <a:pt x="83127" y="111113"/>
                </a:cubicBezTo>
                <a:close/>
                <a:moveTo>
                  <a:pt x="124229" y="190823"/>
                </a:moveTo>
                <a:cubicBezTo>
                  <a:pt x="113449" y="190655"/>
                  <a:pt x="102688" y="189884"/>
                  <a:pt x="91994" y="188514"/>
                </a:cubicBezTo>
                <a:lnTo>
                  <a:pt x="91994" y="155079"/>
                </a:lnTo>
                <a:cubicBezTo>
                  <a:pt x="102692" y="156384"/>
                  <a:pt x="113453" y="157093"/>
                  <a:pt x="124229" y="157203"/>
                </a:cubicBezTo>
                <a:close/>
                <a:moveTo>
                  <a:pt x="165331" y="231186"/>
                </a:moveTo>
                <a:cubicBezTo>
                  <a:pt x="154640" y="232571"/>
                  <a:pt x="143876" y="233311"/>
                  <a:pt x="133096" y="233403"/>
                </a:cubicBezTo>
                <a:lnTo>
                  <a:pt x="133096" y="199505"/>
                </a:lnTo>
                <a:cubicBezTo>
                  <a:pt x="143876" y="199410"/>
                  <a:pt x="154640" y="198670"/>
                  <a:pt x="165331" y="197289"/>
                </a:cubicBezTo>
                <a:close/>
                <a:moveTo>
                  <a:pt x="206433" y="261481"/>
                </a:moveTo>
                <a:cubicBezTo>
                  <a:pt x="195962" y="265205"/>
                  <a:pt x="185172" y="267956"/>
                  <a:pt x="174198" y="269702"/>
                </a:cubicBezTo>
                <a:lnTo>
                  <a:pt x="174198" y="238668"/>
                </a:lnTo>
                <a:cubicBezTo>
                  <a:pt x="185126" y="236913"/>
                  <a:pt x="195903" y="234319"/>
                  <a:pt x="206433" y="230909"/>
                </a:cubicBezTo>
                <a:close/>
                <a:moveTo>
                  <a:pt x="206433" y="179001"/>
                </a:moveTo>
                <a:cubicBezTo>
                  <a:pt x="195937" y="182617"/>
                  <a:pt x="185153" y="185336"/>
                  <a:pt x="174198" y="187129"/>
                </a:cubicBezTo>
                <a:lnTo>
                  <a:pt x="174198" y="153785"/>
                </a:lnTo>
                <a:cubicBezTo>
                  <a:pt x="185128" y="152128"/>
                  <a:pt x="195908" y="149595"/>
                  <a:pt x="206433" y="146212"/>
                </a:cubicBezTo>
                <a:close/>
                <a:moveTo>
                  <a:pt x="206433" y="136975"/>
                </a:moveTo>
                <a:cubicBezTo>
                  <a:pt x="195935" y="140562"/>
                  <a:pt x="185151" y="143250"/>
                  <a:pt x="174198" y="145011"/>
                </a:cubicBezTo>
                <a:lnTo>
                  <a:pt x="174198" y="111113"/>
                </a:lnTo>
                <a:cubicBezTo>
                  <a:pt x="185172" y="109238"/>
                  <a:pt x="195960" y="106396"/>
                  <a:pt x="206433" y="102616"/>
                </a:cubicBezTo>
                <a:close/>
                <a:moveTo>
                  <a:pt x="234142" y="239684"/>
                </a:moveTo>
                <a:cubicBezTo>
                  <a:pt x="234142" y="245225"/>
                  <a:pt x="227307" y="251876"/>
                  <a:pt x="214838" y="257695"/>
                </a:cubicBezTo>
                <a:lnTo>
                  <a:pt x="214838" y="227492"/>
                </a:lnTo>
                <a:cubicBezTo>
                  <a:pt x="221836" y="224851"/>
                  <a:pt x="228476" y="221345"/>
                  <a:pt x="234604" y="217055"/>
                </a:cubicBezTo>
                <a:close/>
                <a:moveTo>
                  <a:pt x="234142" y="121551"/>
                </a:moveTo>
                <a:cubicBezTo>
                  <a:pt x="228425" y="126607"/>
                  <a:pt x="221900" y="130666"/>
                  <a:pt x="214838" y="133558"/>
                </a:cubicBezTo>
                <a:lnTo>
                  <a:pt x="214838" y="99106"/>
                </a:lnTo>
                <a:lnTo>
                  <a:pt x="219456" y="96797"/>
                </a:lnTo>
                <a:cubicBezTo>
                  <a:pt x="224556" y="94764"/>
                  <a:pt x="229470" y="92292"/>
                  <a:pt x="234142" y="89408"/>
                </a:cubicBezTo>
                <a:close/>
                <a:moveTo>
                  <a:pt x="128385" y="22537"/>
                </a:moveTo>
                <a:cubicBezTo>
                  <a:pt x="193040" y="22537"/>
                  <a:pt x="234604" y="42487"/>
                  <a:pt x="234604" y="56249"/>
                </a:cubicBezTo>
                <a:cubicBezTo>
                  <a:pt x="234604" y="70012"/>
                  <a:pt x="193040" y="89962"/>
                  <a:pt x="128385" y="89962"/>
                </a:cubicBezTo>
                <a:cubicBezTo>
                  <a:pt x="63731" y="89962"/>
                  <a:pt x="22167" y="70012"/>
                  <a:pt x="22167" y="56249"/>
                </a:cubicBezTo>
                <a:cubicBezTo>
                  <a:pt x="22167" y="42487"/>
                  <a:pt x="63731" y="22537"/>
                  <a:pt x="128385" y="22537"/>
                </a:cubicBezTo>
                <a:close/>
                <a:moveTo>
                  <a:pt x="22167" y="89408"/>
                </a:moveTo>
                <a:cubicBezTo>
                  <a:pt x="26817" y="92274"/>
                  <a:pt x="31699" y="94746"/>
                  <a:pt x="36761" y="96797"/>
                </a:cubicBezTo>
                <a:lnTo>
                  <a:pt x="41471" y="99106"/>
                </a:lnTo>
                <a:lnTo>
                  <a:pt x="41471" y="133188"/>
                </a:lnTo>
                <a:cubicBezTo>
                  <a:pt x="34432" y="130291"/>
                  <a:pt x="27912" y="126267"/>
                  <a:pt x="22167" y="121273"/>
                </a:cubicBezTo>
                <a:close/>
                <a:moveTo>
                  <a:pt x="22167" y="174475"/>
                </a:moveTo>
                <a:cubicBezTo>
                  <a:pt x="28183" y="178678"/>
                  <a:pt x="34660" y="182181"/>
                  <a:pt x="41471" y="184912"/>
                </a:cubicBezTo>
                <a:lnTo>
                  <a:pt x="41471" y="217701"/>
                </a:lnTo>
                <a:cubicBezTo>
                  <a:pt x="34421" y="214746"/>
                  <a:pt x="27900" y="210659"/>
                  <a:pt x="22167" y="205601"/>
                </a:cubicBezTo>
                <a:close/>
                <a:moveTo>
                  <a:pt x="22167" y="217055"/>
                </a:moveTo>
                <a:cubicBezTo>
                  <a:pt x="28161" y="221293"/>
                  <a:pt x="34642" y="224796"/>
                  <a:pt x="41471" y="227492"/>
                </a:cubicBezTo>
                <a:lnTo>
                  <a:pt x="41471" y="257325"/>
                </a:lnTo>
                <a:cubicBezTo>
                  <a:pt x="29372" y="251506"/>
                  <a:pt x="22167" y="244764"/>
                  <a:pt x="22167" y="239314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54"/>
          <p:cNvSpPr/>
          <p:nvPr/>
        </p:nvSpPr>
        <p:spPr>
          <a:xfrm>
            <a:off x="4466075" y="1806152"/>
            <a:ext cx="190652" cy="198027"/>
          </a:xfrm>
          <a:custGeom>
            <a:rect b="b" l="l" r="r" t="t"/>
            <a:pathLst>
              <a:path extrusionOk="0" h="295563" w="256770">
                <a:moveTo>
                  <a:pt x="128385" y="0"/>
                </a:moveTo>
                <a:cubicBezTo>
                  <a:pt x="64562" y="0"/>
                  <a:pt x="0" y="19304"/>
                  <a:pt x="0" y="56249"/>
                </a:cubicBezTo>
                <a:lnTo>
                  <a:pt x="0" y="239314"/>
                </a:lnTo>
                <a:cubicBezTo>
                  <a:pt x="0" y="276260"/>
                  <a:pt x="64655" y="295564"/>
                  <a:pt x="128385" y="295564"/>
                </a:cubicBezTo>
                <a:cubicBezTo>
                  <a:pt x="192116" y="295564"/>
                  <a:pt x="256771" y="276260"/>
                  <a:pt x="256771" y="239314"/>
                </a:cubicBezTo>
                <a:lnTo>
                  <a:pt x="256771" y="56249"/>
                </a:lnTo>
                <a:cubicBezTo>
                  <a:pt x="256771" y="19304"/>
                  <a:pt x="192209" y="0"/>
                  <a:pt x="128385" y="0"/>
                </a:cubicBezTo>
                <a:close/>
                <a:moveTo>
                  <a:pt x="41841" y="257325"/>
                </a:moveTo>
                <a:cubicBezTo>
                  <a:pt x="29372" y="251506"/>
                  <a:pt x="22167" y="244764"/>
                  <a:pt x="22167" y="239314"/>
                </a:cubicBezTo>
                <a:lnTo>
                  <a:pt x="22167" y="217055"/>
                </a:lnTo>
                <a:cubicBezTo>
                  <a:pt x="28161" y="221293"/>
                  <a:pt x="34642" y="224796"/>
                  <a:pt x="41471" y="227492"/>
                </a:cubicBezTo>
                <a:close/>
                <a:moveTo>
                  <a:pt x="41841" y="217701"/>
                </a:moveTo>
                <a:cubicBezTo>
                  <a:pt x="34660" y="214781"/>
                  <a:pt x="28012" y="210693"/>
                  <a:pt x="22167" y="205601"/>
                </a:cubicBezTo>
                <a:lnTo>
                  <a:pt x="22167" y="174475"/>
                </a:lnTo>
                <a:cubicBezTo>
                  <a:pt x="28183" y="178678"/>
                  <a:pt x="34660" y="182181"/>
                  <a:pt x="41471" y="184912"/>
                </a:cubicBezTo>
                <a:close/>
                <a:moveTo>
                  <a:pt x="41841" y="175029"/>
                </a:moveTo>
                <a:cubicBezTo>
                  <a:pt x="34666" y="172138"/>
                  <a:pt x="28019" y="168081"/>
                  <a:pt x="22167" y="163022"/>
                </a:cubicBezTo>
                <a:lnTo>
                  <a:pt x="22167" y="132634"/>
                </a:lnTo>
                <a:cubicBezTo>
                  <a:pt x="28295" y="136895"/>
                  <a:pt x="34897" y="140429"/>
                  <a:pt x="41841" y="143164"/>
                </a:cubicBezTo>
                <a:close/>
                <a:moveTo>
                  <a:pt x="41841" y="133188"/>
                </a:moveTo>
                <a:cubicBezTo>
                  <a:pt x="34672" y="130327"/>
                  <a:pt x="28024" y="126301"/>
                  <a:pt x="22167" y="121273"/>
                </a:cubicBezTo>
                <a:lnTo>
                  <a:pt x="22167" y="89408"/>
                </a:lnTo>
                <a:cubicBezTo>
                  <a:pt x="26817" y="92274"/>
                  <a:pt x="31699" y="94746"/>
                  <a:pt x="36761" y="96797"/>
                </a:cubicBezTo>
                <a:lnTo>
                  <a:pt x="41471" y="99106"/>
                </a:lnTo>
                <a:close/>
                <a:moveTo>
                  <a:pt x="82943" y="269332"/>
                </a:moveTo>
                <a:cubicBezTo>
                  <a:pt x="71936" y="267598"/>
                  <a:pt x="61114" y="264845"/>
                  <a:pt x="50615" y="261112"/>
                </a:cubicBezTo>
                <a:lnTo>
                  <a:pt x="50615" y="230909"/>
                </a:lnTo>
                <a:cubicBezTo>
                  <a:pt x="61174" y="234329"/>
                  <a:pt x="71982" y="236924"/>
                  <a:pt x="82943" y="238668"/>
                </a:cubicBezTo>
                <a:close/>
                <a:moveTo>
                  <a:pt x="82943" y="229431"/>
                </a:moveTo>
                <a:cubicBezTo>
                  <a:pt x="71943" y="227663"/>
                  <a:pt x="61124" y="224912"/>
                  <a:pt x="50615" y="221211"/>
                </a:cubicBezTo>
                <a:lnTo>
                  <a:pt x="50615" y="188145"/>
                </a:lnTo>
                <a:cubicBezTo>
                  <a:pt x="61157" y="191669"/>
                  <a:pt x="71968" y="194326"/>
                  <a:pt x="82943" y="196088"/>
                </a:cubicBezTo>
                <a:close/>
                <a:moveTo>
                  <a:pt x="82943" y="186759"/>
                </a:moveTo>
                <a:cubicBezTo>
                  <a:pt x="71954" y="184979"/>
                  <a:pt x="61139" y="182258"/>
                  <a:pt x="50615" y="178631"/>
                </a:cubicBezTo>
                <a:lnTo>
                  <a:pt x="50615" y="146212"/>
                </a:lnTo>
                <a:cubicBezTo>
                  <a:pt x="61166" y="149614"/>
                  <a:pt x="71978" y="152147"/>
                  <a:pt x="82943" y="153785"/>
                </a:cubicBezTo>
                <a:close/>
                <a:moveTo>
                  <a:pt x="82943" y="144641"/>
                </a:moveTo>
                <a:cubicBezTo>
                  <a:pt x="71957" y="142892"/>
                  <a:pt x="61142" y="140203"/>
                  <a:pt x="50615" y="136606"/>
                </a:cubicBezTo>
                <a:lnTo>
                  <a:pt x="50615" y="102616"/>
                </a:lnTo>
                <a:cubicBezTo>
                  <a:pt x="61116" y="106407"/>
                  <a:pt x="71935" y="109250"/>
                  <a:pt x="82943" y="111113"/>
                </a:cubicBezTo>
                <a:close/>
                <a:moveTo>
                  <a:pt x="123767" y="272935"/>
                </a:moveTo>
                <a:cubicBezTo>
                  <a:pt x="112989" y="272805"/>
                  <a:pt x="102227" y="272065"/>
                  <a:pt x="91532" y="270718"/>
                </a:cubicBezTo>
                <a:lnTo>
                  <a:pt x="91532" y="239961"/>
                </a:lnTo>
                <a:cubicBezTo>
                  <a:pt x="102223" y="241345"/>
                  <a:pt x="112988" y="242086"/>
                  <a:pt x="123767" y="242177"/>
                </a:cubicBezTo>
                <a:close/>
                <a:moveTo>
                  <a:pt x="123767" y="233033"/>
                </a:moveTo>
                <a:cubicBezTo>
                  <a:pt x="112988" y="232942"/>
                  <a:pt x="102223" y="232201"/>
                  <a:pt x="91532" y="230817"/>
                </a:cubicBezTo>
                <a:lnTo>
                  <a:pt x="91532" y="197289"/>
                </a:lnTo>
                <a:cubicBezTo>
                  <a:pt x="102223" y="198670"/>
                  <a:pt x="112988" y="199410"/>
                  <a:pt x="123767" y="199505"/>
                </a:cubicBezTo>
                <a:close/>
                <a:moveTo>
                  <a:pt x="123767" y="190454"/>
                </a:moveTo>
                <a:cubicBezTo>
                  <a:pt x="112988" y="190286"/>
                  <a:pt x="102226" y="189514"/>
                  <a:pt x="91532" y="188145"/>
                </a:cubicBezTo>
                <a:lnTo>
                  <a:pt x="91532" y="155079"/>
                </a:lnTo>
                <a:cubicBezTo>
                  <a:pt x="102230" y="156384"/>
                  <a:pt x="112991" y="157093"/>
                  <a:pt x="123767" y="157203"/>
                </a:cubicBezTo>
                <a:close/>
                <a:moveTo>
                  <a:pt x="123767" y="148059"/>
                </a:moveTo>
                <a:cubicBezTo>
                  <a:pt x="112991" y="147949"/>
                  <a:pt x="102230" y="147240"/>
                  <a:pt x="91532" y="145935"/>
                </a:cubicBezTo>
                <a:lnTo>
                  <a:pt x="91532" y="112499"/>
                </a:lnTo>
                <a:cubicBezTo>
                  <a:pt x="102214" y="113991"/>
                  <a:pt x="112982" y="114793"/>
                  <a:pt x="123767" y="114900"/>
                </a:cubicBezTo>
                <a:close/>
                <a:moveTo>
                  <a:pt x="164869" y="270718"/>
                </a:moveTo>
                <a:cubicBezTo>
                  <a:pt x="154174" y="272065"/>
                  <a:pt x="143412" y="272805"/>
                  <a:pt x="132634" y="272935"/>
                </a:cubicBezTo>
                <a:lnTo>
                  <a:pt x="132634" y="242177"/>
                </a:lnTo>
                <a:cubicBezTo>
                  <a:pt x="143414" y="242086"/>
                  <a:pt x="154178" y="241345"/>
                  <a:pt x="164869" y="239961"/>
                </a:cubicBezTo>
                <a:close/>
                <a:moveTo>
                  <a:pt x="164869" y="230817"/>
                </a:moveTo>
                <a:cubicBezTo>
                  <a:pt x="154178" y="232201"/>
                  <a:pt x="143414" y="232942"/>
                  <a:pt x="132634" y="233033"/>
                </a:cubicBezTo>
                <a:lnTo>
                  <a:pt x="132634" y="199505"/>
                </a:lnTo>
                <a:cubicBezTo>
                  <a:pt x="143414" y="199410"/>
                  <a:pt x="154178" y="198670"/>
                  <a:pt x="164869" y="197289"/>
                </a:cubicBezTo>
                <a:close/>
                <a:moveTo>
                  <a:pt x="164869" y="188145"/>
                </a:moveTo>
                <a:cubicBezTo>
                  <a:pt x="154175" y="189514"/>
                  <a:pt x="143414" y="190286"/>
                  <a:pt x="132634" y="190454"/>
                </a:cubicBezTo>
                <a:lnTo>
                  <a:pt x="132634" y="157203"/>
                </a:lnTo>
                <a:cubicBezTo>
                  <a:pt x="143410" y="157093"/>
                  <a:pt x="154172" y="156384"/>
                  <a:pt x="164869" y="155079"/>
                </a:cubicBezTo>
                <a:close/>
                <a:moveTo>
                  <a:pt x="164869" y="145935"/>
                </a:moveTo>
                <a:cubicBezTo>
                  <a:pt x="154172" y="147240"/>
                  <a:pt x="143410" y="147949"/>
                  <a:pt x="132634" y="148059"/>
                </a:cubicBezTo>
                <a:lnTo>
                  <a:pt x="132634" y="114900"/>
                </a:lnTo>
                <a:cubicBezTo>
                  <a:pt x="143419" y="114793"/>
                  <a:pt x="154187" y="113991"/>
                  <a:pt x="164869" y="112499"/>
                </a:cubicBezTo>
                <a:close/>
                <a:moveTo>
                  <a:pt x="205971" y="261112"/>
                </a:moveTo>
                <a:cubicBezTo>
                  <a:pt x="195473" y="264845"/>
                  <a:pt x="184651" y="267598"/>
                  <a:pt x="173644" y="269332"/>
                </a:cubicBezTo>
                <a:lnTo>
                  <a:pt x="173644" y="238668"/>
                </a:lnTo>
                <a:cubicBezTo>
                  <a:pt x="184604" y="236924"/>
                  <a:pt x="195413" y="234329"/>
                  <a:pt x="205971" y="230909"/>
                </a:cubicBezTo>
                <a:close/>
                <a:moveTo>
                  <a:pt x="205971" y="221211"/>
                </a:moveTo>
                <a:cubicBezTo>
                  <a:pt x="195463" y="224912"/>
                  <a:pt x="184643" y="227663"/>
                  <a:pt x="173644" y="229431"/>
                </a:cubicBezTo>
                <a:lnTo>
                  <a:pt x="173644" y="196088"/>
                </a:lnTo>
                <a:cubicBezTo>
                  <a:pt x="184618" y="194326"/>
                  <a:pt x="195429" y="191669"/>
                  <a:pt x="205971" y="188145"/>
                </a:cubicBezTo>
                <a:close/>
                <a:moveTo>
                  <a:pt x="205971" y="178631"/>
                </a:moveTo>
                <a:cubicBezTo>
                  <a:pt x="195447" y="182259"/>
                  <a:pt x="184632" y="184979"/>
                  <a:pt x="173644" y="186759"/>
                </a:cubicBezTo>
                <a:lnTo>
                  <a:pt x="173644" y="153785"/>
                </a:lnTo>
                <a:cubicBezTo>
                  <a:pt x="184606" y="152138"/>
                  <a:pt x="195417" y="149605"/>
                  <a:pt x="205971" y="146212"/>
                </a:cubicBezTo>
                <a:close/>
                <a:moveTo>
                  <a:pt x="205971" y="136606"/>
                </a:moveTo>
                <a:cubicBezTo>
                  <a:pt x="195444" y="140203"/>
                  <a:pt x="184629" y="142892"/>
                  <a:pt x="173644" y="144641"/>
                </a:cubicBezTo>
                <a:lnTo>
                  <a:pt x="173644" y="111113"/>
                </a:lnTo>
                <a:cubicBezTo>
                  <a:pt x="184652" y="109250"/>
                  <a:pt x="195470" y="106407"/>
                  <a:pt x="205971" y="102616"/>
                </a:cubicBezTo>
                <a:close/>
                <a:moveTo>
                  <a:pt x="233680" y="239314"/>
                </a:moveTo>
                <a:cubicBezTo>
                  <a:pt x="233680" y="244856"/>
                  <a:pt x="226845" y="251506"/>
                  <a:pt x="214376" y="257325"/>
                </a:cubicBezTo>
                <a:lnTo>
                  <a:pt x="214376" y="227492"/>
                </a:lnTo>
                <a:cubicBezTo>
                  <a:pt x="221535" y="224887"/>
                  <a:pt x="228332" y="221379"/>
                  <a:pt x="234604" y="217055"/>
                </a:cubicBezTo>
                <a:close/>
                <a:moveTo>
                  <a:pt x="233680" y="205601"/>
                </a:moveTo>
                <a:cubicBezTo>
                  <a:pt x="227947" y="210659"/>
                  <a:pt x="221427" y="214746"/>
                  <a:pt x="214376" y="217701"/>
                </a:cubicBezTo>
                <a:lnTo>
                  <a:pt x="214376" y="184912"/>
                </a:lnTo>
                <a:cubicBezTo>
                  <a:pt x="221540" y="182278"/>
                  <a:pt x="228337" y="178739"/>
                  <a:pt x="234604" y="174383"/>
                </a:cubicBezTo>
                <a:close/>
                <a:moveTo>
                  <a:pt x="233680" y="162929"/>
                </a:moveTo>
                <a:cubicBezTo>
                  <a:pt x="227971" y="168019"/>
                  <a:pt x="221445" y="172109"/>
                  <a:pt x="214376" y="175029"/>
                </a:cubicBezTo>
                <a:lnTo>
                  <a:pt x="214376" y="143164"/>
                </a:lnTo>
                <a:cubicBezTo>
                  <a:pt x="221504" y="140449"/>
                  <a:pt x="228292" y="136915"/>
                  <a:pt x="234604" y="132634"/>
                </a:cubicBezTo>
                <a:close/>
                <a:moveTo>
                  <a:pt x="233680" y="121181"/>
                </a:moveTo>
                <a:cubicBezTo>
                  <a:pt x="227964" y="126237"/>
                  <a:pt x="221438" y="130296"/>
                  <a:pt x="214376" y="133188"/>
                </a:cubicBezTo>
                <a:lnTo>
                  <a:pt x="214376" y="99106"/>
                </a:lnTo>
                <a:lnTo>
                  <a:pt x="218994" y="96797"/>
                </a:lnTo>
                <a:cubicBezTo>
                  <a:pt x="224095" y="94764"/>
                  <a:pt x="229008" y="92292"/>
                  <a:pt x="233680" y="89408"/>
                </a:cubicBezTo>
                <a:close/>
                <a:moveTo>
                  <a:pt x="128385" y="89962"/>
                </a:moveTo>
                <a:cubicBezTo>
                  <a:pt x="63731" y="89962"/>
                  <a:pt x="22167" y="70012"/>
                  <a:pt x="22167" y="56249"/>
                </a:cubicBezTo>
                <a:cubicBezTo>
                  <a:pt x="22167" y="42487"/>
                  <a:pt x="63731" y="22537"/>
                  <a:pt x="128385" y="22537"/>
                </a:cubicBezTo>
                <a:cubicBezTo>
                  <a:pt x="193040" y="22537"/>
                  <a:pt x="234604" y="42487"/>
                  <a:pt x="234604" y="56249"/>
                </a:cubicBezTo>
                <a:cubicBezTo>
                  <a:pt x="234604" y="70012"/>
                  <a:pt x="193040" y="89962"/>
                  <a:pt x="128385" y="89962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54"/>
          <p:cNvSpPr txBox="1"/>
          <p:nvPr/>
        </p:nvSpPr>
        <p:spPr>
          <a:xfrm>
            <a:off x="5023611" y="601892"/>
            <a:ext cx="402900" cy="1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</a:rPr>
              <a:t>Data Lake</a:t>
            </a:r>
            <a:endParaRPr sz="600">
              <a:solidFill>
                <a:srgbClr val="105780"/>
              </a:solidFill>
            </a:endParaRPr>
          </a:p>
        </p:txBody>
      </p:sp>
      <p:sp>
        <p:nvSpPr>
          <p:cNvPr id="676" name="Google Shape;676;p54"/>
          <p:cNvSpPr txBox="1"/>
          <p:nvPr/>
        </p:nvSpPr>
        <p:spPr>
          <a:xfrm>
            <a:off x="6038649" y="601892"/>
            <a:ext cx="513000" cy="1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</a:rPr>
              <a:t>Collaboration</a:t>
            </a:r>
            <a:endParaRPr sz="600">
              <a:solidFill>
                <a:srgbClr val="105780"/>
              </a:solidFill>
            </a:endParaRPr>
          </a:p>
        </p:txBody>
      </p:sp>
      <p:grpSp>
        <p:nvGrpSpPr>
          <p:cNvPr id="677" name="Google Shape;677;p54"/>
          <p:cNvGrpSpPr/>
          <p:nvPr/>
        </p:nvGrpSpPr>
        <p:grpSpPr>
          <a:xfrm>
            <a:off x="5086732" y="367624"/>
            <a:ext cx="276522" cy="104772"/>
            <a:chOff x="1010933" y="2754689"/>
            <a:chExt cx="566643" cy="214696"/>
          </a:xfrm>
        </p:grpSpPr>
        <p:sp>
          <p:nvSpPr>
            <p:cNvPr id="678" name="Google Shape;678;p54"/>
            <p:cNvSpPr/>
            <p:nvPr/>
          </p:nvSpPr>
          <p:spPr>
            <a:xfrm>
              <a:off x="1010933" y="2754689"/>
              <a:ext cx="563922" cy="46711"/>
            </a:xfrm>
            <a:custGeom>
              <a:rect b="b" l="l" r="r" t="t"/>
              <a:pathLst>
                <a:path extrusionOk="0" h="46711" w="563922">
                  <a:moveTo>
                    <a:pt x="555533" y="46712"/>
                  </a:moveTo>
                  <a:cubicBezTo>
                    <a:pt x="531001" y="46712"/>
                    <a:pt x="507133" y="38976"/>
                    <a:pt x="487508" y="24667"/>
                  </a:cubicBezTo>
                  <a:cubicBezTo>
                    <a:pt x="467883" y="38976"/>
                    <a:pt x="444016" y="46712"/>
                    <a:pt x="419484" y="46712"/>
                  </a:cubicBezTo>
                  <a:cubicBezTo>
                    <a:pt x="394952" y="46712"/>
                    <a:pt x="371084" y="38976"/>
                    <a:pt x="351459" y="24667"/>
                  </a:cubicBezTo>
                  <a:cubicBezTo>
                    <a:pt x="331834" y="38976"/>
                    <a:pt x="307967" y="46712"/>
                    <a:pt x="283435" y="46712"/>
                  </a:cubicBezTo>
                  <a:cubicBezTo>
                    <a:pt x="258903" y="46712"/>
                    <a:pt x="235036" y="38976"/>
                    <a:pt x="215411" y="24667"/>
                  </a:cubicBezTo>
                  <a:cubicBezTo>
                    <a:pt x="195786" y="38976"/>
                    <a:pt x="171917" y="46712"/>
                    <a:pt x="147386" y="46712"/>
                  </a:cubicBezTo>
                  <a:cubicBezTo>
                    <a:pt x="122855" y="46712"/>
                    <a:pt x="98986" y="38976"/>
                    <a:pt x="79362" y="24667"/>
                  </a:cubicBezTo>
                  <a:cubicBezTo>
                    <a:pt x="59737" y="38976"/>
                    <a:pt x="35868" y="46712"/>
                    <a:pt x="11337" y="46712"/>
                  </a:cubicBezTo>
                  <a:cubicBezTo>
                    <a:pt x="5076" y="46712"/>
                    <a:pt x="0" y="41777"/>
                    <a:pt x="0" y="35689"/>
                  </a:cubicBezTo>
                  <a:cubicBezTo>
                    <a:pt x="0" y="29602"/>
                    <a:pt x="5076" y="24667"/>
                    <a:pt x="11337" y="24667"/>
                  </a:cubicBezTo>
                  <a:cubicBezTo>
                    <a:pt x="33540" y="24743"/>
                    <a:pt x="55000" y="16900"/>
                    <a:pt x="71652" y="2622"/>
                  </a:cubicBezTo>
                  <a:cubicBezTo>
                    <a:pt x="75822" y="-874"/>
                    <a:pt x="81995" y="-874"/>
                    <a:pt x="86164" y="2622"/>
                  </a:cubicBezTo>
                  <a:cubicBezTo>
                    <a:pt x="102816" y="16900"/>
                    <a:pt x="124276" y="24743"/>
                    <a:pt x="146479" y="24667"/>
                  </a:cubicBezTo>
                  <a:cubicBezTo>
                    <a:pt x="168760" y="24798"/>
                    <a:pt x="190310" y="16950"/>
                    <a:pt x="207021" y="2622"/>
                  </a:cubicBezTo>
                  <a:cubicBezTo>
                    <a:pt x="211190" y="-874"/>
                    <a:pt x="217364" y="-874"/>
                    <a:pt x="221533" y="2622"/>
                  </a:cubicBezTo>
                  <a:cubicBezTo>
                    <a:pt x="238185" y="16900"/>
                    <a:pt x="259645" y="24743"/>
                    <a:pt x="281848" y="24667"/>
                  </a:cubicBezTo>
                  <a:cubicBezTo>
                    <a:pt x="304128" y="24798"/>
                    <a:pt x="325678" y="16950"/>
                    <a:pt x="342389" y="2622"/>
                  </a:cubicBezTo>
                  <a:cubicBezTo>
                    <a:pt x="346559" y="-874"/>
                    <a:pt x="352731" y="-874"/>
                    <a:pt x="356901" y="2622"/>
                  </a:cubicBezTo>
                  <a:cubicBezTo>
                    <a:pt x="373554" y="16900"/>
                    <a:pt x="395013" y="24743"/>
                    <a:pt x="417216" y="24667"/>
                  </a:cubicBezTo>
                  <a:cubicBezTo>
                    <a:pt x="439497" y="24798"/>
                    <a:pt x="461047" y="16950"/>
                    <a:pt x="477758" y="2622"/>
                  </a:cubicBezTo>
                  <a:cubicBezTo>
                    <a:pt x="481928" y="-874"/>
                    <a:pt x="488100" y="-874"/>
                    <a:pt x="492270" y="2622"/>
                  </a:cubicBezTo>
                  <a:cubicBezTo>
                    <a:pt x="508922" y="16900"/>
                    <a:pt x="530382" y="24743"/>
                    <a:pt x="552585" y="24667"/>
                  </a:cubicBezTo>
                  <a:cubicBezTo>
                    <a:pt x="558845" y="24667"/>
                    <a:pt x="563922" y="29602"/>
                    <a:pt x="563922" y="35689"/>
                  </a:cubicBezTo>
                  <a:cubicBezTo>
                    <a:pt x="563922" y="41777"/>
                    <a:pt x="558845" y="46712"/>
                    <a:pt x="552585" y="46712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54"/>
            <p:cNvSpPr/>
            <p:nvPr/>
          </p:nvSpPr>
          <p:spPr>
            <a:xfrm>
              <a:off x="1014102" y="2840885"/>
              <a:ext cx="563474" cy="45171"/>
            </a:xfrm>
            <a:custGeom>
              <a:rect b="b" l="l" r="r" t="t"/>
              <a:pathLst>
                <a:path extrusionOk="0" h="45171" w="563474">
                  <a:moveTo>
                    <a:pt x="552364" y="45168"/>
                  </a:moveTo>
                  <a:cubicBezTo>
                    <a:pt x="527832" y="45168"/>
                    <a:pt x="503964" y="37433"/>
                    <a:pt x="484339" y="23123"/>
                  </a:cubicBezTo>
                  <a:cubicBezTo>
                    <a:pt x="464714" y="37433"/>
                    <a:pt x="440847" y="45168"/>
                    <a:pt x="416315" y="45168"/>
                  </a:cubicBezTo>
                  <a:cubicBezTo>
                    <a:pt x="391783" y="45168"/>
                    <a:pt x="367915" y="37433"/>
                    <a:pt x="348290" y="23123"/>
                  </a:cubicBezTo>
                  <a:cubicBezTo>
                    <a:pt x="307979" y="52517"/>
                    <a:pt x="252553" y="52517"/>
                    <a:pt x="212242" y="23123"/>
                  </a:cubicBezTo>
                  <a:cubicBezTo>
                    <a:pt x="171931" y="52517"/>
                    <a:pt x="116504" y="52517"/>
                    <a:pt x="76193" y="23123"/>
                  </a:cubicBezTo>
                  <a:cubicBezTo>
                    <a:pt x="56568" y="37433"/>
                    <a:pt x="32699" y="45168"/>
                    <a:pt x="8168" y="45168"/>
                  </a:cubicBezTo>
                  <a:cubicBezTo>
                    <a:pt x="3236" y="43933"/>
                    <a:pt x="-156" y="39537"/>
                    <a:pt x="6" y="34587"/>
                  </a:cubicBezTo>
                  <a:cubicBezTo>
                    <a:pt x="479" y="28968"/>
                    <a:pt x="5317" y="24648"/>
                    <a:pt x="11116" y="24667"/>
                  </a:cubicBezTo>
                  <a:cubicBezTo>
                    <a:pt x="33319" y="24743"/>
                    <a:pt x="54779" y="16900"/>
                    <a:pt x="71431" y="2622"/>
                  </a:cubicBezTo>
                  <a:cubicBezTo>
                    <a:pt x="75600" y="-874"/>
                    <a:pt x="81774" y="-874"/>
                    <a:pt x="85943" y="2622"/>
                  </a:cubicBezTo>
                  <a:cubicBezTo>
                    <a:pt x="102595" y="16900"/>
                    <a:pt x="124055" y="24743"/>
                    <a:pt x="146258" y="24667"/>
                  </a:cubicBezTo>
                  <a:cubicBezTo>
                    <a:pt x="168539" y="24798"/>
                    <a:pt x="190089" y="16950"/>
                    <a:pt x="206800" y="2622"/>
                  </a:cubicBezTo>
                  <a:cubicBezTo>
                    <a:pt x="210969" y="-874"/>
                    <a:pt x="217142" y="-874"/>
                    <a:pt x="221312" y="2622"/>
                  </a:cubicBezTo>
                  <a:cubicBezTo>
                    <a:pt x="237964" y="16900"/>
                    <a:pt x="259423" y="24743"/>
                    <a:pt x="281627" y="24667"/>
                  </a:cubicBezTo>
                  <a:cubicBezTo>
                    <a:pt x="303907" y="24798"/>
                    <a:pt x="325457" y="16950"/>
                    <a:pt x="342168" y="2622"/>
                  </a:cubicBezTo>
                  <a:cubicBezTo>
                    <a:pt x="346338" y="-874"/>
                    <a:pt x="352510" y="-874"/>
                    <a:pt x="356680" y="2622"/>
                  </a:cubicBezTo>
                  <a:cubicBezTo>
                    <a:pt x="373332" y="16900"/>
                    <a:pt x="394792" y="24743"/>
                    <a:pt x="416995" y="24667"/>
                  </a:cubicBezTo>
                  <a:cubicBezTo>
                    <a:pt x="439275" y="24798"/>
                    <a:pt x="460825" y="16950"/>
                    <a:pt x="477537" y="2622"/>
                  </a:cubicBezTo>
                  <a:cubicBezTo>
                    <a:pt x="481707" y="-874"/>
                    <a:pt x="487879" y="-874"/>
                    <a:pt x="492049" y="2622"/>
                  </a:cubicBezTo>
                  <a:cubicBezTo>
                    <a:pt x="508701" y="16900"/>
                    <a:pt x="530160" y="24743"/>
                    <a:pt x="552364" y="24667"/>
                  </a:cubicBezTo>
                  <a:cubicBezTo>
                    <a:pt x="558499" y="24667"/>
                    <a:pt x="563474" y="29503"/>
                    <a:pt x="563474" y="35469"/>
                  </a:cubicBezTo>
                  <a:cubicBezTo>
                    <a:pt x="562996" y="41052"/>
                    <a:pt x="558125" y="45304"/>
                    <a:pt x="552364" y="45168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54"/>
            <p:cNvSpPr/>
            <p:nvPr/>
          </p:nvSpPr>
          <p:spPr>
            <a:xfrm>
              <a:off x="1014102" y="2923333"/>
              <a:ext cx="563474" cy="46052"/>
            </a:xfrm>
            <a:custGeom>
              <a:rect b="b" l="l" r="r" t="t"/>
              <a:pathLst>
                <a:path extrusionOk="0" h="46052" w="563474">
                  <a:moveTo>
                    <a:pt x="552364" y="46050"/>
                  </a:moveTo>
                  <a:cubicBezTo>
                    <a:pt x="527832" y="46050"/>
                    <a:pt x="503964" y="38315"/>
                    <a:pt x="484339" y="24005"/>
                  </a:cubicBezTo>
                  <a:cubicBezTo>
                    <a:pt x="444028" y="53398"/>
                    <a:pt x="388602" y="53398"/>
                    <a:pt x="348290" y="24005"/>
                  </a:cubicBezTo>
                  <a:cubicBezTo>
                    <a:pt x="307979" y="53398"/>
                    <a:pt x="252553" y="53398"/>
                    <a:pt x="212242" y="24005"/>
                  </a:cubicBezTo>
                  <a:cubicBezTo>
                    <a:pt x="171931" y="53398"/>
                    <a:pt x="116504" y="53398"/>
                    <a:pt x="76193" y="24005"/>
                  </a:cubicBezTo>
                  <a:cubicBezTo>
                    <a:pt x="56568" y="38315"/>
                    <a:pt x="32699" y="46050"/>
                    <a:pt x="8168" y="46050"/>
                  </a:cubicBezTo>
                  <a:cubicBezTo>
                    <a:pt x="3236" y="44815"/>
                    <a:pt x="-156" y="40418"/>
                    <a:pt x="6" y="35469"/>
                  </a:cubicBezTo>
                  <a:cubicBezTo>
                    <a:pt x="6" y="29503"/>
                    <a:pt x="4980" y="24667"/>
                    <a:pt x="11116" y="24667"/>
                  </a:cubicBezTo>
                  <a:cubicBezTo>
                    <a:pt x="33319" y="24743"/>
                    <a:pt x="54779" y="16900"/>
                    <a:pt x="71431" y="2622"/>
                  </a:cubicBezTo>
                  <a:cubicBezTo>
                    <a:pt x="75600" y="-874"/>
                    <a:pt x="81774" y="-874"/>
                    <a:pt x="85943" y="2622"/>
                  </a:cubicBezTo>
                  <a:cubicBezTo>
                    <a:pt x="120552" y="32026"/>
                    <a:pt x="172190" y="32026"/>
                    <a:pt x="206800" y="2622"/>
                  </a:cubicBezTo>
                  <a:cubicBezTo>
                    <a:pt x="210969" y="-874"/>
                    <a:pt x="217142" y="-874"/>
                    <a:pt x="221312" y="2622"/>
                  </a:cubicBezTo>
                  <a:cubicBezTo>
                    <a:pt x="255920" y="32026"/>
                    <a:pt x="307560" y="32026"/>
                    <a:pt x="342168" y="2622"/>
                  </a:cubicBezTo>
                  <a:cubicBezTo>
                    <a:pt x="346338" y="-874"/>
                    <a:pt x="352510" y="-874"/>
                    <a:pt x="356680" y="2622"/>
                  </a:cubicBezTo>
                  <a:cubicBezTo>
                    <a:pt x="391289" y="32026"/>
                    <a:pt x="442928" y="32026"/>
                    <a:pt x="477537" y="2622"/>
                  </a:cubicBezTo>
                  <a:cubicBezTo>
                    <a:pt x="481707" y="-874"/>
                    <a:pt x="487879" y="-874"/>
                    <a:pt x="492049" y="2622"/>
                  </a:cubicBezTo>
                  <a:cubicBezTo>
                    <a:pt x="508701" y="16900"/>
                    <a:pt x="530160" y="24743"/>
                    <a:pt x="552364" y="24667"/>
                  </a:cubicBezTo>
                  <a:cubicBezTo>
                    <a:pt x="558499" y="24667"/>
                    <a:pt x="563474" y="29503"/>
                    <a:pt x="563474" y="35469"/>
                  </a:cubicBezTo>
                  <a:cubicBezTo>
                    <a:pt x="563477" y="41313"/>
                    <a:pt x="558604" y="46051"/>
                    <a:pt x="552593" y="46052"/>
                  </a:cubicBezTo>
                  <a:cubicBezTo>
                    <a:pt x="552516" y="46053"/>
                    <a:pt x="552441" y="46052"/>
                    <a:pt x="552364" y="46050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1" name="Google Shape;681;p54"/>
          <p:cNvGrpSpPr/>
          <p:nvPr/>
        </p:nvGrpSpPr>
        <p:grpSpPr>
          <a:xfrm>
            <a:off x="6207659" y="324566"/>
            <a:ext cx="175434" cy="191093"/>
            <a:chOff x="4281642" y="2488986"/>
            <a:chExt cx="366557" cy="399274"/>
          </a:xfrm>
        </p:grpSpPr>
        <p:sp>
          <p:nvSpPr>
            <p:cNvPr id="682" name="Google Shape;682;p54"/>
            <p:cNvSpPr/>
            <p:nvPr/>
          </p:nvSpPr>
          <p:spPr>
            <a:xfrm>
              <a:off x="4344303" y="2553358"/>
              <a:ext cx="242684" cy="268980"/>
            </a:xfrm>
            <a:custGeom>
              <a:rect b="b" l="l" r="r" t="t"/>
              <a:pathLst>
                <a:path extrusionOk="0" h="268980" w="242684">
                  <a:moveTo>
                    <a:pt x="238187" y="188507"/>
                  </a:moveTo>
                  <a:lnTo>
                    <a:pt x="221473" y="178365"/>
                  </a:lnTo>
                  <a:cubicBezTo>
                    <a:pt x="228207" y="164565"/>
                    <a:pt x="231723" y="149516"/>
                    <a:pt x="231776" y="134270"/>
                  </a:cubicBezTo>
                  <a:cubicBezTo>
                    <a:pt x="231792" y="117902"/>
                    <a:pt x="227875" y="101754"/>
                    <a:pt x="220328" y="87088"/>
                  </a:cubicBezTo>
                  <a:lnTo>
                    <a:pt x="237271" y="77607"/>
                  </a:lnTo>
                  <a:cubicBezTo>
                    <a:pt x="241683" y="75224"/>
                    <a:pt x="243251" y="69848"/>
                    <a:pt x="240776" y="65601"/>
                  </a:cubicBezTo>
                  <a:cubicBezTo>
                    <a:pt x="240753" y="65561"/>
                    <a:pt x="240728" y="65521"/>
                    <a:pt x="240705" y="65481"/>
                  </a:cubicBezTo>
                  <a:cubicBezTo>
                    <a:pt x="238136" y="61286"/>
                    <a:pt x="232520" y="59891"/>
                    <a:pt x="228165" y="62365"/>
                  </a:cubicBezTo>
                  <a:cubicBezTo>
                    <a:pt x="228147" y="62375"/>
                    <a:pt x="228131" y="62385"/>
                    <a:pt x="228113" y="62395"/>
                  </a:cubicBezTo>
                  <a:lnTo>
                    <a:pt x="210712" y="72096"/>
                  </a:lnTo>
                  <a:cubicBezTo>
                    <a:pt x="191986" y="46706"/>
                    <a:pt x="162578" y="30570"/>
                    <a:pt x="130349" y="28000"/>
                  </a:cubicBezTo>
                  <a:lnTo>
                    <a:pt x="130349" y="8819"/>
                  </a:lnTo>
                  <a:cubicBezTo>
                    <a:pt x="130349" y="3948"/>
                    <a:pt x="126248" y="0"/>
                    <a:pt x="121190" y="0"/>
                  </a:cubicBezTo>
                  <a:cubicBezTo>
                    <a:pt x="116133" y="0"/>
                    <a:pt x="112032" y="3948"/>
                    <a:pt x="112032" y="8819"/>
                  </a:cubicBezTo>
                  <a:lnTo>
                    <a:pt x="112032" y="28882"/>
                  </a:lnTo>
                  <a:cubicBezTo>
                    <a:pt x="79357" y="31523"/>
                    <a:pt x="49623" y="48104"/>
                    <a:pt x="30982" y="74080"/>
                  </a:cubicBezTo>
                  <a:lnTo>
                    <a:pt x="13810" y="64599"/>
                  </a:lnTo>
                  <a:cubicBezTo>
                    <a:pt x="9385" y="62164"/>
                    <a:pt x="3747" y="63645"/>
                    <a:pt x="1218" y="67906"/>
                  </a:cubicBezTo>
                  <a:cubicBezTo>
                    <a:pt x="-1311" y="72168"/>
                    <a:pt x="226" y="77597"/>
                    <a:pt x="4652" y="80033"/>
                  </a:cubicBezTo>
                  <a:lnTo>
                    <a:pt x="21595" y="90175"/>
                  </a:lnTo>
                  <a:cubicBezTo>
                    <a:pt x="14831" y="103972"/>
                    <a:pt x="11238" y="119013"/>
                    <a:pt x="11063" y="134270"/>
                  </a:cubicBezTo>
                  <a:cubicBezTo>
                    <a:pt x="11015" y="150666"/>
                    <a:pt x="15018" y="166838"/>
                    <a:pt x="22739" y="181451"/>
                  </a:cubicBezTo>
                  <a:lnTo>
                    <a:pt x="6255" y="191373"/>
                  </a:lnTo>
                  <a:cubicBezTo>
                    <a:pt x="1898" y="193847"/>
                    <a:pt x="449" y="199255"/>
                    <a:pt x="3019" y="203448"/>
                  </a:cubicBezTo>
                  <a:cubicBezTo>
                    <a:pt x="3029" y="203466"/>
                    <a:pt x="3039" y="203481"/>
                    <a:pt x="3049" y="203499"/>
                  </a:cubicBezTo>
                  <a:cubicBezTo>
                    <a:pt x="4663" y="206288"/>
                    <a:pt x="7749" y="207986"/>
                    <a:pt x="11063" y="207908"/>
                  </a:cubicBezTo>
                  <a:cubicBezTo>
                    <a:pt x="12682" y="207856"/>
                    <a:pt x="14260" y="207399"/>
                    <a:pt x="15642" y="206586"/>
                  </a:cubicBezTo>
                  <a:lnTo>
                    <a:pt x="32814" y="197105"/>
                  </a:lnTo>
                  <a:cubicBezTo>
                    <a:pt x="51503" y="222314"/>
                    <a:pt x="80683" y="238418"/>
                    <a:pt x="112719" y="241200"/>
                  </a:cubicBezTo>
                  <a:lnTo>
                    <a:pt x="112719" y="260161"/>
                  </a:lnTo>
                  <a:cubicBezTo>
                    <a:pt x="112719" y="265031"/>
                    <a:pt x="116819" y="268980"/>
                    <a:pt x="121877" y="268980"/>
                  </a:cubicBezTo>
                  <a:cubicBezTo>
                    <a:pt x="126935" y="268980"/>
                    <a:pt x="131036" y="265031"/>
                    <a:pt x="131036" y="260161"/>
                  </a:cubicBezTo>
                  <a:lnTo>
                    <a:pt x="131036" y="241200"/>
                  </a:lnTo>
                  <a:cubicBezTo>
                    <a:pt x="163984" y="238160"/>
                    <a:pt x="193797" y="221097"/>
                    <a:pt x="212315" y="194680"/>
                  </a:cubicBezTo>
                  <a:lnTo>
                    <a:pt x="228800" y="203940"/>
                  </a:lnTo>
                  <a:cubicBezTo>
                    <a:pt x="230237" y="204593"/>
                    <a:pt x="231792" y="204967"/>
                    <a:pt x="233379" y="205042"/>
                  </a:cubicBezTo>
                  <a:cubicBezTo>
                    <a:pt x="238436" y="205122"/>
                    <a:pt x="242601" y="201237"/>
                    <a:pt x="242683" y="196367"/>
                  </a:cubicBezTo>
                  <a:cubicBezTo>
                    <a:pt x="242738" y="193108"/>
                    <a:pt x="240920" y="190085"/>
                    <a:pt x="237958" y="188507"/>
                  </a:cubicBezTo>
                  <a:close/>
                  <a:moveTo>
                    <a:pt x="120733" y="222460"/>
                  </a:moveTo>
                  <a:cubicBezTo>
                    <a:pt x="70153" y="222409"/>
                    <a:pt x="29192" y="182884"/>
                    <a:pt x="29244" y="134179"/>
                  </a:cubicBezTo>
                  <a:cubicBezTo>
                    <a:pt x="29261" y="118729"/>
                    <a:pt x="33492" y="103555"/>
                    <a:pt x="41514" y="90175"/>
                  </a:cubicBezTo>
                  <a:lnTo>
                    <a:pt x="41514" y="90175"/>
                  </a:lnTo>
                  <a:lnTo>
                    <a:pt x="41514" y="90175"/>
                  </a:lnTo>
                  <a:cubicBezTo>
                    <a:pt x="66450" y="47799"/>
                    <a:pt x="122338" y="32913"/>
                    <a:pt x="166343" y="56925"/>
                  </a:cubicBezTo>
                  <a:cubicBezTo>
                    <a:pt x="195239" y="72693"/>
                    <a:pt x="213004" y="102289"/>
                    <a:pt x="212773" y="134270"/>
                  </a:cubicBezTo>
                  <a:cubicBezTo>
                    <a:pt x="213164" y="149639"/>
                    <a:pt x="209375" y="164841"/>
                    <a:pt x="201783" y="178365"/>
                  </a:cubicBezTo>
                  <a:lnTo>
                    <a:pt x="201783" y="178365"/>
                  </a:lnTo>
                  <a:lnTo>
                    <a:pt x="201783" y="178365"/>
                  </a:lnTo>
                  <a:cubicBezTo>
                    <a:pt x="185117" y="206176"/>
                    <a:pt x="154071" y="223066"/>
                    <a:pt x="120733" y="222460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54"/>
            <p:cNvSpPr/>
            <p:nvPr/>
          </p:nvSpPr>
          <p:spPr>
            <a:xfrm>
              <a:off x="4435499" y="2488986"/>
              <a:ext cx="60444" cy="58205"/>
            </a:xfrm>
            <a:custGeom>
              <a:rect b="b" l="l" r="r" t="t"/>
              <a:pathLst>
                <a:path extrusionOk="0" h="58205" w="60444">
                  <a:moveTo>
                    <a:pt x="29536" y="58198"/>
                  </a:moveTo>
                  <a:cubicBezTo>
                    <a:pt x="46223" y="58563"/>
                    <a:pt x="60058" y="45832"/>
                    <a:pt x="60436" y="29763"/>
                  </a:cubicBezTo>
                  <a:cubicBezTo>
                    <a:pt x="60815" y="13695"/>
                    <a:pt x="47595" y="373"/>
                    <a:pt x="30908" y="8"/>
                  </a:cubicBezTo>
                  <a:cubicBezTo>
                    <a:pt x="14221" y="-357"/>
                    <a:pt x="387" y="12373"/>
                    <a:pt x="8" y="28442"/>
                  </a:cubicBezTo>
                  <a:cubicBezTo>
                    <a:pt x="1" y="28733"/>
                    <a:pt x="-1" y="29025"/>
                    <a:pt x="1" y="29316"/>
                  </a:cubicBezTo>
                  <a:cubicBezTo>
                    <a:pt x="120" y="45048"/>
                    <a:pt x="13202" y="57841"/>
                    <a:pt x="29536" y="58198"/>
                  </a:cubicBezTo>
                  <a:close/>
                  <a:moveTo>
                    <a:pt x="29536" y="17851"/>
                  </a:moveTo>
                  <a:cubicBezTo>
                    <a:pt x="36110" y="17729"/>
                    <a:pt x="41542" y="22763"/>
                    <a:pt x="41668" y="29093"/>
                  </a:cubicBezTo>
                  <a:cubicBezTo>
                    <a:pt x="41795" y="35424"/>
                    <a:pt x="36568" y="40655"/>
                    <a:pt x="29994" y="40776"/>
                  </a:cubicBezTo>
                  <a:cubicBezTo>
                    <a:pt x="23420" y="40898"/>
                    <a:pt x="17988" y="35865"/>
                    <a:pt x="17862" y="29534"/>
                  </a:cubicBezTo>
                  <a:cubicBezTo>
                    <a:pt x="17860" y="29461"/>
                    <a:pt x="17859" y="29389"/>
                    <a:pt x="17859" y="29316"/>
                  </a:cubicBezTo>
                  <a:cubicBezTo>
                    <a:pt x="17733" y="23107"/>
                    <a:pt x="22857" y="17975"/>
                    <a:pt x="29305" y="17853"/>
                  </a:cubicBezTo>
                  <a:cubicBezTo>
                    <a:pt x="29382" y="17852"/>
                    <a:pt x="29459" y="17851"/>
                    <a:pt x="29536" y="17851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54"/>
            <p:cNvSpPr/>
            <p:nvPr/>
          </p:nvSpPr>
          <p:spPr>
            <a:xfrm>
              <a:off x="4281642" y="2574523"/>
              <a:ext cx="60444" cy="58205"/>
            </a:xfrm>
            <a:custGeom>
              <a:rect b="b" l="l" r="r" t="t"/>
              <a:pathLst>
                <a:path extrusionOk="0" h="58205" w="60444">
                  <a:moveTo>
                    <a:pt x="30451" y="1"/>
                  </a:moveTo>
                  <a:cubicBezTo>
                    <a:pt x="13760" y="-121"/>
                    <a:pt x="127" y="12810"/>
                    <a:pt x="1" y="28882"/>
                  </a:cubicBezTo>
                  <a:cubicBezTo>
                    <a:pt x="-126" y="44955"/>
                    <a:pt x="13302" y="58083"/>
                    <a:pt x="29993" y="58205"/>
                  </a:cubicBezTo>
                  <a:cubicBezTo>
                    <a:pt x="46684" y="58327"/>
                    <a:pt x="60317" y="45396"/>
                    <a:pt x="60443" y="29323"/>
                  </a:cubicBezTo>
                  <a:cubicBezTo>
                    <a:pt x="60444" y="29250"/>
                    <a:pt x="60444" y="29177"/>
                    <a:pt x="60444" y="29104"/>
                  </a:cubicBezTo>
                  <a:cubicBezTo>
                    <a:pt x="60445" y="13116"/>
                    <a:pt x="47053" y="122"/>
                    <a:pt x="30451" y="1"/>
                  </a:cubicBezTo>
                  <a:close/>
                  <a:moveTo>
                    <a:pt x="30451" y="40348"/>
                  </a:moveTo>
                  <a:cubicBezTo>
                    <a:pt x="23877" y="40468"/>
                    <a:pt x="18446" y="35434"/>
                    <a:pt x="18321" y="29104"/>
                  </a:cubicBezTo>
                  <a:cubicBezTo>
                    <a:pt x="18196" y="22773"/>
                    <a:pt x="23423" y="17543"/>
                    <a:pt x="29998" y="17423"/>
                  </a:cubicBezTo>
                  <a:cubicBezTo>
                    <a:pt x="36572" y="17302"/>
                    <a:pt x="42003" y="22336"/>
                    <a:pt x="42128" y="28667"/>
                  </a:cubicBezTo>
                  <a:cubicBezTo>
                    <a:pt x="42131" y="28812"/>
                    <a:pt x="42131" y="28958"/>
                    <a:pt x="42128" y="29104"/>
                  </a:cubicBezTo>
                  <a:cubicBezTo>
                    <a:pt x="42128" y="35314"/>
                    <a:pt x="36900" y="40348"/>
                    <a:pt x="30451" y="40348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54"/>
            <p:cNvSpPr/>
            <p:nvPr/>
          </p:nvSpPr>
          <p:spPr>
            <a:xfrm>
              <a:off x="4281642" y="2744950"/>
              <a:ext cx="60444" cy="58205"/>
            </a:xfrm>
            <a:custGeom>
              <a:rect b="b" l="l" r="r" t="t"/>
              <a:pathLst>
                <a:path extrusionOk="0" h="58205" w="60444">
                  <a:moveTo>
                    <a:pt x="30450" y="1"/>
                  </a:moveTo>
                  <a:cubicBezTo>
                    <a:pt x="13760" y="-120"/>
                    <a:pt x="127" y="12810"/>
                    <a:pt x="1" y="28883"/>
                  </a:cubicBezTo>
                  <a:cubicBezTo>
                    <a:pt x="-125" y="44956"/>
                    <a:pt x="13303" y="58083"/>
                    <a:pt x="29994" y="58204"/>
                  </a:cubicBezTo>
                  <a:cubicBezTo>
                    <a:pt x="46685" y="58325"/>
                    <a:pt x="60318" y="45395"/>
                    <a:pt x="60443" y="29322"/>
                  </a:cubicBezTo>
                  <a:cubicBezTo>
                    <a:pt x="60445" y="29176"/>
                    <a:pt x="60445" y="29029"/>
                    <a:pt x="60443" y="28883"/>
                  </a:cubicBezTo>
                  <a:cubicBezTo>
                    <a:pt x="60319" y="12982"/>
                    <a:pt x="46963" y="120"/>
                    <a:pt x="30450" y="1"/>
                  </a:cubicBezTo>
                  <a:close/>
                  <a:moveTo>
                    <a:pt x="30450" y="40348"/>
                  </a:moveTo>
                  <a:cubicBezTo>
                    <a:pt x="23876" y="40469"/>
                    <a:pt x="18444" y="35436"/>
                    <a:pt x="18318" y="29106"/>
                  </a:cubicBezTo>
                  <a:cubicBezTo>
                    <a:pt x="18191" y="22776"/>
                    <a:pt x="23418" y="17544"/>
                    <a:pt x="29992" y="17423"/>
                  </a:cubicBezTo>
                  <a:cubicBezTo>
                    <a:pt x="36567" y="17302"/>
                    <a:pt x="41998" y="22335"/>
                    <a:pt x="42125" y="28665"/>
                  </a:cubicBezTo>
                  <a:cubicBezTo>
                    <a:pt x="42126" y="28738"/>
                    <a:pt x="42127" y="28810"/>
                    <a:pt x="42127" y="28883"/>
                  </a:cubicBezTo>
                  <a:cubicBezTo>
                    <a:pt x="42128" y="35129"/>
                    <a:pt x="36936" y="40229"/>
                    <a:pt x="30450" y="40348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54"/>
            <p:cNvSpPr/>
            <p:nvPr/>
          </p:nvSpPr>
          <p:spPr>
            <a:xfrm>
              <a:off x="4587755" y="2574964"/>
              <a:ext cx="60444" cy="58205"/>
            </a:xfrm>
            <a:custGeom>
              <a:rect b="b" l="l" r="r" t="t"/>
              <a:pathLst>
                <a:path extrusionOk="0" h="58205" w="60444">
                  <a:moveTo>
                    <a:pt x="30222" y="58206"/>
                  </a:moveTo>
                  <a:cubicBezTo>
                    <a:pt x="46913" y="58206"/>
                    <a:pt x="60444" y="45176"/>
                    <a:pt x="60444" y="29103"/>
                  </a:cubicBezTo>
                  <a:cubicBezTo>
                    <a:pt x="60444" y="13030"/>
                    <a:pt x="46913" y="0"/>
                    <a:pt x="30222" y="0"/>
                  </a:cubicBezTo>
                  <a:cubicBezTo>
                    <a:pt x="13531" y="0"/>
                    <a:pt x="0" y="13030"/>
                    <a:pt x="0" y="29103"/>
                  </a:cubicBezTo>
                  <a:cubicBezTo>
                    <a:pt x="0" y="45176"/>
                    <a:pt x="13531" y="58206"/>
                    <a:pt x="30222" y="58206"/>
                  </a:cubicBezTo>
                  <a:close/>
                  <a:moveTo>
                    <a:pt x="30222" y="17859"/>
                  </a:moveTo>
                  <a:cubicBezTo>
                    <a:pt x="36798" y="17860"/>
                    <a:pt x="42128" y="22994"/>
                    <a:pt x="42126" y="29325"/>
                  </a:cubicBezTo>
                  <a:cubicBezTo>
                    <a:pt x="42126" y="35657"/>
                    <a:pt x="36793" y="40789"/>
                    <a:pt x="30218" y="40788"/>
                  </a:cubicBezTo>
                  <a:cubicBezTo>
                    <a:pt x="23642" y="40787"/>
                    <a:pt x="18314" y="35653"/>
                    <a:pt x="18314" y="29321"/>
                  </a:cubicBezTo>
                  <a:cubicBezTo>
                    <a:pt x="18314" y="29248"/>
                    <a:pt x="18314" y="29176"/>
                    <a:pt x="18316" y="29103"/>
                  </a:cubicBezTo>
                  <a:cubicBezTo>
                    <a:pt x="18314" y="22893"/>
                    <a:pt x="23541" y="17858"/>
                    <a:pt x="29991" y="17856"/>
                  </a:cubicBezTo>
                  <a:cubicBezTo>
                    <a:pt x="30069" y="17856"/>
                    <a:pt x="30144" y="17857"/>
                    <a:pt x="30222" y="17859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54"/>
            <p:cNvSpPr/>
            <p:nvPr/>
          </p:nvSpPr>
          <p:spPr>
            <a:xfrm>
              <a:off x="4587755" y="2744951"/>
              <a:ext cx="60444" cy="58205"/>
            </a:xfrm>
            <a:custGeom>
              <a:rect b="b" l="l" r="r" t="t"/>
              <a:pathLst>
                <a:path extrusionOk="0" h="58205" w="60444">
                  <a:moveTo>
                    <a:pt x="30222" y="0"/>
                  </a:moveTo>
                  <a:cubicBezTo>
                    <a:pt x="13531" y="0"/>
                    <a:pt x="0" y="13030"/>
                    <a:pt x="0" y="29103"/>
                  </a:cubicBezTo>
                  <a:cubicBezTo>
                    <a:pt x="2" y="45178"/>
                    <a:pt x="13534" y="58206"/>
                    <a:pt x="30224" y="58206"/>
                  </a:cubicBezTo>
                  <a:cubicBezTo>
                    <a:pt x="46915" y="58206"/>
                    <a:pt x="60447" y="45175"/>
                    <a:pt x="60444" y="29103"/>
                  </a:cubicBezTo>
                  <a:cubicBezTo>
                    <a:pt x="60444" y="29028"/>
                    <a:pt x="60444" y="28955"/>
                    <a:pt x="60444" y="28882"/>
                  </a:cubicBezTo>
                  <a:cubicBezTo>
                    <a:pt x="60318" y="12896"/>
                    <a:pt x="46824" y="0"/>
                    <a:pt x="30222" y="0"/>
                  </a:cubicBezTo>
                  <a:close/>
                  <a:moveTo>
                    <a:pt x="30222" y="40347"/>
                  </a:moveTo>
                  <a:cubicBezTo>
                    <a:pt x="23649" y="40468"/>
                    <a:pt x="18216" y="35435"/>
                    <a:pt x="18090" y="29105"/>
                  </a:cubicBezTo>
                  <a:cubicBezTo>
                    <a:pt x="17964" y="22775"/>
                    <a:pt x="23191" y="17543"/>
                    <a:pt x="29764" y="17422"/>
                  </a:cubicBezTo>
                  <a:cubicBezTo>
                    <a:pt x="36338" y="17301"/>
                    <a:pt x="41771" y="22334"/>
                    <a:pt x="41897" y="28664"/>
                  </a:cubicBezTo>
                  <a:cubicBezTo>
                    <a:pt x="41899" y="28737"/>
                    <a:pt x="41899" y="28810"/>
                    <a:pt x="41899" y="28882"/>
                  </a:cubicBezTo>
                  <a:cubicBezTo>
                    <a:pt x="41901" y="35128"/>
                    <a:pt x="36708" y="40228"/>
                    <a:pt x="30222" y="40347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54"/>
            <p:cNvSpPr/>
            <p:nvPr/>
          </p:nvSpPr>
          <p:spPr>
            <a:xfrm>
              <a:off x="4434813" y="2830055"/>
              <a:ext cx="60444" cy="58205"/>
            </a:xfrm>
            <a:custGeom>
              <a:rect b="b" l="l" r="r" t="t"/>
              <a:pathLst>
                <a:path extrusionOk="0" h="58205" w="60444">
                  <a:moveTo>
                    <a:pt x="30222" y="0"/>
                  </a:moveTo>
                  <a:cubicBezTo>
                    <a:pt x="13531" y="0"/>
                    <a:pt x="0" y="13030"/>
                    <a:pt x="0" y="29103"/>
                  </a:cubicBezTo>
                  <a:cubicBezTo>
                    <a:pt x="0" y="45175"/>
                    <a:pt x="13531" y="58206"/>
                    <a:pt x="30222" y="58206"/>
                  </a:cubicBezTo>
                  <a:cubicBezTo>
                    <a:pt x="46913" y="58206"/>
                    <a:pt x="60444" y="45175"/>
                    <a:pt x="60444" y="29103"/>
                  </a:cubicBezTo>
                  <a:cubicBezTo>
                    <a:pt x="60444" y="13030"/>
                    <a:pt x="46913" y="0"/>
                    <a:pt x="30222" y="0"/>
                  </a:cubicBezTo>
                  <a:close/>
                  <a:moveTo>
                    <a:pt x="30222" y="40347"/>
                  </a:moveTo>
                  <a:cubicBezTo>
                    <a:pt x="23773" y="40347"/>
                    <a:pt x="18545" y="35314"/>
                    <a:pt x="18545" y="29103"/>
                  </a:cubicBezTo>
                  <a:cubicBezTo>
                    <a:pt x="18545" y="22892"/>
                    <a:pt x="23773" y="17859"/>
                    <a:pt x="30222" y="17859"/>
                  </a:cubicBezTo>
                  <a:cubicBezTo>
                    <a:pt x="36671" y="17859"/>
                    <a:pt x="41899" y="22892"/>
                    <a:pt x="41899" y="29103"/>
                  </a:cubicBezTo>
                  <a:cubicBezTo>
                    <a:pt x="41899" y="35314"/>
                    <a:pt x="36671" y="40347"/>
                    <a:pt x="30222" y="40347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54"/>
            <p:cNvSpPr/>
            <p:nvPr/>
          </p:nvSpPr>
          <p:spPr>
            <a:xfrm>
              <a:off x="4506995" y="2529495"/>
              <a:ext cx="73970" cy="52525"/>
            </a:xfrm>
            <a:custGeom>
              <a:rect b="b" l="l" r="r" t="t"/>
              <a:pathLst>
                <a:path extrusionOk="0" h="52525" w="73970">
                  <a:moveTo>
                    <a:pt x="3831" y="16366"/>
                  </a:moveTo>
                  <a:lnTo>
                    <a:pt x="60154" y="50981"/>
                  </a:lnTo>
                  <a:cubicBezTo>
                    <a:pt x="61613" y="52014"/>
                    <a:pt x="63382" y="52556"/>
                    <a:pt x="65191" y="52524"/>
                  </a:cubicBezTo>
                  <a:cubicBezTo>
                    <a:pt x="68264" y="52205"/>
                    <a:pt x="70991" y="50482"/>
                    <a:pt x="72518" y="47894"/>
                  </a:cubicBezTo>
                  <a:cubicBezTo>
                    <a:pt x="75213" y="43918"/>
                    <a:pt x="74052" y="38590"/>
                    <a:pt x="69921" y="35994"/>
                  </a:cubicBezTo>
                  <a:cubicBezTo>
                    <a:pt x="69795" y="35916"/>
                    <a:pt x="69670" y="35841"/>
                    <a:pt x="69541" y="35768"/>
                  </a:cubicBezTo>
                  <a:lnTo>
                    <a:pt x="14134" y="1374"/>
                  </a:lnTo>
                  <a:cubicBezTo>
                    <a:pt x="9834" y="-1244"/>
                    <a:pt x="4145" y="-10"/>
                    <a:pt x="1427" y="4130"/>
                  </a:cubicBezTo>
                  <a:cubicBezTo>
                    <a:pt x="-1292" y="8270"/>
                    <a:pt x="-10" y="13749"/>
                    <a:pt x="4289" y="16366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54"/>
            <p:cNvSpPr/>
            <p:nvPr/>
          </p:nvSpPr>
          <p:spPr>
            <a:xfrm>
              <a:off x="4349558" y="2529257"/>
              <a:ext cx="75290" cy="52764"/>
            </a:xfrm>
            <a:custGeom>
              <a:rect b="b" l="l" r="r" t="t"/>
              <a:pathLst>
                <a:path extrusionOk="0" h="52764" w="75290">
                  <a:moveTo>
                    <a:pt x="9471" y="52763"/>
                  </a:moveTo>
                  <a:cubicBezTo>
                    <a:pt x="11280" y="52795"/>
                    <a:pt x="13050" y="52252"/>
                    <a:pt x="14508" y="51219"/>
                  </a:cubicBezTo>
                  <a:lnTo>
                    <a:pt x="70831" y="16605"/>
                  </a:lnTo>
                  <a:cubicBezTo>
                    <a:pt x="75243" y="13983"/>
                    <a:pt x="76613" y="8414"/>
                    <a:pt x="73890" y="4165"/>
                  </a:cubicBezTo>
                  <a:cubicBezTo>
                    <a:pt x="73863" y="4122"/>
                    <a:pt x="73835" y="4080"/>
                    <a:pt x="73807" y="4038"/>
                  </a:cubicBezTo>
                  <a:cubicBezTo>
                    <a:pt x="70987" y="-49"/>
                    <a:pt x="65297" y="-1223"/>
                    <a:pt x="60986" y="1392"/>
                  </a:cubicBezTo>
                  <a:lnTo>
                    <a:pt x="4663" y="36448"/>
                  </a:lnTo>
                  <a:cubicBezTo>
                    <a:pt x="387" y="38768"/>
                    <a:pt x="-1228" y="43922"/>
                    <a:pt x="999" y="48133"/>
                  </a:cubicBezTo>
                  <a:cubicBezTo>
                    <a:pt x="2742" y="51041"/>
                    <a:pt x="5984" y="52813"/>
                    <a:pt x="9471" y="52763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54"/>
            <p:cNvSpPr/>
            <p:nvPr/>
          </p:nvSpPr>
          <p:spPr>
            <a:xfrm>
              <a:off x="4298355" y="2646175"/>
              <a:ext cx="18548" cy="80834"/>
            </a:xfrm>
            <a:custGeom>
              <a:rect b="b" l="l" r="r" t="t"/>
              <a:pathLst>
                <a:path extrusionOk="0" h="80834" w="18548">
                  <a:moveTo>
                    <a:pt x="18545" y="73201"/>
                  </a:moveTo>
                  <a:lnTo>
                    <a:pt x="18545" y="8822"/>
                  </a:lnTo>
                  <a:cubicBezTo>
                    <a:pt x="18674" y="4075"/>
                    <a:pt x="14781" y="126"/>
                    <a:pt x="9851" y="3"/>
                  </a:cubicBezTo>
                  <a:cubicBezTo>
                    <a:pt x="9696" y="-1"/>
                    <a:pt x="9542" y="-1"/>
                    <a:pt x="9387" y="3"/>
                  </a:cubicBezTo>
                  <a:cubicBezTo>
                    <a:pt x="4331" y="-119"/>
                    <a:pt x="129" y="3730"/>
                    <a:pt x="3" y="8599"/>
                  </a:cubicBezTo>
                  <a:cubicBezTo>
                    <a:pt x="1" y="8673"/>
                    <a:pt x="0" y="8747"/>
                    <a:pt x="0" y="8822"/>
                  </a:cubicBezTo>
                  <a:lnTo>
                    <a:pt x="0" y="73201"/>
                  </a:lnTo>
                  <a:cubicBezTo>
                    <a:pt x="807" y="78133"/>
                    <a:pt x="5613" y="81500"/>
                    <a:pt x="10734" y="80723"/>
                  </a:cubicBezTo>
                  <a:cubicBezTo>
                    <a:pt x="14757" y="80113"/>
                    <a:pt x="17911" y="77075"/>
                    <a:pt x="18545" y="73201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54"/>
            <p:cNvSpPr/>
            <p:nvPr/>
          </p:nvSpPr>
          <p:spPr>
            <a:xfrm>
              <a:off x="4610422" y="2646178"/>
              <a:ext cx="18316" cy="82016"/>
            </a:xfrm>
            <a:custGeom>
              <a:rect b="b" l="l" r="r" t="t"/>
              <a:pathLst>
                <a:path extrusionOk="0" h="82016" w="18316">
                  <a:moveTo>
                    <a:pt x="0" y="8819"/>
                  </a:moveTo>
                  <a:lnTo>
                    <a:pt x="0" y="73198"/>
                  </a:lnTo>
                  <a:cubicBezTo>
                    <a:pt x="0" y="78068"/>
                    <a:pt x="4101" y="82017"/>
                    <a:pt x="9158" y="82017"/>
                  </a:cubicBezTo>
                  <a:cubicBezTo>
                    <a:pt x="14216" y="82017"/>
                    <a:pt x="18316" y="78068"/>
                    <a:pt x="18316" y="73198"/>
                  </a:cubicBezTo>
                  <a:lnTo>
                    <a:pt x="18316" y="8819"/>
                  </a:lnTo>
                  <a:cubicBezTo>
                    <a:pt x="18316" y="3948"/>
                    <a:pt x="14216" y="0"/>
                    <a:pt x="9158" y="0"/>
                  </a:cubicBezTo>
                  <a:cubicBezTo>
                    <a:pt x="4101" y="0"/>
                    <a:pt x="0" y="3948"/>
                    <a:pt x="0" y="8819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54"/>
            <p:cNvSpPr/>
            <p:nvPr/>
          </p:nvSpPr>
          <p:spPr>
            <a:xfrm>
              <a:off x="4506651" y="2794066"/>
              <a:ext cx="74861" cy="52525"/>
            </a:xfrm>
            <a:custGeom>
              <a:rect b="b" l="l" r="r" t="t"/>
              <a:pathLst>
                <a:path extrusionOk="0" h="52525" w="74861">
                  <a:moveTo>
                    <a:pt x="60956" y="1374"/>
                  </a:moveTo>
                  <a:lnTo>
                    <a:pt x="4175" y="36209"/>
                  </a:lnTo>
                  <a:cubicBezTo>
                    <a:pt x="-39" y="38841"/>
                    <a:pt x="-1265" y="44252"/>
                    <a:pt x="1428" y="48335"/>
                  </a:cubicBezTo>
                  <a:cubicBezTo>
                    <a:pt x="3153" y="50875"/>
                    <a:pt x="6062" y="52440"/>
                    <a:pt x="9213" y="52524"/>
                  </a:cubicBezTo>
                  <a:cubicBezTo>
                    <a:pt x="10953" y="52557"/>
                    <a:pt x="12649" y="52013"/>
                    <a:pt x="14021" y="50981"/>
                  </a:cubicBezTo>
                  <a:lnTo>
                    <a:pt x="70573" y="16366"/>
                  </a:lnTo>
                  <a:cubicBezTo>
                    <a:pt x="74872" y="13749"/>
                    <a:pt x="76152" y="8270"/>
                    <a:pt x="73435" y="4130"/>
                  </a:cubicBezTo>
                  <a:cubicBezTo>
                    <a:pt x="70717" y="-11"/>
                    <a:pt x="65027" y="-1243"/>
                    <a:pt x="60728" y="1374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54"/>
            <p:cNvSpPr/>
            <p:nvPr/>
          </p:nvSpPr>
          <p:spPr>
            <a:xfrm>
              <a:off x="4349112" y="2793681"/>
              <a:ext cx="75333" cy="52704"/>
            </a:xfrm>
            <a:custGeom>
              <a:rect b="b" l="l" r="r" t="t"/>
              <a:pathLst>
                <a:path extrusionOk="0" h="52704" w="75333">
                  <a:moveTo>
                    <a:pt x="71277" y="36595"/>
                  </a:moveTo>
                  <a:lnTo>
                    <a:pt x="14725" y="1759"/>
                  </a:lnTo>
                  <a:cubicBezTo>
                    <a:pt x="10676" y="-1160"/>
                    <a:pt x="4936" y="-364"/>
                    <a:pt x="1905" y="3534"/>
                  </a:cubicBezTo>
                  <a:cubicBezTo>
                    <a:pt x="1742" y="3744"/>
                    <a:pt x="1589" y="3962"/>
                    <a:pt x="1445" y="4185"/>
                  </a:cubicBezTo>
                  <a:cubicBezTo>
                    <a:pt x="-1270" y="8336"/>
                    <a:pt x="-51" y="13815"/>
                    <a:pt x="4193" y="16531"/>
                  </a:cubicBezTo>
                  <a:lnTo>
                    <a:pt x="60745" y="51146"/>
                  </a:lnTo>
                  <a:cubicBezTo>
                    <a:pt x="62115" y="52178"/>
                    <a:pt x="63814" y="52722"/>
                    <a:pt x="65553" y="52689"/>
                  </a:cubicBezTo>
                  <a:cubicBezTo>
                    <a:pt x="69016" y="52883"/>
                    <a:pt x="72296" y="51177"/>
                    <a:pt x="74024" y="48280"/>
                  </a:cubicBezTo>
                  <a:cubicBezTo>
                    <a:pt x="76541" y="44311"/>
                    <a:pt x="75324" y="39132"/>
                    <a:pt x="71277" y="36595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5" name="Google Shape;695;p54"/>
          <p:cNvGrpSpPr/>
          <p:nvPr/>
        </p:nvGrpSpPr>
        <p:grpSpPr>
          <a:xfrm>
            <a:off x="5597900" y="333503"/>
            <a:ext cx="269195" cy="172989"/>
            <a:chOff x="5476875" y="3028950"/>
            <a:chExt cx="1238249" cy="795718"/>
          </a:xfrm>
        </p:grpSpPr>
        <p:sp>
          <p:nvSpPr>
            <p:cNvPr id="696" name="Google Shape;696;p54"/>
            <p:cNvSpPr/>
            <p:nvPr/>
          </p:nvSpPr>
          <p:spPr>
            <a:xfrm>
              <a:off x="6348222" y="3240881"/>
              <a:ext cx="160019" cy="160019"/>
            </a:xfrm>
            <a:custGeom>
              <a:rect b="b" l="l" r="r" t="t"/>
              <a:pathLst>
                <a:path extrusionOk="0" h="160019" w="160019">
                  <a:moveTo>
                    <a:pt x="80010" y="0"/>
                  </a:moveTo>
                  <a:cubicBezTo>
                    <a:pt x="124206" y="0"/>
                    <a:pt x="160020" y="35814"/>
                    <a:pt x="160020" y="80010"/>
                  </a:cubicBezTo>
                  <a:cubicBezTo>
                    <a:pt x="160020" y="124206"/>
                    <a:pt x="124206" y="160020"/>
                    <a:pt x="80010" y="160020"/>
                  </a:cubicBezTo>
                  <a:cubicBezTo>
                    <a:pt x="35814" y="160020"/>
                    <a:pt x="0" y="124206"/>
                    <a:pt x="0" y="80010"/>
                  </a:cubicBezTo>
                  <a:cubicBezTo>
                    <a:pt x="0" y="35814"/>
                    <a:pt x="35814" y="0"/>
                    <a:pt x="80010" y="0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p54"/>
            <p:cNvSpPr/>
            <p:nvPr/>
          </p:nvSpPr>
          <p:spPr>
            <a:xfrm>
              <a:off x="6348222" y="3452717"/>
              <a:ext cx="160019" cy="160019"/>
            </a:xfrm>
            <a:custGeom>
              <a:rect b="b" l="l" r="r" t="t"/>
              <a:pathLst>
                <a:path extrusionOk="0" h="160019" w="160019">
                  <a:moveTo>
                    <a:pt x="160020" y="80010"/>
                  </a:moveTo>
                  <a:cubicBezTo>
                    <a:pt x="160020" y="35814"/>
                    <a:pt x="124206" y="0"/>
                    <a:pt x="80010" y="0"/>
                  </a:cubicBezTo>
                  <a:cubicBezTo>
                    <a:pt x="35814" y="0"/>
                    <a:pt x="0" y="35814"/>
                    <a:pt x="0" y="80010"/>
                  </a:cubicBezTo>
                  <a:cubicBezTo>
                    <a:pt x="0" y="124206"/>
                    <a:pt x="35814" y="160020"/>
                    <a:pt x="80010" y="160020"/>
                  </a:cubicBezTo>
                  <a:cubicBezTo>
                    <a:pt x="124206" y="160020"/>
                    <a:pt x="160020" y="124206"/>
                    <a:pt x="160020" y="80010"/>
                  </a:cubicBezTo>
                  <a:close/>
                  <a:moveTo>
                    <a:pt x="123444" y="80010"/>
                  </a:moveTo>
                  <a:cubicBezTo>
                    <a:pt x="123444" y="103918"/>
                    <a:pt x="104013" y="123349"/>
                    <a:pt x="80105" y="123349"/>
                  </a:cubicBezTo>
                  <a:cubicBezTo>
                    <a:pt x="56197" y="123349"/>
                    <a:pt x="36766" y="103918"/>
                    <a:pt x="36766" y="80010"/>
                  </a:cubicBezTo>
                  <a:cubicBezTo>
                    <a:pt x="36766" y="56102"/>
                    <a:pt x="56197" y="36671"/>
                    <a:pt x="80105" y="36671"/>
                  </a:cubicBezTo>
                  <a:cubicBezTo>
                    <a:pt x="104013" y="36671"/>
                    <a:pt x="123444" y="56102"/>
                    <a:pt x="123444" y="80010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54"/>
            <p:cNvSpPr/>
            <p:nvPr/>
          </p:nvSpPr>
          <p:spPr>
            <a:xfrm>
              <a:off x="6348222" y="3664648"/>
              <a:ext cx="160019" cy="160020"/>
            </a:xfrm>
            <a:custGeom>
              <a:rect b="b" l="l" r="r" t="t"/>
              <a:pathLst>
                <a:path extrusionOk="0" h="160020" w="160019">
                  <a:moveTo>
                    <a:pt x="160020" y="80010"/>
                  </a:moveTo>
                  <a:cubicBezTo>
                    <a:pt x="160020" y="35814"/>
                    <a:pt x="124206" y="0"/>
                    <a:pt x="80010" y="0"/>
                  </a:cubicBezTo>
                  <a:cubicBezTo>
                    <a:pt x="35814" y="0"/>
                    <a:pt x="0" y="35814"/>
                    <a:pt x="0" y="80010"/>
                  </a:cubicBezTo>
                  <a:cubicBezTo>
                    <a:pt x="0" y="124206"/>
                    <a:pt x="35814" y="160020"/>
                    <a:pt x="80010" y="160020"/>
                  </a:cubicBezTo>
                  <a:cubicBezTo>
                    <a:pt x="124206" y="160020"/>
                    <a:pt x="160020" y="124206"/>
                    <a:pt x="160020" y="80010"/>
                  </a:cubicBezTo>
                  <a:close/>
                  <a:moveTo>
                    <a:pt x="123444" y="80010"/>
                  </a:moveTo>
                  <a:cubicBezTo>
                    <a:pt x="123444" y="103918"/>
                    <a:pt x="104013" y="123349"/>
                    <a:pt x="80105" y="123349"/>
                  </a:cubicBezTo>
                  <a:cubicBezTo>
                    <a:pt x="56197" y="123349"/>
                    <a:pt x="36766" y="103918"/>
                    <a:pt x="36766" y="80010"/>
                  </a:cubicBezTo>
                  <a:cubicBezTo>
                    <a:pt x="36766" y="56102"/>
                    <a:pt x="56197" y="36671"/>
                    <a:pt x="80105" y="36671"/>
                  </a:cubicBezTo>
                  <a:cubicBezTo>
                    <a:pt x="104013" y="36671"/>
                    <a:pt x="123444" y="56102"/>
                    <a:pt x="123444" y="80010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54"/>
            <p:cNvSpPr/>
            <p:nvPr/>
          </p:nvSpPr>
          <p:spPr>
            <a:xfrm>
              <a:off x="6348222" y="3028950"/>
              <a:ext cx="160019" cy="160019"/>
            </a:xfrm>
            <a:custGeom>
              <a:rect b="b" l="l" r="r" t="t"/>
              <a:pathLst>
                <a:path extrusionOk="0" h="160019" w="160019">
                  <a:moveTo>
                    <a:pt x="80010" y="160020"/>
                  </a:moveTo>
                  <a:cubicBezTo>
                    <a:pt x="35814" y="160020"/>
                    <a:pt x="0" y="124206"/>
                    <a:pt x="0" y="80010"/>
                  </a:cubicBezTo>
                  <a:cubicBezTo>
                    <a:pt x="0" y="35814"/>
                    <a:pt x="35814" y="0"/>
                    <a:pt x="80010" y="0"/>
                  </a:cubicBezTo>
                  <a:cubicBezTo>
                    <a:pt x="124206" y="0"/>
                    <a:pt x="160020" y="35814"/>
                    <a:pt x="160020" y="80010"/>
                  </a:cubicBezTo>
                  <a:cubicBezTo>
                    <a:pt x="160020" y="124206"/>
                    <a:pt x="124206" y="160020"/>
                    <a:pt x="80010" y="160020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54"/>
            <p:cNvSpPr/>
            <p:nvPr/>
          </p:nvSpPr>
          <p:spPr>
            <a:xfrm>
              <a:off x="6555104" y="3028950"/>
              <a:ext cx="160020" cy="160019"/>
            </a:xfrm>
            <a:custGeom>
              <a:rect b="b" l="l" r="r" t="t"/>
              <a:pathLst>
                <a:path extrusionOk="0" h="160019" w="160020">
                  <a:moveTo>
                    <a:pt x="80010" y="0"/>
                  </a:moveTo>
                  <a:cubicBezTo>
                    <a:pt x="124206" y="0"/>
                    <a:pt x="160020" y="35814"/>
                    <a:pt x="160020" y="80010"/>
                  </a:cubicBezTo>
                  <a:cubicBezTo>
                    <a:pt x="160020" y="124206"/>
                    <a:pt x="124206" y="160020"/>
                    <a:pt x="80010" y="160020"/>
                  </a:cubicBezTo>
                  <a:cubicBezTo>
                    <a:pt x="35814" y="160020"/>
                    <a:pt x="0" y="124206"/>
                    <a:pt x="0" y="80010"/>
                  </a:cubicBezTo>
                  <a:cubicBezTo>
                    <a:pt x="0" y="35814"/>
                    <a:pt x="35814" y="0"/>
                    <a:pt x="80010" y="0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54"/>
            <p:cNvSpPr/>
            <p:nvPr/>
          </p:nvSpPr>
          <p:spPr>
            <a:xfrm>
              <a:off x="6555104" y="3240785"/>
              <a:ext cx="160020" cy="160020"/>
            </a:xfrm>
            <a:custGeom>
              <a:rect b="b" l="l" r="r" t="t"/>
              <a:pathLst>
                <a:path extrusionOk="0" h="160020" w="160020">
                  <a:moveTo>
                    <a:pt x="0" y="80010"/>
                  </a:moveTo>
                  <a:cubicBezTo>
                    <a:pt x="0" y="124206"/>
                    <a:pt x="35814" y="160020"/>
                    <a:pt x="80010" y="160020"/>
                  </a:cubicBezTo>
                  <a:cubicBezTo>
                    <a:pt x="124206" y="160020"/>
                    <a:pt x="160020" y="124206"/>
                    <a:pt x="160020" y="80010"/>
                  </a:cubicBezTo>
                  <a:cubicBezTo>
                    <a:pt x="160020" y="35814"/>
                    <a:pt x="124206" y="0"/>
                    <a:pt x="80010" y="0"/>
                  </a:cubicBezTo>
                  <a:cubicBezTo>
                    <a:pt x="35814" y="0"/>
                    <a:pt x="0" y="35814"/>
                    <a:pt x="0" y="80010"/>
                  </a:cubicBezTo>
                  <a:close/>
                  <a:moveTo>
                    <a:pt x="36576" y="80010"/>
                  </a:moveTo>
                  <a:cubicBezTo>
                    <a:pt x="36576" y="56102"/>
                    <a:pt x="56007" y="36671"/>
                    <a:pt x="79915" y="36671"/>
                  </a:cubicBezTo>
                  <a:cubicBezTo>
                    <a:pt x="103823" y="36671"/>
                    <a:pt x="123254" y="56102"/>
                    <a:pt x="123254" y="80010"/>
                  </a:cubicBezTo>
                  <a:cubicBezTo>
                    <a:pt x="123254" y="103918"/>
                    <a:pt x="103823" y="123349"/>
                    <a:pt x="79915" y="123349"/>
                  </a:cubicBezTo>
                  <a:cubicBezTo>
                    <a:pt x="56007" y="123349"/>
                    <a:pt x="36576" y="103918"/>
                    <a:pt x="36576" y="80010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54"/>
            <p:cNvSpPr/>
            <p:nvPr/>
          </p:nvSpPr>
          <p:spPr>
            <a:xfrm>
              <a:off x="6555104" y="3664648"/>
              <a:ext cx="160020" cy="160020"/>
            </a:xfrm>
            <a:custGeom>
              <a:rect b="b" l="l" r="r" t="t"/>
              <a:pathLst>
                <a:path extrusionOk="0" h="160020" w="160020">
                  <a:moveTo>
                    <a:pt x="80010" y="0"/>
                  </a:moveTo>
                  <a:cubicBezTo>
                    <a:pt x="124206" y="0"/>
                    <a:pt x="160020" y="35814"/>
                    <a:pt x="160020" y="80010"/>
                  </a:cubicBezTo>
                  <a:cubicBezTo>
                    <a:pt x="160020" y="124206"/>
                    <a:pt x="124206" y="160020"/>
                    <a:pt x="80010" y="160020"/>
                  </a:cubicBezTo>
                  <a:cubicBezTo>
                    <a:pt x="35814" y="160020"/>
                    <a:pt x="0" y="124206"/>
                    <a:pt x="0" y="80010"/>
                  </a:cubicBezTo>
                  <a:cubicBezTo>
                    <a:pt x="0" y="35814"/>
                    <a:pt x="35814" y="0"/>
                    <a:pt x="80010" y="0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54"/>
            <p:cNvSpPr/>
            <p:nvPr/>
          </p:nvSpPr>
          <p:spPr>
            <a:xfrm>
              <a:off x="6148006" y="3664648"/>
              <a:ext cx="160020" cy="160020"/>
            </a:xfrm>
            <a:custGeom>
              <a:rect b="b" l="l" r="r" t="t"/>
              <a:pathLst>
                <a:path extrusionOk="0" h="160020" w="160020">
                  <a:moveTo>
                    <a:pt x="80010" y="0"/>
                  </a:moveTo>
                  <a:cubicBezTo>
                    <a:pt x="124206" y="0"/>
                    <a:pt x="160020" y="35814"/>
                    <a:pt x="160020" y="80010"/>
                  </a:cubicBezTo>
                  <a:cubicBezTo>
                    <a:pt x="160020" y="124206"/>
                    <a:pt x="124206" y="160020"/>
                    <a:pt x="80010" y="160020"/>
                  </a:cubicBezTo>
                  <a:cubicBezTo>
                    <a:pt x="35814" y="160020"/>
                    <a:pt x="0" y="124206"/>
                    <a:pt x="0" y="80010"/>
                  </a:cubicBezTo>
                  <a:cubicBezTo>
                    <a:pt x="0" y="35814"/>
                    <a:pt x="35814" y="0"/>
                    <a:pt x="80010" y="0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54"/>
            <p:cNvSpPr/>
            <p:nvPr/>
          </p:nvSpPr>
          <p:spPr>
            <a:xfrm>
              <a:off x="6555104" y="3452717"/>
              <a:ext cx="160020" cy="160019"/>
            </a:xfrm>
            <a:custGeom>
              <a:rect b="b" l="l" r="r" t="t"/>
              <a:pathLst>
                <a:path extrusionOk="0" h="160019" w="160020">
                  <a:moveTo>
                    <a:pt x="80010" y="0"/>
                  </a:moveTo>
                  <a:cubicBezTo>
                    <a:pt x="124206" y="0"/>
                    <a:pt x="160020" y="35814"/>
                    <a:pt x="160020" y="80010"/>
                  </a:cubicBezTo>
                  <a:cubicBezTo>
                    <a:pt x="160020" y="124206"/>
                    <a:pt x="124206" y="160020"/>
                    <a:pt x="80010" y="160020"/>
                  </a:cubicBezTo>
                  <a:cubicBezTo>
                    <a:pt x="35814" y="160020"/>
                    <a:pt x="0" y="124206"/>
                    <a:pt x="0" y="80010"/>
                  </a:cubicBezTo>
                  <a:cubicBezTo>
                    <a:pt x="0" y="35814"/>
                    <a:pt x="35814" y="0"/>
                    <a:pt x="80010" y="0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54"/>
            <p:cNvSpPr/>
            <p:nvPr/>
          </p:nvSpPr>
          <p:spPr>
            <a:xfrm>
              <a:off x="6148006" y="3028950"/>
              <a:ext cx="160020" cy="160019"/>
            </a:xfrm>
            <a:custGeom>
              <a:rect b="b" l="l" r="r" t="t"/>
              <a:pathLst>
                <a:path extrusionOk="0" h="160019" w="160020">
                  <a:moveTo>
                    <a:pt x="80010" y="0"/>
                  </a:moveTo>
                  <a:cubicBezTo>
                    <a:pt x="124206" y="0"/>
                    <a:pt x="160020" y="35814"/>
                    <a:pt x="160020" y="80010"/>
                  </a:cubicBezTo>
                  <a:cubicBezTo>
                    <a:pt x="160020" y="124206"/>
                    <a:pt x="124206" y="160020"/>
                    <a:pt x="80010" y="160020"/>
                  </a:cubicBezTo>
                  <a:cubicBezTo>
                    <a:pt x="35814" y="160020"/>
                    <a:pt x="0" y="124206"/>
                    <a:pt x="0" y="80010"/>
                  </a:cubicBezTo>
                  <a:cubicBezTo>
                    <a:pt x="0" y="35814"/>
                    <a:pt x="35814" y="0"/>
                    <a:pt x="80010" y="0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06" name="Google Shape;706;p54"/>
            <p:cNvGrpSpPr/>
            <p:nvPr/>
          </p:nvGrpSpPr>
          <p:grpSpPr>
            <a:xfrm>
              <a:off x="5476875" y="3306127"/>
              <a:ext cx="806481" cy="269938"/>
              <a:chOff x="5476875" y="3306127"/>
              <a:chExt cx="806481" cy="269938"/>
            </a:xfrm>
          </p:grpSpPr>
          <p:grpSp>
            <p:nvGrpSpPr>
              <p:cNvPr id="707" name="Google Shape;707;p54"/>
              <p:cNvGrpSpPr/>
              <p:nvPr/>
            </p:nvGrpSpPr>
            <p:grpSpPr>
              <a:xfrm>
                <a:off x="5476875" y="3306127"/>
                <a:ext cx="763905" cy="162591"/>
                <a:chOff x="5476875" y="3306127"/>
                <a:chExt cx="763905" cy="162591"/>
              </a:xfrm>
            </p:grpSpPr>
            <p:sp>
              <p:nvSpPr>
                <p:cNvPr id="708" name="Google Shape;708;p54"/>
                <p:cNvSpPr/>
                <p:nvPr/>
              </p:nvSpPr>
              <p:spPr>
                <a:xfrm>
                  <a:off x="5645753" y="3306127"/>
                  <a:ext cx="118872" cy="59340"/>
                </a:xfrm>
                <a:custGeom>
                  <a:rect b="b" l="l" r="r" t="t"/>
                  <a:pathLst>
                    <a:path extrusionOk="0" h="59340" w="118872">
                      <a:moveTo>
                        <a:pt x="89154" y="0"/>
                      </a:moveTo>
                      <a:cubicBezTo>
                        <a:pt x="105567" y="0"/>
                        <a:pt x="118872" y="13305"/>
                        <a:pt x="118872" y="29718"/>
                      </a:cubicBezTo>
                      <a:lnTo>
                        <a:pt x="118872" y="29623"/>
                      </a:lnTo>
                      <a:cubicBezTo>
                        <a:pt x="118872" y="46036"/>
                        <a:pt x="105567" y="59341"/>
                        <a:pt x="89154" y="59341"/>
                      </a:cubicBezTo>
                      <a:lnTo>
                        <a:pt x="29718" y="59341"/>
                      </a:lnTo>
                      <a:cubicBezTo>
                        <a:pt x="13305" y="59341"/>
                        <a:pt x="0" y="46036"/>
                        <a:pt x="0" y="29623"/>
                      </a:cubicBezTo>
                      <a:lnTo>
                        <a:pt x="0" y="29718"/>
                      </a:lnTo>
                      <a:cubicBezTo>
                        <a:pt x="0" y="13305"/>
                        <a:pt x="13305" y="0"/>
                        <a:pt x="29718" y="0"/>
                      </a:cubicBezTo>
                      <a:close/>
                    </a:path>
                  </a:pathLst>
                </a:custGeom>
                <a:solidFill>
                  <a:srgbClr val="28B5E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252525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9" name="Google Shape;709;p54"/>
                <p:cNvSpPr/>
                <p:nvPr/>
              </p:nvSpPr>
              <p:spPr>
                <a:xfrm>
                  <a:off x="5823966" y="3306127"/>
                  <a:ext cx="190595" cy="59340"/>
                </a:xfrm>
                <a:custGeom>
                  <a:rect b="b" l="l" r="r" t="t"/>
                  <a:pathLst>
                    <a:path extrusionOk="0" h="59340" w="190595">
                      <a:moveTo>
                        <a:pt x="160877" y="0"/>
                      </a:moveTo>
                      <a:cubicBezTo>
                        <a:pt x="177290" y="0"/>
                        <a:pt x="190595" y="13305"/>
                        <a:pt x="190595" y="29718"/>
                      </a:cubicBezTo>
                      <a:lnTo>
                        <a:pt x="190595" y="29623"/>
                      </a:lnTo>
                      <a:cubicBezTo>
                        <a:pt x="190595" y="46036"/>
                        <a:pt x="177290" y="59341"/>
                        <a:pt x="160877" y="59341"/>
                      </a:cubicBezTo>
                      <a:lnTo>
                        <a:pt x="29718" y="59341"/>
                      </a:lnTo>
                      <a:cubicBezTo>
                        <a:pt x="13305" y="59341"/>
                        <a:pt x="0" y="46036"/>
                        <a:pt x="0" y="29623"/>
                      </a:cubicBezTo>
                      <a:lnTo>
                        <a:pt x="0" y="29718"/>
                      </a:lnTo>
                      <a:cubicBezTo>
                        <a:pt x="0" y="13305"/>
                        <a:pt x="13305" y="0"/>
                        <a:pt x="29718" y="0"/>
                      </a:cubicBezTo>
                      <a:close/>
                    </a:path>
                  </a:pathLst>
                </a:custGeom>
                <a:solidFill>
                  <a:srgbClr val="28B5E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252525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0" name="Google Shape;710;p54"/>
                <p:cNvSpPr/>
                <p:nvPr/>
              </p:nvSpPr>
              <p:spPr>
                <a:xfrm>
                  <a:off x="6073902" y="3306127"/>
                  <a:ext cx="166878" cy="59340"/>
                </a:xfrm>
                <a:custGeom>
                  <a:rect b="b" l="l" r="r" t="t"/>
                  <a:pathLst>
                    <a:path extrusionOk="0" h="59340" w="166878">
                      <a:moveTo>
                        <a:pt x="137160" y="0"/>
                      </a:moveTo>
                      <a:cubicBezTo>
                        <a:pt x="153573" y="0"/>
                        <a:pt x="166878" y="13305"/>
                        <a:pt x="166878" y="29718"/>
                      </a:cubicBezTo>
                      <a:lnTo>
                        <a:pt x="166878" y="29623"/>
                      </a:lnTo>
                      <a:cubicBezTo>
                        <a:pt x="166878" y="46036"/>
                        <a:pt x="153573" y="59341"/>
                        <a:pt x="137160" y="59341"/>
                      </a:cubicBezTo>
                      <a:lnTo>
                        <a:pt x="29718" y="59341"/>
                      </a:lnTo>
                      <a:cubicBezTo>
                        <a:pt x="13305" y="59341"/>
                        <a:pt x="0" y="46036"/>
                        <a:pt x="0" y="29623"/>
                      </a:cubicBezTo>
                      <a:lnTo>
                        <a:pt x="0" y="29718"/>
                      </a:lnTo>
                      <a:cubicBezTo>
                        <a:pt x="0" y="13305"/>
                        <a:pt x="13305" y="0"/>
                        <a:pt x="29718" y="0"/>
                      </a:cubicBezTo>
                      <a:close/>
                    </a:path>
                  </a:pathLst>
                </a:custGeom>
                <a:solidFill>
                  <a:srgbClr val="28B5E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252525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1" name="Google Shape;711;p54"/>
                <p:cNvSpPr/>
                <p:nvPr/>
              </p:nvSpPr>
              <p:spPr>
                <a:xfrm>
                  <a:off x="5476875" y="3409378"/>
                  <a:ext cx="109537" cy="59340"/>
                </a:xfrm>
                <a:custGeom>
                  <a:rect b="b" l="l" r="r" t="t"/>
                  <a:pathLst>
                    <a:path extrusionOk="0" h="59340" w="109537">
                      <a:moveTo>
                        <a:pt x="79820" y="0"/>
                      </a:moveTo>
                      <a:cubicBezTo>
                        <a:pt x="96232" y="0"/>
                        <a:pt x="109538" y="13305"/>
                        <a:pt x="109538" y="29718"/>
                      </a:cubicBezTo>
                      <a:lnTo>
                        <a:pt x="109538" y="29623"/>
                      </a:lnTo>
                      <a:cubicBezTo>
                        <a:pt x="109538" y="46036"/>
                        <a:pt x="96232" y="59341"/>
                        <a:pt x="79820" y="59341"/>
                      </a:cubicBezTo>
                      <a:lnTo>
                        <a:pt x="29718" y="59341"/>
                      </a:lnTo>
                      <a:cubicBezTo>
                        <a:pt x="13305" y="59341"/>
                        <a:pt x="0" y="46036"/>
                        <a:pt x="0" y="29623"/>
                      </a:cubicBezTo>
                      <a:lnTo>
                        <a:pt x="0" y="29718"/>
                      </a:lnTo>
                      <a:cubicBezTo>
                        <a:pt x="0" y="13305"/>
                        <a:pt x="13305" y="0"/>
                        <a:pt x="29718" y="0"/>
                      </a:cubicBezTo>
                      <a:close/>
                    </a:path>
                  </a:pathLst>
                </a:custGeom>
                <a:solidFill>
                  <a:srgbClr val="28B5E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252525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2" name="Google Shape;712;p54"/>
                <p:cNvSpPr/>
                <p:nvPr/>
              </p:nvSpPr>
              <p:spPr>
                <a:xfrm>
                  <a:off x="5645753" y="3409378"/>
                  <a:ext cx="396716" cy="59340"/>
                </a:xfrm>
                <a:custGeom>
                  <a:rect b="b" l="l" r="r" t="t"/>
                  <a:pathLst>
                    <a:path extrusionOk="0" h="59340" w="396716">
                      <a:moveTo>
                        <a:pt x="366998" y="0"/>
                      </a:moveTo>
                      <a:cubicBezTo>
                        <a:pt x="383411" y="0"/>
                        <a:pt x="396716" y="13305"/>
                        <a:pt x="396716" y="29718"/>
                      </a:cubicBezTo>
                      <a:lnTo>
                        <a:pt x="396716" y="29623"/>
                      </a:lnTo>
                      <a:cubicBezTo>
                        <a:pt x="396716" y="46036"/>
                        <a:pt x="383411" y="59341"/>
                        <a:pt x="366998" y="59341"/>
                      </a:cubicBezTo>
                      <a:lnTo>
                        <a:pt x="29718" y="59341"/>
                      </a:lnTo>
                      <a:cubicBezTo>
                        <a:pt x="13305" y="59341"/>
                        <a:pt x="0" y="46036"/>
                        <a:pt x="0" y="29623"/>
                      </a:cubicBezTo>
                      <a:lnTo>
                        <a:pt x="0" y="29718"/>
                      </a:lnTo>
                      <a:cubicBezTo>
                        <a:pt x="0" y="13305"/>
                        <a:pt x="13305" y="0"/>
                        <a:pt x="29718" y="0"/>
                      </a:cubicBezTo>
                      <a:close/>
                    </a:path>
                  </a:pathLst>
                </a:custGeom>
                <a:solidFill>
                  <a:srgbClr val="28B5E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252525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713" name="Google Shape;713;p54"/>
              <p:cNvSpPr/>
              <p:nvPr/>
            </p:nvSpPr>
            <p:spPr>
              <a:xfrm>
                <a:off x="6101810" y="3409378"/>
                <a:ext cx="59340" cy="59340"/>
              </a:xfrm>
              <a:custGeom>
                <a:rect b="b" l="l" r="r" t="t"/>
                <a:pathLst>
                  <a:path extrusionOk="0" h="59340" w="59340">
                    <a:moveTo>
                      <a:pt x="29623" y="0"/>
                    </a:moveTo>
                    <a:cubicBezTo>
                      <a:pt x="46036" y="0"/>
                      <a:pt x="59341" y="13305"/>
                      <a:pt x="59341" y="29718"/>
                    </a:cubicBezTo>
                    <a:lnTo>
                      <a:pt x="59341" y="29623"/>
                    </a:lnTo>
                    <a:cubicBezTo>
                      <a:pt x="59341" y="46036"/>
                      <a:pt x="46036" y="59341"/>
                      <a:pt x="29623" y="59341"/>
                    </a:cubicBezTo>
                    <a:lnTo>
                      <a:pt x="29718" y="59341"/>
                    </a:lnTo>
                    <a:cubicBezTo>
                      <a:pt x="13305" y="59341"/>
                      <a:pt x="0" y="46036"/>
                      <a:pt x="0" y="29623"/>
                    </a:cubicBezTo>
                    <a:lnTo>
                      <a:pt x="0" y="29718"/>
                    </a:lnTo>
                    <a:cubicBezTo>
                      <a:pt x="0" y="13305"/>
                      <a:pt x="13305" y="0"/>
                      <a:pt x="29718" y="0"/>
                    </a:cubicBezTo>
                    <a:close/>
                  </a:path>
                </a:pathLst>
              </a:custGeom>
              <a:solidFill>
                <a:srgbClr val="28B5E8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252525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54"/>
              <p:cNvSpPr/>
              <p:nvPr/>
            </p:nvSpPr>
            <p:spPr>
              <a:xfrm>
                <a:off x="5939790" y="3516725"/>
                <a:ext cx="343566" cy="59340"/>
              </a:xfrm>
              <a:custGeom>
                <a:rect b="b" l="l" r="r" t="t"/>
                <a:pathLst>
                  <a:path extrusionOk="0" h="59340" w="343566">
                    <a:moveTo>
                      <a:pt x="313849" y="0"/>
                    </a:moveTo>
                    <a:cubicBezTo>
                      <a:pt x="330262" y="0"/>
                      <a:pt x="343567" y="13305"/>
                      <a:pt x="343567" y="29718"/>
                    </a:cubicBezTo>
                    <a:lnTo>
                      <a:pt x="343567" y="29623"/>
                    </a:lnTo>
                    <a:cubicBezTo>
                      <a:pt x="343567" y="46036"/>
                      <a:pt x="330262" y="59341"/>
                      <a:pt x="313849" y="59341"/>
                    </a:cubicBezTo>
                    <a:lnTo>
                      <a:pt x="29718" y="59341"/>
                    </a:lnTo>
                    <a:cubicBezTo>
                      <a:pt x="13305" y="59341"/>
                      <a:pt x="0" y="46036"/>
                      <a:pt x="0" y="29623"/>
                    </a:cubicBezTo>
                    <a:lnTo>
                      <a:pt x="0" y="29718"/>
                    </a:lnTo>
                    <a:cubicBezTo>
                      <a:pt x="0" y="13305"/>
                      <a:pt x="13305" y="0"/>
                      <a:pt x="29718" y="0"/>
                    </a:cubicBezTo>
                    <a:close/>
                  </a:path>
                </a:pathLst>
              </a:custGeom>
              <a:solidFill>
                <a:srgbClr val="28B5E8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252525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54"/>
              <p:cNvSpPr/>
              <p:nvPr/>
            </p:nvSpPr>
            <p:spPr>
              <a:xfrm>
                <a:off x="5627179" y="3516725"/>
                <a:ext cx="271843" cy="59340"/>
              </a:xfrm>
              <a:custGeom>
                <a:rect b="b" l="l" r="r" t="t"/>
                <a:pathLst>
                  <a:path extrusionOk="0" h="59340" w="271843">
                    <a:moveTo>
                      <a:pt x="242126" y="0"/>
                    </a:moveTo>
                    <a:cubicBezTo>
                      <a:pt x="258538" y="0"/>
                      <a:pt x="271844" y="13305"/>
                      <a:pt x="271844" y="29718"/>
                    </a:cubicBezTo>
                    <a:lnTo>
                      <a:pt x="271844" y="29623"/>
                    </a:lnTo>
                    <a:cubicBezTo>
                      <a:pt x="271844" y="46036"/>
                      <a:pt x="258538" y="59341"/>
                      <a:pt x="242126" y="59341"/>
                    </a:cubicBezTo>
                    <a:lnTo>
                      <a:pt x="29718" y="59341"/>
                    </a:lnTo>
                    <a:cubicBezTo>
                      <a:pt x="13305" y="59341"/>
                      <a:pt x="0" y="46036"/>
                      <a:pt x="0" y="29623"/>
                    </a:cubicBezTo>
                    <a:lnTo>
                      <a:pt x="0" y="29718"/>
                    </a:lnTo>
                    <a:cubicBezTo>
                      <a:pt x="0" y="13305"/>
                      <a:pt x="13305" y="0"/>
                      <a:pt x="29718" y="0"/>
                    </a:cubicBezTo>
                    <a:close/>
                  </a:path>
                </a:pathLst>
              </a:custGeom>
              <a:solidFill>
                <a:srgbClr val="28B5E8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252525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16" name="Google Shape;716;p54"/>
          <p:cNvSpPr txBox="1"/>
          <p:nvPr/>
        </p:nvSpPr>
        <p:spPr>
          <a:xfrm>
            <a:off x="5531130" y="601892"/>
            <a:ext cx="402900" cy="1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</a:rPr>
              <a:t>Unistore</a:t>
            </a:r>
            <a:endParaRPr sz="600">
              <a:solidFill>
                <a:srgbClr val="105780"/>
              </a:solidFill>
            </a:endParaRPr>
          </a:p>
        </p:txBody>
      </p:sp>
      <p:sp>
        <p:nvSpPr>
          <p:cNvPr id="717" name="Google Shape;717;p54"/>
          <p:cNvSpPr txBox="1"/>
          <p:nvPr/>
        </p:nvSpPr>
        <p:spPr>
          <a:xfrm>
            <a:off x="7163938" y="601892"/>
            <a:ext cx="513000" cy="1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</a:rPr>
              <a:t>Security</a:t>
            </a:r>
            <a:endParaRPr sz="600">
              <a:solidFill>
                <a:srgbClr val="105780"/>
              </a:solidFill>
            </a:endParaRPr>
          </a:p>
        </p:txBody>
      </p:sp>
      <p:sp>
        <p:nvSpPr>
          <p:cNvPr id="718" name="Google Shape;718;p54"/>
          <p:cNvSpPr txBox="1"/>
          <p:nvPr/>
        </p:nvSpPr>
        <p:spPr>
          <a:xfrm>
            <a:off x="8289227" y="601892"/>
            <a:ext cx="466500" cy="1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</a:rPr>
              <a:t>Apps</a:t>
            </a:r>
            <a:endParaRPr sz="600">
              <a:solidFill>
                <a:srgbClr val="105780"/>
              </a:solidFill>
            </a:endParaRPr>
          </a:p>
        </p:txBody>
      </p:sp>
      <p:grpSp>
        <p:nvGrpSpPr>
          <p:cNvPr id="719" name="Google Shape;719;p54"/>
          <p:cNvGrpSpPr/>
          <p:nvPr/>
        </p:nvGrpSpPr>
        <p:grpSpPr>
          <a:xfrm>
            <a:off x="8443367" y="359275"/>
            <a:ext cx="158418" cy="121487"/>
            <a:chOff x="3320137" y="2676173"/>
            <a:chExt cx="324627" cy="248948"/>
          </a:xfrm>
        </p:grpSpPr>
        <p:sp>
          <p:nvSpPr>
            <p:cNvPr id="720" name="Google Shape;720;p54"/>
            <p:cNvSpPr/>
            <p:nvPr/>
          </p:nvSpPr>
          <p:spPr>
            <a:xfrm>
              <a:off x="3320137" y="2676173"/>
              <a:ext cx="324627" cy="248948"/>
            </a:xfrm>
            <a:custGeom>
              <a:rect b="b" l="l" r="r" t="t"/>
              <a:pathLst>
                <a:path extrusionOk="0" h="248948" w="324627">
                  <a:moveTo>
                    <a:pt x="289565" y="248948"/>
                  </a:moveTo>
                  <a:lnTo>
                    <a:pt x="35063" y="248948"/>
                  </a:lnTo>
                  <a:cubicBezTo>
                    <a:pt x="15736" y="248856"/>
                    <a:pt x="92" y="233287"/>
                    <a:pt x="0" y="214052"/>
                  </a:cubicBezTo>
                  <a:lnTo>
                    <a:pt x="0" y="34896"/>
                  </a:lnTo>
                  <a:cubicBezTo>
                    <a:pt x="92" y="15662"/>
                    <a:pt x="15736" y="91"/>
                    <a:pt x="35063" y="0"/>
                  </a:cubicBezTo>
                  <a:lnTo>
                    <a:pt x="289565" y="0"/>
                  </a:lnTo>
                  <a:cubicBezTo>
                    <a:pt x="308891" y="91"/>
                    <a:pt x="324536" y="15662"/>
                    <a:pt x="324628" y="34896"/>
                  </a:cubicBezTo>
                  <a:lnTo>
                    <a:pt x="324628" y="214052"/>
                  </a:lnTo>
                  <a:cubicBezTo>
                    <a:pt x="324536" y="233287"/>
                    <a:pt x="308891" y="248856"/>
                    <a:pt x="289565" y="248948"/>
                  </a:cubicBezTo>
                  <a:close/>
                  <a:moveTo>
                    <a:pt x="35063" y="16697"/>
                  </a:moveTo>
                  <a:cubicBezTo>
                    <a:pt x="25146" y="17121"/>
                    <a:pt x="17203" y="25026"/>
                    <a:pt x="16777" y="34896"/>
                  </a:cubicBezTo>
                  <a:lnTo>
                    <a:pt x="16777" y="214052"/>
                  </a:lnTo>
                  <a:cubicBezTo>
                    <a:pt x="16398" y="224504"/>
                    <a:pt x="24564" y="233302"/>
                    <a:pt x="35063" y="233754"/>
                  </a:cubicBezTo>
                  <a:lnTo>
                    <a:pt x="289565" y="233754"/>
                  </a:lnTo>
                  <a:cubicBezTo>
                    <a:pt x="299996" y="233664"/>
                    <a:pt x="308432" y="225269"/>
                    <a:pt x="308522" y="214887"/>
                  </a:cubicBezTo>
                  <a:lnTo>
                    <a:pt x="308522" y="34896"/>
                  </a:lnTo>
                  <a:cubicBezTo>
                    <a:pt x="308076" y="24775"/>
                    <a:pt x="299743" y="16776"/>
                    <a:pt x="289565" y="16697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54"/>
            <p:cNvSpPr/>
            <p:nvPr/>
          </p:nvSpPr>
          <p:spPr>
            <a:xfrm>
              <a:off x="3370259" y="2759656"/>
              <a:ext cx="66655" cy="80481"/>
            </a:xfrm>
            <a:custGeom>
              <a:rect b="b" l="l" r="r" t="t"/>
              <a:pathLst>
                <a:path extrusionOk="0" h="80481" w="66655">
                  <a:moveTo>
                    <a:pt x="58423" y="80479"/>
                  </a:moveTo>
                  <a:cubicBezTo>
                    <a:pt x="56873" y="80444"/>
                    <a:pt x="55364" y="79981"/>
                    <a:pt x="54061" y="79144"/>
                  </a:cubicBezTo>
                  <a:lnTo>
                    <a:pt x="3732" y="47253"/>
                  </a:lnTo>
                  <a:cubicBezTo>
                    <a:pt x="-21" y="44877"/>
                    <a:pt x="-1128" y="39924"/>
                    <a:pt x="1259" y="36189"/>
                  </a:cubicBezTo>
                  <a:cubicBezTo>
                    <a:pt x="1892" y="35198"/>
                    <a:pt x="2736" y="34359"/>
                    <a:pt x="3732" y="33728"/>
                  </a:cubicBezTo>
                  <a:lnTo>
                    <a:pt x="54061" y="1170"/>
                  </a:lnTo>
                  <a:cubicBezTo>
                    <a:pt x="55381" y="391"/>
                    <a:pt x="56889" y="-14"/>
                    <a:pt x="58423" y="1"/>
                  </a:cubicBezTo>
                  <a:cubicBezTo>
                    <a:pt x="61156" y="-44"/>
                    <a:pt x="63709" y="1354"/>
                    <a:pt x="65134" y="3674"/>
                  </a:cubicBezTo>
                  <a:cubicBezTo>
                    <a:pt x="67531" y="7420"/>
                    <a:pt x="66489" y="12385"/>
                    <a:pt x="62785" y="14861"/>
                  </a:cubicBezTo>
                  <a:lnTo>
                    <a:pt x="22689" y="40407"/>
                  </a:lnTo>
                  <a:lnTo>
                    <a:pt x="62785" y="65619"/>
                  </a:lnTo>
                  <a:cubicBezTo>
                    <a:pt x="66585" y="67919"/>
                    <a:pt x="67792" y="72849"/>
                    <a:pt x="65482" y="76631"/>
                  </a:cubicBezTo>
                  <a:cubicBezTo>
                    <a:pt x="63988" y="79076"/>
                    <a:pt x="61298" y="80542"/>
                    <a:pt x="58423" y="80479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54"/>
            <p:cNvSpPr/>
            <p:nvPr/>
          </p:nvSpPr>
          <p:spPr>
            <a:xfrm>
              <a:off x="3463021" y="2738953"/>
              <a:ext cx="40876" cy="123388"/>
            </a:xfrm>
            <a:custGeom>
              <a:rect b="b" l="l" r="r" t="t"/>
              <a:pathLst>
                <a:path extrusionOk="0" h="123388" w="40876">
                  <a:moveTo>
                    <a:pt x="8106" y="123389"/>
                  </a:moveTo>
                  <a:lnTo>
                    <a:pt x="6261" y="123389"/>
                  </a:lnTo>
                  <a:cubicBezTo>
                    <a:pt x="2000" y="122496"/>
                    <a:pt x="-727" y="118333"/>
                    <a:pt x="171" y="114092"/>
                  </a:cubicBezTo>
                  <a:cubicBezTo>
                    <a:pt x="187" y="114019"/>
                    <a:pt x="203" y="113945"/>
                    <a:pt x="221" y="113872"/>
                  </a:cubicBezTo>
                  <a:lnTo>
                    <a:pt x="24883" y="6345"/>
                  </a:lnTo>
                  <a:cubicBezTo>
                    <a:pt x="25675" y="2642"/>
                    <a:pt x="28963" y="-4"/>
                    <a:pt x="32768" y="0"/>
                  </a:cubicBezTo>
                  <a:lnTo>
                    <a:pt x="34613" y="0"/>
                  </a:lnTo>
                  <a:cubicBezTo>
                    <a:pt x="38950" y="984"/>
                    <a:pt x="41663" y="5281"/>
                    <a:pt x="40673" y="9596"/>
                  </a:cubicBezTo>
                  <a:cubicBezTo>
                    <a:pt x="40666" y="9626"/>
                    <a:pt x="40659" y="9655"/>
                    <a:pt x="40653" y="9684"/>
                  </a:cubicBezTo>
                  <a:lnTo>
                    <a:pt x="15488" y="117044"/>
                  </a:lnTo>
                  <a:cubicBezTo>
                    <a:pt x="14740" y="120570"/>
                    <a:pt x="11720" y="123167"/>
                    <a:pt x="8106" y="123389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54"/>
            <p:cNvSpPr/>
            <p:nvPr/>
          </p:nvSpPr>
          <p:spPr>
            <a:xfrm>
              <a:off x="3533251" y="2759490"/>
              <a:ext cx="66593" cy="80645"/>
            </a:xfrm>
            <a:custGeom>
              <a:rect b="b" l="l" r="r" t="t"/>
              <a:pathLst>
                <a:path extrusionOk="0" h="80645" w="66593">
                  <a:moveTo>
                    <a:pt x="8170" y="80645"/>
                  </a:moveTo>
                  <a:cubicBezTo>
                    <a:pt x="5370" y="80615"/>
                    <a:pt x="2778" y="79168"/>
                    <a:pt x="1292" y="76805"/>
                  </a:cubicBezTo>
                  <a:cubicBezTo>
                    <a:pt x="-1096" y="73181"/>
                    <a:pt x="-79" y="68316"/>
                    <a:pt x="3561" y="65939"/>
                  </a:cubicBezTo>
                  <a:cubicBezTo>
                    <a:pt x="3644" y="65887"/>
                    <a:pt x="3726" y="65835"/>
                    <a:pt x="3808" y="65785"/>
                  </a:cubicBezTo>
                  <a:lnTo>
                    <a:pt x="43904" y="40573"/>
                  </a:lnTo>
                  <a:lnTo>
                    <a:pt x="3640" y="14860"/>
                  </a:lnTo>
                  <a:cubicBezTo>
                    <a:pt x="-64" y="12384"/>
                    <a:pt x="-1106" y="7419"/>
                    <a:pt x="1292" y="3673"/>
                  </a:cubicBezTo>
                  <a:cubicBezTo>
                    <a:pt x="2741" y="1377"/>
                    <a:pt x="5278" y="-11"/>
                    <a:pt x="8002" y="0"/>
                  </a:cubicBezTo>
                  <a:cubicBezTo>
                    <a:pt x="9609" y="4"/>
                    <a:pt x="11181" y="468"/>
                    <a:pt x="12532" y="1336"/>
                  </a:cubicBezTo>
                  <a:lnTo>
                    <a:pt x="62862" y="33894"/>
                  </a:lnTo>
                  <a:cubicBezTo>
                    <a:pt x="66615" y="36270"/>
                    <a:pt x="67722" y="41224"/>
                    <a:pt x="65335" y="44958"/>
                  </a:cubicBezTo>
                  <a:cubicBezTo>
                    <a:pt x="64701" y="45949"/>
                    <a:pt x="63857" y="46789"/>
                    <a:pt x="62862" y="47419"/>
                  </a:cubicBezTo>
                  <a:lnTo>
                    <a:pt x="12532" y="79310"/>
                  </a:lnTo>
                  <a:cubicBezTo>
                    <a:pt x="11247" y="80182"/>
                    <a:pt x="9727" y="80648"/>
                    <a:pt x="8170" y="80645"/>
                  </a:cubicBezTo>
                  <a:close/>
                </a:path>
              </a:pathLst>
            </a:custGeom>
            <a:solidFill>
              <a:srgbClr val="29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4" name="Google Shape;724;p54"/>
          <p:cNvGrpSpPr/>
          <p:nvPr/>
        </p:nvGrpSpPr>
        <p:grpSpPr>
          <a:xfrm>
            <a:off x="7323827" y="323606"/>
            <a:ext cx="156890" cy="193110"/>
            <a:chOff x="8127282" y="3648335"/>
            <a:chExt cx="756094" cy="904922"/>
          </a:xfrm>
        </p:grpSpPr>
        <p:sp>
          <p:nvSpPr>
            <p:cNvPr id="725" name="Google Shape;725;p54"/>
            <p:cNvSpPr/>
            <p:nvPr/>
          </p:nvSpPr>
          <p:spPr>
            <a:xfrm>
              <a:off x="8197386" y="3734179"/>
              <a:ext cx="615696" cy="747807"/>
            </a:xfrm>
            <a:custGeom>
              <a:rect b="b" l="l" r="r" t="t"/>
              <a:pathLst>
                <a:path extrusionOk="0" h="747807" w="615696">
                  <a:moveTo>
                    <a:pt x="9144" y="97631"/>
                  </a:moveTo>
                  <a:cubicBezTo>
                    <a:pt x="6096" y="97631"/>
                    <a:pt x="3048" y="97631"/>
                    <a:pt x="0" y="97631"/>
                  </a:cubicBezTo>
                  <a:lnTo>
                    <a:pt x="0" y="441008"/>
                  </a:lnTo>
                  <a:cubicBezTo>
                    <a:pt x="0" y="603885"/>
                    <a:pt x="179165" y="717995"/>
                    <a:pt x="307848" y="747808"/>
                  </a:cubicBezTo>
                  <a:cubicBezTo>
                    <a:pt x="436436" y="717995"/>
                    <a:pt x="615696" y="603885"/>
                    <a:pt x="615696" y="441008"/>
                  </a:cubicBezTo>
                  <a:lnTo>
                    <a:pt x="615696" y="97631"/>
                  </a:lnTo>
                  <a:cubicBezTo>
                    <a:pt x="461772" y="99346"/>
                    <a:pt x="379667" y="60103"/>
                    <a:pt x="307848" y="0"/>
                  </a:cubicBezTo>
                  <a:cubicBezTo>
                    <a:pt x="237649" y="58769"/>
                    <a:pt x="157734" y="97727"/>
                    <a:pt x="9144" y="97727"/>
                  </a:cubicBezTo>
                  <a:close/>
                  <a:moveTo>
                    <a:pt x="320707" y="92964"/>
                  </a:moveTo>
                  <a:lnTo>
                    <a:pt x="320707" y="384238"/>
                  </a:lnTo>
                  <a:cubicBezTo>
                    <a:pt x="320707" y="385572"/>
                    <a:pt x="320612" y="386810"/>
                    <a:pt x="320421" y="388144"/>
                  </a:cubicBezTo>
                  <a:cubicBezTo>
                    <a:pt x="322136" y="387763"/>
                    <a:pt x="323850" y="387572"/>
                    <a:pt x="325660" y="387572"/>
                  </a:cubicBezTo>
                  <a:lnTo>
                    <a:pt x="566642" y="387572"/>
                  </a:lnTo>
                  <a:cubicBezTo>
                    <a:pt x="580168" y="387572"/>
                    <a:pt x="591122" y="398526"/>
                    <a:pt x="591122" y="412052"/>
                  </a:cubicBezTo>
                  <a:lnTo>
                    <a:pt x="591122" y="438817"/>
                  </a:lnTo>
                  <a:cubicBezTo>
                    <a:pt x="575501" y="570071"/>
                    <a:pt x="476155" y="673989"/>
                    <a:pt x="331756" y="711327"/>
                  </a:cubicBezTo>
                  <a:cubicBezTo>
                    <a:pt x="329851" y="711803"/>
                    <a:pt x="327755" y="712089"/>
                    <a:pt x="325660" y="712089"/>
                  </a:cubicBezTo>
                  <a:cubicBezTo>
                    <a:pt x="320231" y="712089"/>
                    <a:pt x="314897" y="710279"/>
                    <a:pt x="310706" y="706946"/>
                  </a:cubicBezTo>
                  <a:cubicBezTo>
                    <a:pt x="304705" y="702278"/>
                    <a:pt x="301181" y="695230"/>
                    <a:pt x="301181" y="687610"/>
                  </a:cubicBezTo>
                  <a:lnTo>
                    <a:pt x="301181" y="412052"/>
                  </a:lnTo>
                  <a:cubicBezTo>
                    <a:pt x="301181" y="410718"/>
                    <a:pt x="301276" y="409480"/>
                    <a:pt x="301466" y="408242"/>
                  </a:cubicBezTo>
                  <a:cubicBezTo>
                    <a:pt x="299752" y="408623"/>
                    <a:pt x="298037" y="408813"/>
                    <a:pt x="296228" y="408813"/>
                  </a:cubicBezTo>
                  <a:lnTo>
                    <a:pt x="48959" y="408813"/>
                  </a:lnTo>
                  <a:cubicBezTo>
                    <a:pt x="35433" y="408813"/>
                    <a:pt x="24479" y="397859"/>
                    <a:pt x="24479" y="384334"/>
                  </a:cubicBezTo>
                  <a:lnTo>
                    <a:pt x="24479" y="156019"/>
                  </a:lnTo>
                  <a:cubicBezTo>
                    <a:pt x="24479" y="142589"/>
                    <a:pt x="34957" y="131826"/>
                    <a:pt x="48387" y="131540"/>
                  </a:cubicBezTo>
                  <a:cubicBezTo>
                    <a:pt x="158115" y="128778"/>
                    <a:pt x="232220" y="110300"/>
                    <a:pt x="281654" y="73342"/>
                  </a:cubicBezTo>
                  <a:cubicBezTo>
                    <a:pt x="289084" y="67818"/>
                    <a:pt x="298895" y="66866"/>
                    <a:pt x="307277" y="71056"/>
                  </a:cubicBezTo>
                  <a:cubicBezTo>
                    <a:pt x="315659" y="75248"/>
                    <a:pt x="320802" y="83630"/>
                    <a:pt x="320802" y="92964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54"/>
            <p:cNvSpPr/>
            <p:nvPr/>
          </p:nvSpPr>
          <p:spPr>
            <a:xfrm>
              <a:off x="8242725" y="3823523"/>
              <a:ext cx="254603" cy="298418"/>
            </a:xfrm>
            <a:custGeom>
              <a:rect b="b" l="l" r="r" t="t"/>
              <a:pathLst>
                <a:path extrusionOk="0" h="298418" w="254603">
                  <a:moveTo>
                    <a:pt x="250984" y="0"/>
                  </a:moveTo>
                  <a:cubicBezTo>
                    <a:pt x="250222" y="0"/>
                    <a:pt x="249460" y="286"/>
                    <a:pt x="248793" y="667"/>
                  </a:cubicBezTo>
                  <a:cubicBezTo>
                    <a:pt x="195739" y="40386"/>
                    <a:pt x="117824" y="60198"/>
                    <a:pt x="3524" y="63056"/>
                  </a:cubicBezTo>
                  <a:cubicBezTo>
                    <a:pt x="1524" y="63056"/>
                    <a:pt x="0" y="64675"/>
                    <a:pt x="0" y="66675"/>
                  </a:cubicBezTo>
                  <a:lnTo>
                    <a:pt x="0" y="294799"/>
                  </a:lnTo>
                  <a:cubicBezTo>
                    <a:pt x="0" y="296799"/>
                    <a:pt x="1619" y="298418"/>
                    <a:pt x="3620" y="298418"/>
                  </a:cubicBezTo>
                  <a:lnTo>
                    <a:pt x="250984" y="298418"/>
                  </a:lnTo>
                  <a:cubicBezTo>
                    <a:pt x="252984" y="298418"/>
                    <a:pt x="254603" y="296799"/>
                    <a:pt x="254603" y="294799"/>
                  </a:cubicBezTo>
                  <a:lnTo>
                    <a:pt x="254603" y="3620"/>
                  </a:lnTo>
                  <a:cubicBezTo>
                    <a:pt x="254603" y="2286"/>
                    <a:pt x="253841" y="953"/>
                    <a:pt x="252603" y="381"/>
                  </a:cubicBezTo>
                  <a:cubicBezTo>
                    <a:pt x="252127" y="95"/>
                    <a:pt x="251555" y="0"/>
                    <a:pt x="251079" y="0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54"/>
            <p:cNvSpPr/>
            <p:nvPr/>
          </p:nvSpPr>
          <p:spPr>
            <a:xfrm>
              <a:off x="8127282" y="3648335"/>
              <a:ext cx="756094" cy="904922"/>
            </a:xfrm>
            <a:custGeom>
              <a:rect b="b" l="l" r="r" t="t"/>
              <a:pathLst>
                <a:path extrusionOk="0" h="904922" w="756094">
                  <a:moveTo>
                    <a:pt x="748189" y="118324"/>
                  </a:moveTo>
                  <a:cubicBezTo>
                    <a:pt x="743236" y="113562"/>
                    <a:pt x="736854" y="111276"/>
                    <a:pt x="729901" y="111657"/>
                  </a:cubicBezTo>
                  <a:cubicBezTo>
                    <a:pt x="552069" y="122039"/>
                    <a:pt x="474821" y="82796"/>
                    <a:pt x="394907" y="6787"/>
                  </a:cubicBezTo>
                  <a:cubicBezTo>
                    <a:pt x="385382" y="-2262"/>
                    <a:pt x="370427" y="-2262"/>
                    <a:pt x="360902" y="6787"/>
                  </a:cubicBezTo>
                  <a:cubicBezTo>
                    <a:pt x="280988" y="82701"/>
                    <a:pt x="203835" y="121944"/>
                    <a:pt x="26003" y="111657"/>
                  </a:cubicBezTo>
                  <a:cubicBezTo>
                    <a:pt x="25432" y="111657"/>
                    <a:pt x="24956" y="111657"/>
                    <a:pt x="24479" y="111657"/>
                  </a:cubicBezTo>
                  <a:cubicBezTo>
                    <a:pt x="18193" y="111657"/>
                    <a:pt x="12287" y="114038"/>
                    <a:pt x="7715" y="118420"/>
                  </a:cubicBezTo>
                  <a:cubicBezTo>
                    <a:pt x="2762" y="123087"/>
                    <a:pt x="0" y="129564"/>
                    <a:pt x="0" y="136327"/>
                  </a:cubicBezTo>
                  <a:lnTo>
                    <a:pt x="0" y="526852"/>
                  </a:lnTo>
                  <a:cubicBezTo>
                    <a:pt x="0" y="734878"/>
                    <a:pt x="218218" y="872895"/>
                    <a:pt x="373094" y="904423"/>
                  </a:cubicBezTo>
                  <a:cubicBezTo>
                    <a:pt x="376333" y="905089"/>
                    <a:pt x="379667" y="905089"/>
                    <a:pt x="382905" y="904423"/>
                  </a:cubicBezTo>
                  <a:cubicBezTo>
                    <a:pt x="537877" y="872800"/>
                    <a:pt x="756095" y="734878"/>
                    <a:pt x="756095" y="526852"/>
                  </a:cubicBezTo>
                  <a:lnTo>
                    <a:pt x="756095" y="136327"/>
                  </a:lnTo>
                  <a:cubicBezTo>
                    <a:pt x="756095" y="129564"/>
                    <a:pt x="753237" y="123087"/>
                    <a:pt x="748379" y="118420"/>
                  </a:cubicBezTo>
                  <a:lnTo>
                    <a:pt x="748379" y="118420"/>
                  </a:lnTo>
                  <a:close/>
                  <a:moveTo>
                    <a:pt x="706660" y="526756"/>
                  </a:moveTo>
                  <a:cubicBezTo>
                    <a:pt x="706660" y="702112"/>
                    <a:pt x="515779" y="823936"/>
                    <a:pt x="380238" y="854416"/>
                  </a:cubicBezTo>
                  <a:lnTo>
                    <a:pt x="377952" y="854893"/>
                  </a:lnTo>
                  <a:lnTo>
                    <a:pt x="375666" y="854416"/>
                  </a:lnTo>
                  <a:cubicBezTo>
                    <a:pt x="240125" y="823936"/>
                    <a:pt x="49244" y="702112"/>
                    <a:pt x="49244" y="526756"/>
                  </a:cubicBezTo>
                  <a:lnTo>
                    <a:pt x="49244" y="162139"/>
                  </a:lnTo>
                  <a:lnTo>
                    <a:pt x="59912" y="162330"/>
                  </a:lnTo>
                  <a:cubicBezTo>
                    <a:pt x="219647" y="165949"/>
                    <a:pt x="299847" y="125659"/>
                    <a:pt x="371189" y="64127"/>
                  </a:cubicBezTo>
                  <a:lnTo>
                    <a:pt x="377952" y="58222"/>
                  </a:lnTo>
                  <a:lnTo>
                    <a:pt x="384810" y="64127"/>
                  </a:lnTo>
                  <a:cubicBezTo>
                    <a:pt x="456248" y="125754"/>
                    <a:pt x="536639" y="166045"/>
                    <a:pt x="695992" y="162330"/>
                  </a:cubicBezTo>
                  <a:lnTo>
                    <a:pt x="706660" y="162044"/>
                  </a:lnTo>
                  <a:lnTo>
                    <a:pt x="706660" y="526852"/>
                  </a:ln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54"/>
            <p:cNvSpPr/>
            <p:nvPr/>
          </p:nvSpPr>
          <p:spPr>
            <a:xfrm>
              <a:off x="8519426" y="4142611"/>
              <a:ext cx="248316" cy="282797"/>
            </a:xfrm>
            <a:custGeom>
              <a:rect b="b" l="l" r="r" t="t"/>
              <a:pathLst>
                <a:path extrusionOk="0" h="282797" w="248316">
                  <a:moveTo>
                    <a:pt x="3620" y="282797"/>
                  </a:moveTo>
                  <a:cubicBezTo>
                    <a:pt x="140398" y="247555"/>
                    <a:pt x="233744" y="150400"/>
                    <a:pt x="248317" y="29147"/>
                  </a:cubicBezTo>
                  <a:lnTo>
                    <a:pt x="248317" y="3620"/>
                  </a:lnTo>
                  <a:cubicBezTo>
                    <a:pt x="248317" y="1619"/>
                    <a:pt x="246602" y="0"/>
                    <a:pt x="244602" y="0"/>
                  </a:cubicBezTo>
                  <a:lnTo>
                    <a:pt x="3620" y="0"/>
                  </a:lnTo>
                  <a:cubicBezTo>
                    <a:pt x="1619" y="0"/>
                    <a:pt x="0" y="1619"/>
                    <a:pt x="0" y="3620"/>
                  </a:cubicBezTo>
                  <a:lnTo>
                    <a:pt x="0" y="279178"/>
                  </a:lnTo>
                  <a:cubicBezTo>
                    <a:pt x="0" y="280321"/>
                    <a:pt x="476" y="281369"/>
                    <a:pt x="1429" y="282035"/>
                  </a:cubicBezTo>
                  <a:cubicBezTo>
                    <a:pt x="2096" y="282512"/>
                    <a:pt x="2857" y="282797"/>
                    <a:pt x="3620" y="282797"/>
                  </a:cubicBezTo>
                  <a:close/>
                </a:path>
              </a:pathLst>
            </a:custGeom>
            <a:solidFill>
              <a:srgbClr val="28B5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5252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29" name="Google Shape;729;p54"/>
          <p:cNvSpPr txBox="1"/>
          <p:nvPr/>
        </p:nvSpPr>
        <p:spPr>
          <a:xfrm>
            <a:off x="7714956" y="601888"/>
            <a:ext cx="536400" cy="1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</a:rPr>
              <a:t>Data Engineering</a:t>
            </a:r>
            <a:endParaRPr sz="600">
              <a:solidFill>
                <a:srgbClr val="105780"/>
              </a:solidFill>
            </a:endParaRPr>
          </a:p>
        </p:txBody>
      </p:sp>
      <p:grpSp>
        <p:nvGrpSpPr>
          <p:cNvPr id="730" name="Google Shape;730;p54"/>
          <p:cNvGrpSpPr/>
          <p:nvPr/>
        </p:nvGrpSpPr>
        <p:grpSpPr>
          <a:xfrm>
            <a:off x="6773463" y="313197"/>
            <a:ext cx="159365" cy="213465"/>
            <a:chOff x="1831175" y="238125"/>
            <a:chExt cx="3896450" cy="5219200"/>
          </a:xfrm>
        </p:grpSpPr>
        <p:sp>
          <p:nvSpPr>
            <p:cNvPr id="731" name="Google Shape;731;p54"/>
            <p:cNvSpPr/>
            <p:nvPr/>
          </p:nvSpPr>
          <p:spPr>
            <a:xfrm>
              <a:off x="1831175" y="1622825"/>
              <a:ext cx="3863025" cy="2710725"/>
            </a:xfrm>
            <a:custGeom>
              <a:rect b="b" l="l" r="r" t="t"/>
              <a:pathLst>
                <a:path extrusionOk="0" h="108429" w="154521">
                  <a:moveTo>
                    <a:pt x="74667" y="9591"/>
                  </a:moveTo>
                  <a:cubicBezTo>
                    <a:pt x="106569" y="9591"/>
                    <a:pt x="132600" y="26325"/>
                    <a:pt x="142582" y="53301"/>
                  </a:cubicBezTo>
                  <a:cubicBezTo>
                    <a:pt x="144474" y="58357"/>
                    <a:pt x="143886" y="63479"/>
                    <a:pt x="140951" y="67687"/>
                  </a:cubicBezTo>
                  <a:cubicBezTo>
                    <a:pt x="138145" y="71699"/>
                    <a:pt x="133872" y="73721"/>
                    <a:pt x="128262" y="73721"/>
                  </a:cubicBezTo>
                  <a:cubicBezTo>
                    <a:pt x="123108" y="73721"/>
                    <a:pt x="118737" y="75483"/>
                    <a:pt x="115638" y="78810"/>
                  </a:cubicBezTo>
                  <a:cubicBezTo>
                    <a:pt x="111919" y="82757"/>
                    <a:pt x="110027" y="88824"/>
                    <a:pt x="110027" y="96882"/>
                  </a:cubicBezTo>
                  <a:lnTo>
                    <a:pt x="109929" y="98839"/>
                  </a:lnTo>
                  <a:lnTo>
                    <a:pt x="101513" y="98839"/>
                  </a:lnTo>
                  <a:cubicBezTo>
                    <a:pt x="101122" y="89020"/>
                    <a:pt x="96033" y="82268"/>
                    <a:pt x="86313" y="78778"/>
                  </a:cubicBezTo>
                  <a:cubicBezTo>
                    <a:pt x="77570" y="75613"/>
                    <a:pt x="65273" y="74961"/>
                    <a:pt x="49550" y="74961"/>
                  </a:cubicBezTo>
                  <a:lnTo>
                    <a:pt x="36861" y="74961"/>
                  </a:lnTo>
                  <a:cubicBezTo>
                    <a:pt x="27173" y="74961"/>
                    <a:pt x="18561" y="69677"/>
                    <a:pt x="14419" y="61195"/>
                  </a:cubicBezTo>
                  <a:cubicBezTo>
                    <a:pt x="10243" y="52649"/>
                    <a:pt x="11287" y="42667"/>
                    <a:pt x="17159" y="35100"/>
                  </a:cubicBezTo>
                  <a:cubicBezTo>
                    <a:pt x="29978" y="18659"/>
                    <a:pt x="50398" y="9591"/>
                    <a:pt x="74667" y="9591"/>
                  </a:cubicBezTo>
                  <a:close/>
                  <a:moveTo>
                    <a:pt x="74667" y="1"/>
                  </a:moveTo>
                  <a:cubicBezTo>
                    <a:pt x="47365" y="1"/>
                    <a:pt x="24237" y="10374"/>
                    <a:pt x="9591" y="29228"/>
                  </a:cubicBezTo>
                  <a:cubicBezTo>
                    <a:pt x="1468" y="39699"/>
                    <a:pt x="1" y="53562"/>
                    <a:pt x="5807" y="65403"/>
                  </a:cubicBezTo>
                  <a:cubicBezTo>
                    <a:pt x="11581" y="77212"/>
                    <a:pt x="23454" y="84551"/>
                    <a:pt x="36828" y="84551"/>
                  </a:cubicBezTo>
                  <a:lnTo>
                    <a:pt x="49550" y="84551"/>
                  </a:lnTo>
                  <a:cubicBezTo>
                    <a:pt x="85823" y="84551"/>
                    <a:pt x="91956" y="89346"/>
                    <a:pt x="91956" y="100078"/>
                  </a:cubicBezTo>
                  <a:lnTo>
                    <a:pt x="91956" y="103634"/>
                  </a:lnTo>
                  <a:cubicBezTo>
                    <a:pt x="91956" y="106276"/>
                    <a:pt x="94109" y="108429"/>
                    <a:pt x="96751" y="108429"/>
                  </a:cubicBezTo>
                  <a:lnTo>
                    <a:pt x="114561" y="108429"/>
                  </a:lnTo>
                  <a:cubicBezTo>
                    <a:pt x="117138" y="108429"/>
                    <a:pt x="119259" y="106374"/>
                    <a:pt x="119356" y="103797"/>
                  </a:cubicBezTo>
                  <a:lnTo>
                    <a:pt x="119585" y="97175"/>
                  </a:lnTo>
                  <a:lnTo>
                    <a:pt x="119585" y="96979"/>
                  </a:lnTo>
                  <a:cubicBezTo>
                    <a:pt x="119585" y="83312"/>
                    <a:pt x="125652" y="83312"/>
                    <a:pt x="128229" y="83312"/>
                  </a:cubicBezTo>
                  <a:cubicBezTo>
                    <a:pt x="137069" y="83312"/>
                    <a:pt x="144180" y="79789"/>
                    <a:pt x="148812" y="73134"/>
                  </a:cubicBezTo>
                  <a:cubicBezTo>
                    <a:pt x="153509" y="66382"/>
                    <a:pt x="154521" y="57966"/>
                    <a:pt x="151585" y="49974"/>
                  </a:cubicBezTo>
                  <a:cubicBezTo>
                    <a:pt x="140168" y="19148"/>
                    <a:pt x="110680" y="1"/>
                    <a:pt x="74667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54"/>
            <p:cNvSpPr/>
            <p:nvPr/>
          </p:nvSpPr>
          <p:spPr>
            <a:xfrm>
              <a:off x="4370625" y="2470650"/>
              <a:ext cx="848950" cy="434975"/>
            </a:xfrm>
            <a:custGeom>
              <a:rect b="b" l="l" r="r" t="t"/>
              <a:pathLst>
                <a:path extrusionOk="0" h="17399" w="33958">
                  <a:moveTo>
                    <a:pt x="31241" y="0"/>
                  </a:moveTo>
                  <a:cubicBezTo>
                    <a:pt x="30419" y="0"/>
                    <a:pt x="29618" y="428"/>
                    <a:pt x="29163" y="1187"/>
                  </a:cubicBezTo>
                  <a:cubicBezTo>
                    <a:pt x="23172" y="11211"/>
                    <a:pt x="10513" y="12596"/>
                    <a:pt x="4007" y="12596"/>
                  </a:cubicBezTo>
                  <a:cubicBezTo>
                    <a:pt x="3463" y="12596"/>
                    <a:pt x="2963" y="12586"/>
                    <a:pt x="2512" y="12571"/>
                  </a:cubicBezTo>
                  <a:cubicBezTo>
                    <a:pt x="2492" y="12570"/>
                    <a:pt x="2473" y="12570"/>
                    <a:pt x="2453" y="12570"/>
                  </a:cubicBezTo>
                  <a:cubicBezTo>
                    <a:pt x="1174" y="12570"/>
                    <a:pt x="97" y="13602"/>
                    <a:pt x="33" y="14887"/>
                  </a:cubicBezTo>
                  <a:cubicBezTo>
                    <a:pt x="1" y="16224"/>
                    <a:pt x="1044" y="17333"/>
                    <a:pt x="2349" y="17366"/>
                  </a:cubicBezTo>
                  <a:cubicBezTo>
                    <a:pt x="2969" y="17399"/>
                    <a:pt x="3589" y="17399"/>
                    <a:pt x="4209" y="17399"/>
                  </a:cubicBezTo>
                  <a:cubicBezTo>
                    <a:pt x="17485" y="17399"/>
                    <a:pt x="28021" y="12440"/>
                    <a:pt x="33273" y="3633"/>
                  </a:cubicBezTo>
                  <a:cubicBezTo>
                    <a:pt x="33958" y="2491"/>
                    <a:pt x="33599" y="1023"/>
                    <a:pt x="32457" y="338"/>
                  </a:cubicBezTo>
                  <a:cubicBezTo>
                    <a:pt x="32075" y="109"/>
                    <a:pt x="31655" y="0"/>
                    <a:pt x="31241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54"/>
            <p:cNvSpPr/>
            <p:nvPr/>
          </p:nvSpPr>
          <p:spPr>
            <a:xfrm>
              <a:off x="3730475" y="1948950"/>
              <a:ext cx="786975" cy="955850"/>
            </a:xfrm>
            <a:custGeom>
              <a:rect b="b" l="l" r="r" t="t"/>
              <a:pathLst>
                <a:path extrusionOk="0" h="38234" w="31479">
                  <a:moveTo>
                    <a:pt x="27702" y="0"/>
                  </a:moveTo>
                  <a:cubicBezTo>
                    <a:pt x="26420" y="0"/>
                    <a:pt x="25375" y="989"/>
                    <a:pt x="25280" y="2254"/>
                  </a:cubicBezTo>
                  <a:cubicBezTo>
                    <a:pt x="25117" y="5321"/>
                    <a:pt x="25509" y="8061"/>
                    <a:pt x="25835" y="10246"/>
                  </a:cubicBezTo>
                  <a:cubicBezTo>
                    <a:pt x="26161" y="12562"/>
                    <a:pt x="26422" y="14454"/>
                    <a:pt x="25900" y="15433"/>
                  </a:cubicBezTo>
                  <a:cubicBezTo>
                    <a:pt x="25324" y="15663"/>
                    <a:pt x="24136" y="15743"/>
                    <a:pt x="22705" y="15743"/>
                  </a:cubicBezTo>
                  <a:cubicBezTo>
                    <a:pt x="20489" y="15743"/>
                    <a:pt x="17692" y="15552"/>
                    <a:pt x="15690" y="15433"/>
                  </a:cubicBezTo>
                  <a:cubicBezTo>
                    <a:pt x="13077" y="15256"/>
                    <a:pt x="10918" y="15125"/>
                    <a:pt x="9153" y="15125"/>
                  </a:cubicBezTo>
                  <a:cubicBezTo>
                    <a:pt x="5699" y="15125"/>
                    <a:pt x="3756" y="15629"/>
                    <a:pt x="2871" y="17292"/>
                  </a:cubicBezTo>
                  <a:cubicBezTo>
                    <a:pt x="0" y="22707"/>
                    <a:pt x="2186" y="34907"/>
                    <a:pt x="2447" y="36277"/>
                  </a:cubicBezTo>
                  <a:cubicBezTo>
                    <a:pt x="2642" y="37451"/>
                    <a:pt x="3653" y="38234"/>
                    <a:pt x="4795" y="38234"/>
                  </a:cubicBezTo>
                  <a:cubicBezTo>
                    <a:pt x="4926" y="38234"/>
                    <a:pt x="5089" y="38234"/>
                    <a:pt x="5219" y="38201"/>
                  </a:cubicBezTo>
                  <a:cubicBezTo>
                    <a:pt x="6524" y="37973"/>
                    <a:pt x="7372" y="36701"/>
                    <a:pt x="7144" y="35396"/>
                  </a:cubicBezTo>
                  <a:cubicBezTo>
                    <a:pt x="6328" y="31090"/>
                    <a:pt x="5611" y="23359"/>
                    <a:pt x="6850" y="20032"/>
                  </a:cubicBezTo>
                  <a:cubicBezTo>
                    <a:pt x="7335" y="19937"/>
                    <a:pt x="8099" y="19900"/>
                    <a:pt x="9006" y="19900"/>
                  </a:cubicBezTo>
                  <a:cubicBezTo>
                    <a:pt x="10909" y="19900"/>
                    <a:pt x="13443" y="20063"/>
                    <a:pt x="15364" y="20195"/>
                  </a:cubicBezTo>
                  <a:cubicBezTo>
                    <a:pt x="18161" y="20380"/>
                    <a:pt x="20536" y="20524"/>
                    <a:pt x="22519" y="20524"/>
                  </a:cubicBezTo>
                  <a:cubicBezTo>
                    <a:pt x="26131" y="20524"/>
                    <a:pt x="28439" y="20046"/>
                    <a:pt x="29619" y="18466"/>
                  </a:cubicBezTo>
                  <a:cubicBezTo>
                    <a:pt x="31478" y="15987"/>
                    <a:pt x="31021" y="12856"/>
                    <a:pt x="30565" y="9561"/>
                  </a:cubicBezTo>
                  <a:cubicBezTo>
                    <a:pt x="30271" y="7473"/>
                    <a:pt x="29945" y="5125"/>
                    <a:pt x="30076" y="2515"/>
                  </a:cubicBezTo>
                  <a:cubicBezTo>
                    <a:pt x="30141" y="1210"/>
                    <a:pt x="29130" y="69"/>
                    <a:pt x="27825" y="3"/>
                  </a:cubicBezTo>
                  <a:cubicBezTo>
                    <a:pt x="27784" y="1"/>
                    <a:pt x="27743" y="0"/>
                    <a:pt x="27702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54"/>
            <p:cNvSpPr/>
            <p:nvPr/>
          </p:nvSpPr>
          <p:spPr>
            <a:xfrm>
              <a:off x="4623425" y="2765175"/>
              <a:ext cx="149275" cy="426700"/>
            </a:xfrm>
            <a:custGeom>
              <a:rect b="b" l="l" r="r" t="t"/>
              <a:pathLst>
                <a:path extrusionOk="0" h="17068" w="5971">
                  <a:moveTo>
                    <a:pt x="2914" y="0"/>
                  </a:moveTo>
                  <a:cubicBezTo>
                    <a:pt x="1685" y="0"/>
                    <a:pt x="614" y="917"/>
                    <a:pt x="490" y="2160"/>
                  </a:cubicBezTo>
                  <a:cubicBezTo>
                    <a:pt x="1" y="7183"/>
                    <a:pt x="979" y="14653"/>
                    <a:pt x="1045" y="14979"/>
                  </a:cubicBezTo>
                  <a:cubicBezTo>
                    <a:pt x="1208" y="16186"/>
                    <a:pt x="2219" y="17067"/>
                    <a:pt x="3393" y="17067"/>
                  </a:cubicBezTo>
                  <a:cubicBezTo>
                    <a:pt x="3524" y="17067"/>
                    <a:pt x="3622" y="17067"/>
                    <a:pt x="3719" y="17035"/>
                  </a:cubicBezTo>
                  <a:cubicBezTo>
                    <a:pt x="5057" y="16871"/>
                    <a:pt x="5970" y="15664"/>
                    <a:pt x="5774" y="14327"/>
                  </a:cubicBezTo>
                  <a:cubicBezTo>
                    <a:pt x="5774" y="14262"/>
                    <a:pt x="4796" y="7085"/>
                    <a:pt x="5253" y="2649"/>
                  </a:cubicBezTo>
                  <a:cubicBezTo>
                    <a:pt x="5383" y="1312"/>
                    <a:pt x="4404" y="137"/>
                    <a:pt x="3100" y="7"/>
                  </a:cubicBezTo>
                  <a:cubicBezTo>
                    <a:pt x="3037" y="2"/>
                    <a:pt x="2976" y="0"/>
                    <a:pt x="2914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54"/>
            <p:cNvSpPr/>
            <p:nvPr/>
          </p:nvSpPr>
          <p:spPr>
            <a:xfrm>
              <a:off x="3055225" y="1887050"/>
              <a:ext cx="833475" cy="1448350"/>
            </a:xfrm>
            <a:custGeom>
              <a:rect b="b" l="l" r="r" t="t"/>
              <a:pathLst>
                <a:path extrusionOk="0" h="57934" w="33339">
                  <a:moveTo>
                    <a:pt x="2415" y="0"/>
                  </a:moveTo>
                  <a:cubicBezTo>
                    <a:pt x="1077" y="0"/>
                    <a:pt x="1" y="1077"/>
                    <a:pt x="1" y="2414"/>
                  </a:cubicBezTo>
                  <a:cubicBezTo>
                    <a:pt x="1" y="16636"/>
                    <a:pt x="1599" y="25901"/>
                    <a:pt x="5318" y="33305"/>
                  </a:cubicBezTo>
                  <a:cubicBezTo>
                    <a:pt x="8058" y="38818"/>
                    <a:pt x="24074" y="57933"/>
                    <a:pt x="30957" y="57933"/>
                  </a:cubicBezTo>
                  <a:cubicBezTo>
                    <a:pt x="32262" y="57933"/>
                    <a:pt x="33306" y="56889"/>
                    <a:pt x="33338" y="55585"/>
                  </a:cubicBezTo>
                  <a:cubicBezTo>
                    <a:pt x="33338" y="54247"/>
                    <a:pt x="32262" y="53171"/>
                    <a:pt x="30957" y="53138"/>
                  </a:cubicBezTo>
                  <a:cubicBezTo>
                    <a:pt x="27728" y="53073"/>
                    <a:pt x="12951" y="37872"/>
                    <a:pt x="9591" y="31185"/>
                  </a:cubicBezTo>
                  <a:cubicBezTo>
                    <a:pt x="7242" y="26422"/>
                    <a:pt x="4796" y="19311"/>
                    <a:pt x="4796" y="2414"/>
                  </a:cubicBezTo>
                  <a:cubicBezTo>
                    <a:pt x="4796" y="1077"/>
                    <a:pt x="3720" y="0"/>
                    <a:pt x="2415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54"/>
            <p:cNvSpPr/>
            <p:nvPr/>
          </p:nvSpPr>
          <p:spPr>
            <a:xfrm>
              <a:off x="2406100" y="2227500"/>
              <a:ext cx="517875" cy="613700"/>
            </a:xfrm>
            <a:custGeom>
              <a:rect b="b" l="l" r="r" t="t"/>
              <a:pathLst>
                <a:path extrusionOk="0" h="24548" w="20715">
                  <a:moveTo>
                    <a:pt x="2664" y="1"/>
                  </a:moveTo>
                  <a:cubicBezTo>
                    <a:pt x="2096" y="1"/>
                    <a:pt x="1528" y="199"/>
                    <a:pt x="1077" y="605"/>
                  </a:cubicBezTo>
                  <a:cubicBezTo>
                    <a:pt x="98" y="1485"/>
                    <a:pt x="1" y="3018"/>
                    <a:pt x="881" y="3997"/>
                  </a:cubicBezTo>
                  <a:cubicBezTo>
                    <a:pt x="2838" y="6183"/>
                    <a:pt x="4959" y="8107"/>
                    <a:pt x="7014" y="9999"/>
                  </a:cubicBezTo>
                  <a:cubicBezTo>
                    <a:pt x="11548" y="14174"/>
                    <a:pt x="15495" y="17763"/>
                    <a:pt x="15854" y="22329"/>
                  </a:cubicBezTo>
                  <a:cubicBezTo>
                    <a:pt x="15952" y="23569"/>
                    <a:pt x="16995" y="24515"/>
                    <a:pt x="18235" y="24515"/>
                  </a:cubicBezTo>
                  <a:lnTo>
                    <a:pt x="18235" y="24548"/>
                  </a:lnTo>
                  <a:cubicBezTo>
                    <a:pt x="18300" y="24548"/>
                    <a:pt x="18365" y="24515"/>
                    <a:pt x="18431" y="24515"/>
                  </a:cubicBezTo>
                  <a:cubicBezTo>
                    <a:pt x="19736" y="24417"/>
                    <a:pt x="20714" y="23275"/>
                    <a:pt x="20616" y="21938"/>
                  </a:cubicBezTo>
                  <a:cubicBezTo>
                    <a:pt x="20127" y="15512"/>
                    <a:pt x="15332" y="11108"/>
                    <a:pt x="10243" y="6444"/>
                  </a:cubicBezTo>
                  <a:cubicBezTo>
                    <a:pt x="8286" y="4649"/>
                    <a:pt x="6264" y="2790"/>
                    <a:pt x="4469" y="800"/>
                  </a:cubicBezTo>
                  <a:cubicBezTo>
                    <a:pt x="3994" y="272"/>
                    <a:pt x="3330" y="1"/>
                    <a:pt x="2664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54"/>
            <p:cNvSpPr/>
            <p:nvPr/>
          </p:nvSpPr>
          <p:spPr>
            <a:xfrm>
              <a:off x="3324350" y="3030850"/>
              <a:ext cx="307475" cy="601375"/>
            </a:xfrm>
            <a:custGeom>
              <a:rect b="b" l="l" r="r" t="t"/>
              <a:pathLst>
                <a:path extrusionOk="0" h="24055" w="12299">
                  <a:moveTo>
                    <a:pt x="9644" y="1"/>
                  </a:moveTo>
                  <a:cubicBezTo>
                    <a:pt x="9084" y="1"/>
                    <a:pt x="8520" y="199"/>
                    <a:pt x="8058" y="601"/>
                  </a:cubicBezTo>
                  <a:cubicBezTo>
                    <a:pt x="4796" y="3407"/>
                    <a:pt x="0" y="12051"/>
                    <a:pt x="0" y="21674"/>
                  </a:cubicBezTo>
                  <a:cubicBezTo>
                    <a:pt x="0" y="22978"/>
                    <a:pt x="1077" y="24055"/>
                    <a:pt x="2414" y="24055"/>
                  </a:cubicBezTo>
                  <a:cubicBezTo>
                    <a:pt x="3719" y="24055"/>
                    <a:pt x="4796" y="22978"/>
                    <a:pt x="4796" y="21674"/>
                  </a:cubicBezTo>
                  <a:cubicBezTo>
                    <a:pt x="4796" y="13356"/>
                    <a:pt x="9036" y="6081"/>
                    <a:pt x="11189" y="4222"/>
                  </a:cubicBezTo>
                  <a:cubicBezTo>
                    <a:pt x="12200" y="3341"/>
                    <a:pt x="12298" y="1841"/>
                    <a:pt x="11450" y="830"/>
                  </a:cubicBezTo>
                  <a:cubicBezTo>
                    <a:pt x="10972" y="280"/>
                    <a:pt x="10311" y="1"/>
                    <a:pt x="9644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54"/>
            <p:cNvSpPr/>
            <p:nvPr/>
          </p:nvSpPr>
          <p:spPr>
            <a:xfrm>
              <a:off x="3615475" y="1841300"/>
              <a:ext cx="165575" cy="383375"/>
            </a:xfrm>
            <a:custGeom>
              <a:rect b="b" l="l" r="r" t="t"/>
              <a:pathLst>
                <a:path extrusionOk="0" h="15335" w="6623">
                  <a:moveTo>
                    <a:pt x="2781" y="1"/>
                  </a:moveTo>
                  <a:cubicBezTo>
                    <a:pt x="1528" y="1"/>
                    <a:pt x="455" y="959"/>
                    <a:pt x="392" y="2254"/>
                  </a:cubicBezTo>
                  <a:cubicBezTo>
                    <a:pt x="294" y="3657"/>
                    <a:pt x="1" y="10736"/>
                    <a:pt x="1795" y="14063"/>
                  </a:cubicBezTo>
                  <a:cubicBezTo>
                    <a:pt x="2219" y="14878"/>
                    <a:pt x="3034" y="15335"/>
                    <a:pt x="3882" y="15335"/>
                  </a:cubicBezTo>
                  <a:cubicBezTo>
                    <a:pt x="4274" y="15335"/>
                    <a:pt x="4665" y="15237"/>
                    <a:pt x="5024" y="15041"/>
                  </a:cubicBezTo>
                  <a:cubicBezTo>
                    <a:pt x="6198" y="14422"/>
                    <a:pt x="6623" y="12986"/>
                    <a:pt x="6003" y="11812"/>
                  </a:cubicBezTo>
                  <a:cubicBezTo>
                    <a:pt x="5155" y="10214"/>
                    <a:pt x="4992" y="5419"/>
                    <a:pt x="5155" y="2515"/>
                  </a:cubicBezTo>
                  <a:cubicBezTo>
                    <a:pt x="5252" y="1211"/>
                    <a:pt x="4241" y="69"/>
                    <a:pt x="2904" y="4"/>
                  </a:cubicBezTo>
                  <a:cubicBezTo>
                    <a:pt x="2863" y="2"/>
                    <a:pt x="2822" y="1"/>
                    <a:pt x="2781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54"/>
            <p:cNvSpPr/>
            <p:nvPr/>
          </p:nvSpPr>
          <p:spPr>
            <a:xfrm>
              <a:off x="2212825" y="3071975"/>
              <a:ext cx="519500" cy="345775"/>
            </a:xfrm>
            <a:custGeom>
              <a:rect b="b" l="l" r="r" t="t"/>
              <a:pathLst>
                <a:path extrusionOk="0" h="13831" w="20780">
                  <a:moveTo>
                    <a:pt x="18398" y="0"/>
                  </a:moveTo>
                  <a:cubicBezTo>
                    <a:pt x="11157" y="0"/>
                    <a:pt x="5252" y="5219"/>
                    <a:pt x="914" y="9786"/>
                  </a:cubicBezTo>
                  <a:cubicBezTo>
                    <a:pt x="1" y="10765"/>
                    <a:pt x="33" y="12265"/>
                    <a:pt x="979" y="13178"/>
                  </a:cubicBezTo>
                  <a:cubicBezTo>
                    <a:pt x="1436" y="13603"/>
                    <a:pt x="2023" y="13831"/>
                    <a:pt x="2643" y="13831"/>
                  </a:cubicBezTo>
                  <a:cubicBezTo>
                    <a:pt x="3263" y="13831"/>
                    <a:pt x="3882" y="13603"/>
                    <a:pt x="4372" y="13081"/>
                  </a:cubicBezTo>
                  <a:cubicBezTo>
                    <a:pt x="8058" y="9231"/>
                    <a:pt x="12983" y="4795"/>
                    <a:pt x="18398" y="4795"/>
                  </a:cubicBezTo>
                  <a:cubicBezTo>
                    <a:pt x="19703" y="4795"/>
                    <a:pt x="20779" y="3719"/>
                    <a:pt x="20779" y="2381"/>
                  </a:cubicBezTo>
                  <a:cubicBezTo>
                    <a:pt x="20779" y="1044"/>
                    <a:pt x="19703" y="0"/>
                    <a:pt x="18398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54"/>
            <p:cNvSpPr/>
            <p:nvPr/>
          </p:nvSpPr>
          <p:spPr>
            <a:xfrm>
              <a:off x="4217325" y="3203175"/>
              <a:ext cx="517850" cy="542425"/>
            </a:xfrm>
            <a:custGeom>
              <a:rect b="b" l="l" r="r" t="t"/>
              <a:pathLst>
                <a:path extrusionOk="0" h="21697" w="20714">
                  <a:moveTo>
                    <a:pt x="2468" y="1"/>
                  </a:moveTo>
                  <a:cubicBezTo>
                    <a:pt x="2429" y="1"/>
                    <a:pt x="2389" y="2"/>
                    <a:pt x="2349" y="4"/>
                  </a:cubicBezTo>
                  <a:cubicBezTo>
                    <a:pt x="1011" y="102"/>
                    <a:pt x="0" y="1211"/>
                    <a:pt x="98" y="2548"/>
                  </a:cubicBezTo>
                  <a:cubicBezTo>
                    <a:pt x="424" y="8681"/>
                    <a:pt x="12135" y="18140"/>
                    <a:pt x="16604" y="21272"/>
                  </a:cubicBezTo>
                  <a:cubicBezTo>
                    <a:pt x="17028" y="21566"/>
                    <a:pt x="17517" y="21696"/>
                    <a:pt x="17974" y="21696"/>
                  </a:cubicBezTo>
                  <a:cubicBezTo>
                    <a:pt x="18724" y="21696"/>
                    <a:pt x="19474" y="21337"/>
                    <a:pt x="19931" y="20652"/>
                  </a:cubicBezTo>
                  <a:cubicBezTo>
                    <a:pt x="20714" y="19576"/>
                    <a:pt x="20420" y="18075"/>
                    <a:pt x="19344" y="17325"/>
                  </a:cubicBezTo>
                  <a:cubicBezTo>
                    <a:pt x="12069" y="12236"/>
                    <a:pt x="5024" y="4929"/>
                    <a:pt x="4860" y="2255"/>
                  </a:cubicBezTo>
                  <a:cubicBezTo>
                    <a:pt x="4797" y="990"/>
                    <a:pt x="3722" y="1"/>
                    <a:pt x="2468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54"/>
            <p:cNvSpPr/>
            <p:nvPr/>
          </p:nvSpPr>
          <p:spPr>
            <a:xfrm>
              <a:off x="3059300" y="884800"/>
              <a:ext cx="420025" cy="863625"/>
            </a:xfrm>
            <a:custGeom>
              <a:rect b="b" l="l" r="r" t="t"/>
              <a:pathLst>
                <a:path extrusionOk="0" h="34545" w="16801">
                  <a:moveTo>
                    <a:pt x="2382" y="1"/>
                  </a:moveTo>
                  <a:cubicBezTo>
                    <a:pt x="1077" y="1"/>
                    <a:pt x="1" y="1044"/>
                    <a:pt x="1" y="2382"/>
                  </a:cubicBezTo>
                  <a:lnTo>
                    <a:pt x="1" y="13766"/>
                  </a:lnTo>
                  <a:cubicBezTo>
                    <a:pt x="1" y="15071"/>
                    <a:pt x="1077" y="16147"/>
                    <a:pt x="2382" y="16147"/>
                  </a:cubicBezTo>
                  <a:lnTo>
                    <a:pt x="12005" y="16147"/>
                  </a:lnTo>
                  <a:lnTo>
                    <a:pt x="12005" y="32131"/>
                  </a:lnTo>
                  <a:cubicBezTo>
                    <a:pt x="12005" y="33469"/>
                    <a:pt x="13082" y="34545"/>
                    <a:pt x="14419" y="34545"/>
                  </a:cubicBezTo>
                  <a:cubicBezTo>
                    <a:pt x="15756" y="34545"/>
                    <a:pt x="16800" y="33469"/>
                    <a:pt x="16800" y="32131"/>
                  </a:cubicBezTo>
                  <a:lnTo>
                    <a:pt x="16800" y="13766"/>
                  </a:lnTo>
                  <a:cubicBezTo>
                    <a:pt x="16800" y="12429"/>
                    <a:pt x="15756" y="11352"/>
                    <a:pt x="14419" y="11352"/>
                  </a:cubicBezTo>
                  <a:lnTo>
                    <a:pt x="4796" y="11352"/>
                  </a:lnTo>
                  <a:lnTo>
                    <a:pt x="4796" y="2382"/>
                  </a:lnTo>
                  <a:cubicBezTo>
                    <a:pt x="4796" y="1044"/>
                    <a:pt x="3720" y="1"/>
                    <a:pt x="2382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54"/>
            <p:cNvSpPr/>
            <p:nvPr/>
          </p:nvSpPr>
          <p:spPr>
            <a:xfrm>
              <a:off x="3359425" y="3644450"/>
              <a:ext cx="119900" cy="1188200"/>
            </a:xfrm>
            <a:custGeom>
              <a:rect b="b" l="l" r="r" t="t"/>
              <a:pathLst>
                <a:path extrusionOk="0" h="47528" w="4796">
                  <a:moveTo>
                    <a:pt x="2414" y="0"/>
                  </a:moveTo>
                  <a:cubicBezTo>
                    <a:pt x="1077" y="0"/>
                    <a:pt x="0" y="1077"/>
                    <a:pt x="0" y="2414"/>
                  </a:cubicBezTo>
                  <a:lnTo>
                    <a:pt x="0" y="45113"/>
                  </a:lnTo>
                  <a:cubicBezTo>
                    <a:pt x="0" y="46451"/>
                    <a:pt x="1077" y="47527"/>
                    <a:pt x="2414" y="47527"/>
                  </a:cubicBezTo>
                  <a:cubicBezTo>
                    <a:pt x="3751" y="47527"/>
                    <a:pt x="4795" y="46451"/>
                    <a:pt x="4795" y="45113"/>
                  </a:cubicBezTo>
                  <a:lnTo>
                    <a:pt x="4795" y="2414"/>
                  </a:lnTo>
                  <a:cubicBezTo>
                    <a:pt x="4795" y="1077"/>
                    <a:pt x="3751" y="0"/>
                    <a:pt x="2414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54"/>
            <p:cNvSpPr/>
            <p:nvPr/>
          </p:nvSpPr>
          <p:spPr>
            <a:xfrm>
              <a:off x="2480300" y="3560450"/>
              <a:ext cx="698925" cy="738050"/>
            </a:xfrm>
            <a:custGeom>
              <a:rect b="b" l="l" r="r" t="t"/>
              <a:pathLst>
                <a:path extrusionOk="0" h="29522" w="27957">
                  <a:moveTo>
                    <a:pt x="25542" y="0"/>
                  </a:moveTo>
                  <a:cubicBezTo>
                    <a:pt x="24237" y="0"/>
                    <a:pt x="23161" y="1077"/>
                    <a:pt x="23161" y="2414"/>
                  </a:cubicBezTo>
                  <a:lnTo>
                    <a:pt x="23161" y="15266"/>
                  </a:lnTo>
                  <a:lnTo>
                    <a:pt x="2513" y="15266"/>
                  </a:lnTo>
                  <a:cubicBezTo>
                    <a:pt x="1208" y="15266"/>
                    <a:pt x="131" y="16310"/>
                    <a:pt x="131" y="17615"/>
                  </a:cubicBezTo>
                  <a:lnTo>
                    <a:pt x="1" y="27107"/>
                  </a:lnTo>
                  <a:cubicBezTo>
                    <a:pt x="1" y="28412"/>
                    <a:pt x="1045" y="29521"/>
                    <a:pt x="2382" y="29521"/>
                  </a:cubicBezTo>
                  <a:lnTo>
                    <a:pt x="2415" y="29521"/>
                  </a:lnTo>
                  <a:cubicBezTo>
                    <a:pt x="3720" y="29521"/>
                    <a:pt x="4763" y="28477"/>
                    <a:pt x="4796" y="27173"/>
                  </a:cubicBezTo>
                  <a:lnTo>
                    <a:pt x="4894" y="20062"/>
                  </a:lnTo>
                  <a:lnTo>
                    <a:pt x="25542" y="20062"/>
                  </a:lnTo>
                  <a:cubicBezTo>
                    <a:pt x="26880" y="20062"/>
                    <a:pt x="27956" y="18985"/>
                    <a:pt x="27956" y="17648"/>
                  </a:cubicBezTo>
                  <a:lnTo>
                    <a:pt x="27956" y="2414"/>
                  </a:lnTo>
                  <a:cubicBezTo>
                    <a:pt x="27956" y="1077"/>
                    <a:pt x="26880" y="0"/>
                    <a:pt x="25542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54"/>
            <p:cNvSpPr/>
            <p:nvPr/>
          </p:nvSpPr>
          <p:spPr>
            <a:xfrm>
              <a:off x="2751050" y="238125"/>
              <a:ext cx="735600" cy="735600"/>
            </a:xfrm>
            <a:custGeom>
              <a:rect b="b" l="l" r="r" t="t"/>
              <a:pathLst>
                <a:path extrusionOk="0" h="29424" w="29424">
                  <a:moveTo>
                    <a:pt x="14712" y="7274"/>
                  </a:moveTo>
                  <a:cubicBezTo>
                    <a:pt x="18822" y="7274"/>
                    <a:pt x="22150" y="10601"/>
                    <a:pt x="22150" y="14712"/>
                  </a:cubicBezTo>
                  <a:cubicBezTo>
                    <a:pt x="22150" y="18822"/>
                    <a:pt x="18822" y="22182"/>
                    <a:pt x="14712" y="22182"/>
                  </a:cubicBezTo>
                  <a:cubicBezTo>
                    <a:pt x="10602" y="22182"/>
                    <a:pt x="7242" y="18822"/>
                    <a:pt x="7242" y="14712"/>
                  </a:cubicBezTo>
                  <a:cubicBezTo>
                    <a:pt x="7242" y="10601"/>
                    <a:pt x="10602" y="7274"/>
                    <a:pt x="14712" y="7274"/>
                  </a:cubicBezTo>
                  <a:close/>
                  <a:moveTo>
                    <a:pt x="14712" y="0"/>
                  </a:moveTo>
                  <a:cubicBezTo>
                    <a:pt x="6590" y="0"/>
                    <a:pt x="1" y="6589"/>
                    <a:pt x="1" y="14712"/>
                  </a:cubicBezTo>
                  <a:cubicBezTo>
                    <a:pt x="1" y="22834"/>
                    <a:pt x="6590" y="29423"/>
                    <a:pt x="14712" y="29423"/>
                  </a:cubicBezTo>
                  <a:cubicBezTo>
                    <a:pt x="22835" y="29423"/>
                    <a:pt x="29424" y="22834"/>
                    <a:pt x="29424" y="14712"/>
                  </a:cubicBezTo>
                  <a:cubicBezTo>
                    <a:pt x="29424" y="6589"/>
                    <a:pt x="22802" y="0"/>
                    <a:pt x="14712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54"/>
            <p:cNvSpPr/>
            <p:nvPr/>
          </p:nvSpPr>
          <p:spPr>
            <a:xfrm>
              <a:off x="2169600" y="1097650"/>
              <a:ext cx="1009625" cy="782900"/>
            </a:xfrm>
            <a:custGeom>
              <a:rect b="b" l="l" r="r" t="t"/>
              <a:pathLst>
                <a:path extrusionOk="0" h="31316" w="40385">
                  <a:moveTo>
                    <a:pt x="2382" y="0"/>
                  </a:moveTo>
                  <a:cubicBezTo>
                    <a:pt x="1077" y="0"/>
                    <a:pt x="1" y="1077"/>
                    <a:pt x="1" y="2382"/>
                  </a:cubicBezTo>
                  <a:lnTo>
                    <a:pt x="1" y="15201"/>
                  </a:lnTo>
                  <a:cubicBezTo>
                    <a:pt x="1" y="16539"/>
                    <a:pt x="1077" y="17615"/>
                    <a:pt x="2382" y="17615"/>
                  </a:cubicBezTo>
                  <a:lnTo>
                    <a:pt x="35589" y="17615"/>
                  </a:lnTo>
                  <a:lnTo>
                    <a:pt x="35589" y="28934"/>
                  </a:lnTo>
                  <a:cubicBezTo>
                    <a:pt x="35589" y="30239"/>
                    <a:pt x="36665" y="31315"/>
                    <a:pt x="37970" y="31315"/>
                  </a:cubicBezTo>
                  <a:cubicBezTo>
                    <a:pt x="39308" y="31315"/>
                    <a:pt x="40384" y="30239"/>
                    <a:pt x="40384" y="28934"/>
                  </a:cubicBezTo>
                  <a:lnTo>
                    <a:pt x="40384" y="15201"/>
                  </a:lnTo>
                  <a:cubicBezTo>
                    <a:pt x="40384" y="13896"/>
                    <a:pt x="39308" y="12820"/>
                    <a:pt x="37970" y="12820"/>
                  </a:cubicBezTo>
                  <a:lnTo>
                    <a:pt x="4796" y="12820"/>
                  </a:lnTo>
                  <a:lnTo>
                    <a:pt x="4796" y="2382"/>
                  </a:lnTo>
                  <a:cubicBezTo>
                    <a:pt x="4796" y="1077"/>
                    <a:pt x="3719" y="0"/>
                    <a:pt x="2382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54"/>
            <p:cNvSpPr/>
            <p:nvPr/>
          </p:nvSpPr>
          <p:spPr>
            <a:xfrm>
              <a:off x="1864625" y="512125"/>
              <a:ext cx="735600" cy="736425"/>
            </a:xfrm>
            <a:custGeom>
              <a:rect b="b" l="l" r="r" t="t"/>
              <a:pathLst>
                <a:path extrusionOk="0" h="29457" w="29424">
                  <a:moveTo>
                    <a:pt x="14712" y="7275"/>
                  </a:moveTo>
                  <a:cubicBezTo>
                    <a:pt x="18822" y="7275"/>
                    <a:pt x="22181" y="10602"/>
                    <a:pt x="22181" y="14712"/>
                  </a:cubicBezTo>
                  <a:cubicBezTo>
                    <a:pt x="22181" y="18822"/>
                    <a:pt x="18822" y="22182"/>
                    <a:pt x="14712" y="22182"/>
                  </a:cubicBezTo>
                  <a:cubicBezTo>
                    <a:pt x="10601" y="22182"/>
                    <a:pt x="7274" y="18822"/>
                    <a:pt x="7274" y="14712"/>
                  </a:cubicBezTo>
                  <a:cubicBezTo>
                    <a:pt x="7274" y="10602"/>
                    <a:pt x="10601" y="7275"/>
                    <a:pt x="14712" y="7275"/>
                  </a:cubicBezTo>
                  <a:close/>
                  <a:moveTo>
                    <a:pt x="14712" y="0"/>
                  </a:moveTo>
                  <a:cubicBezTo>
                    <a:pt x="6589" y="0"/>
                    <a:pt x="0" y="6622"/>
                    <a:pt x="0" y="14744"/>
                  </a:cubicBezTo>
                  <a:cubicBezTo>
                    <a:pt x="0" y="22834"/>
                    <a:pt x="6589" y="29456"/>
                    <a:pt x="14712" y="29456"/>
                  </a:cubicBezTo>
                  <a:cubicBezTo>
                    <a:pt x="22834" y="29456"/>
                    <a:pt x="29423" y="22834"/>
                    <a:pt x="29423" y="14744"/>
                  </a:cubicBezTo>
                  <a:cubicBezTo>
                    <a:pt x="29423" y="6622"/>
                    <a:pt x="22834" y="0"/>
                    <a:pt x="14712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54"/>
            <p:cNvSpPr/>
            <p:nvPr/>
          </p:nvSpPr>
          <p:spPr>
            <a:xfrm>
              <a:off x="3653800" y="844025"/>
              <a:ext cx="1151500" cy="902775"/>
            </a:xfrm>
            <a:custGeom>
              <a:rect b="b" l="l" r="r" t="t"/>
              <a:pathLst>
                <a:path extrusionOk="0" h="36111" w="46060">
                  <a:moveTo>
                    <a:pt x="43646" y="1"/>
                  </a:moveTo>
                  <a:cubicBezTo>
                    <a:pt x="42309" y="1"/>
                    <a:pt x="41265" y="1077"/>
                    <a:pt x="41265" y="2414"/>
                  </a:cubicBezTo>
                  <a:lnTo>
                    <a:pt x="41265" y="12983"/>
                  </a:lnTo>
                  <a:lnTo>
                    <a:pt x="2415" y="12983"/>
                  </a:lnTo>
                  <a:cubicBezTo>
                    <a:pt x="1077" y="12983"/>
                    <a:pt x="1" y="14060"/>
                    <a:pt x="1" y="15397"/>
                  </a:cubicBezTo>
                  <a:lnTo>
                    <a:pt x="1" y="33730"/>
                  </a:lnTo>
                  <a:cubicBezTo>
                    <a:pt x="1" y="35034"/>
                    <a:pt x="1077" y="36111"/>
                    <a:pt x="2415" y="36111"/>
                  </a:cubicBezTo>
                  <a:cubicBezTo>
                    <a:pt x="3752" y="36111"/>
                    <a:pt x="4796" y="35034"/>
                    <a:pt x="4796" y="33730"/>
                  </a:cubicBezTo>
                  <a:lnTo>
                    <a:pt x="4796" y="17778"/>
                  </a:lnTo>
                  <a:lnTo>
                    <a:pt x="43646" y="17778"/>
                  </a:lnTo>
                  <a:cubicBezTo>
                    <a:pt x="44984" y="17778"/>
                    <a:pt x="46060" y="16702"/>
                    <a:pt x="46060" y="15397"/>
                  </a:cubicBezTo>
                  <a:lnTo>
                    <a:pt x="46060" y="2414"/>
                  </a:lnTo>
                  <a:cubicBezTo>
                    <a:pt x="46060" y="1077"/>
                    <a:pt x="44984" y="1"/>
                    <a:pt x="43646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54"/>
            <p:cNvSpPr/>
            <p:nvPr/>
          </p:nvSpPr>
          <p:spPr>
            <a:xfrm>
              <a:off x="3935150" y="1418125"/>
              <a:ext cx="1171075" cy="328675"/>
            </a:xfrm>
            <a:custGeom>
              <a:rect b="b" l="l" r="r" t="t"/>
              <a:pathLst>
                <a:path extrusionOk="0" h="13147" w="46843">
                  <a:moveTo>
                    <a:pt x="2382" y="1"/>
                  </a:moveTo>
                  <a:cubicBezTo>
                    <a:pt x="1077" y="1"/>
                    <a:pt x="1" y="1077"/>
                    <a:pt x="1" y="2382"/>
                  </a:cubicBezTo>
                  <a:lnTo>
                    <a:pt x="1" y="10766"/>
                  </a:lnTo>
                  <a:cubicBezTo>
                    <a:pt x="1" y="12070"/>
                    <a:pt x="1077" y="13147"/>
                    <a:pt x="2382" y="13147"/>
                  </a:cubicBezTo>
                  <a:cubicBezTo>
                    <a:pt x="3719" y="13147"/>
                    <a:pt x="4796" y="12070"/>
                    <a:pt x="4796" y="10766"/>
                  </a:cubicBezTo>
                  <a:lnTo>
                    <a:pt x="4796" y="4796"/>
                  </a:lnTo>
                  <a:lnTo>
                    <a:pt x="44429" y="4796"/>
                  </a:lnTo>
                  <a:cubicBezTo>
                    <a:pt x="45766" y="4796"/>
                    <a:pt x="46843" y="3720"/>
                    <a:pt x="46843" y="2382"/>
                  </a:cubicBezTo>
                  <a:cubicBezTo>
                    <a:pt x="46843" y="1077"/>
                    <a:pt x="45766" y="1"/>
                    <a:pt x="44429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54"/>
            <p:cNvSpPr/>
            <p:nvPr/>
          </p:nvSpPr>
          <p:spPr>
            <a:xfrm>
              <a:off x="4992025" y="1121300"/>
              <a:ext cx="735600" cy="735600"/>
            </a:xfrm>
            <a:custGeom>
              <a:rect b="b" l="l" r="r" t="t"/>
              <a:pathLst>
                <a:path extrusionOk="0" h="29424" w="29424">
                  <a:moveTo>
                    <a:pt x="14712" y="7275"/>
                  </a:moveTo>
                  <a:cubicBezTo>
                    <a:pt x="18823" y="7275"/>
                    <a:pt x="22182" y="10602"/>
                    <a:pt x="22182" y="14712"/>
                  </a:cubicBezTo>
                  <a:cubicBezTo>
                    <a:pt x="22182" y="18822"/>
                    <a:pt x="18823" y="22182"/>
                    <a:pt x="14712" y="22182"/>
                  </a:cubicBezTo>
                  <a:cubicBezTo>
                    <a:pt x="10602" y="22182"/>
                    <a:pt x="7275" y="18822"/>
                    <a:pt x="7275" y="14712"/>
                  </a:cubicBezTo>
                  <a:cubicBezTo>
                    <a:pt x="7275" y="10602"/>
                    <a:pt x="10602" y="7275"/>
                    <a:pt x="14712" y="7275"/>
                  </a:cubicBezTo>
                  <a:close/>
                  <a:moveTo>
                    <a:pt x="14712" y="0"/>
                  </a:moveTo>
                  <a:cubicBezTo>
                    <a:pt x="6590" y="0"/>
                    <a:pt x="1" y="6590"/>
                    <a:pt x="1" y="14712"/>
                  </a:cubicBezTo>
                  <a:cubicBezTo>
                    <a:pt x="1" y="22834"/>
                    <a:pt x="6590" y="29423"/>
                    <a:pt x="14712" y="29423"/>
                  </a:cubicBezTo>
                  <a:cubicBezTo>
                    <a:pt x="22835" y="29423"/>
                    <a:pt x="29424" y="22834"/>
                    <a:pt x="29424" y="14712"/>
                  </a:cubicBezTo>
                  <a:cubicBezTo>
                    <a:pt x="29424" y="6590"/>
                    <a:pt x="22835" y="0"/>
                    <a:pt x="14712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54"/>
            <p:cNvSpPr/>
            <p:nvPr/>
          </p:nvSpPr>
          <p:spPr>
            <a:xfrm>
              <a:off x="4376325" y="251150"/>
              <a:ext cx="735600" cy="736425"/>
            </a:xfrm>
            <a:custGeom>
              <a:rect b="b" l="l" r="r" t="t"/>
              <a:pathLst>
                <a:path extrusionOk="0" h="29457" w="29424">
                  <a:moveTo>
                    <a:pt x="14712" y="7275"/>
                  </a:moveTo>
                  <a:cubicBezTo>
                    <a:pt x="18823" y="7275"/>
                    <a:pt x="22182" y="10602"/>
                    <a:pt x="22182" y="14745"/>
                  </a:cubicBezTo>
                  <a:cubicBezTo>
                    <a:pt x="22182" y="18855"/>
                    <a:pt x="18823" y="22182"/>
                    <a:pt x="14712" y="22182"/>
                  </a:cubicBezTo>
                  <a:cubicBezTo>
                    <a:pt x="10602" y="22182"/>
                    <a:pt x="7275" y="18855"/>
                    <a:pt x="7275" y="14745"/>
                  </a:cubicBezTo>
                  <a:cubicBezTo>
                    <a:pt x="7275" y="10602"/>
                    <a:pt x="10602" y="7275"/>
                    <a:pt x="14712" y="7275"/>
                  </a:cubicBezTo>
                  <a:close/>
                  <a:moveTo>
                    <a:pt x="14712" y="1"/>
                  </a:moveTo>
                  <a:cubicBezTo>
                    <a:pt x="6623" y="1"/>
                    <a:pt x="1" y="6623"/>
                    <a:pt x="1" y="14745"/>
                  </a:cubicBezTo>
                  <a:cubicBezTo>
                    <a:pt x="1" y="22835"/>
                    <a:pt x="6623" y="29457"/>
                    <a:pt x="14712" y="29457"/>
                  </a:cubicBezTo>
                  <a:cubicBezTo>
                    <a:pt x="22835" y="29457"/>
                    <a:pt x="29424" y="22835"/>
                    <a:pt x="29424" y="14745"/>
                  </a:cubicBezTo>
                  <a:cubicBezTo>
                    <a:pt x="29424" y="6623"/>
                    <a:pt x="22835" y="1"/>
                    <a:pt x="14712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54"/>
            <p:cNvSpPr/>
            <p:nvPr/>
          </p:nvSpPr>
          <p:spPr>
            <a:xfrm>
              <a:off x="3051975" y="4707850"/>
              <a:ext cx="735600" cy="736425"/>
            </a:xfrm>
            <a:custGeom>
              <a:rect b="b" l="l" r="r" t="t"/>
              <a:pathLst>
                <a:path extrusionOk="0" h="29457" w="29424">
                  <a:moveTo>
                    <a:pt x="14712" y="7275"/>
                  </a:moveTo>
                  <a:cubicBezTo>
                    <a:pt x="18822" y="7275"/>
                    <a:pt x="22149" y="10635"/>
                    <a:pt x="22149" y="14745"/>
                  </a:cubicBezTo>
                  <a:cubicBezTo>
                    <a:pt x="22149" y="18855"/>
                    <a:pt x="18822" y="22182"/>
                    <a:pt x="14712" y="22182"/>
                  </a:cubicBezTo>
                  <a:cubicBezTo>
                    <a:pt x="10602" y="22182"/>
                    <a:pt x="7242" y="18855"/>
                    <a:pt x="7242" y="14745"/>
                  </a:cubicBezTo>
                  <a:cubicBezTo>
                    <a:pt x="7242" y="10635"/>
                    <a:pt x="10602" y="7275"/>
                    <a:pt x="14712" y="7275"/>
                  </a:cubicBezTo>
                  <a:close/>
                  <a:moveTo>
                    <a:pt x="14712" y="0"/>
                  </a:moveTo>
                  <a:cubicBezTo>
                    <a:pt x="6590" y="0"/>
                    <a:pt x="0" y="6622"/>
                    <a:pt x="0" y="14745"/>
                  </a:cubicBezTo>
                  <a:cubicBezTo>
                    <a:pt x="0" y="22834"/>
                    <a:pt x="6590" y="29456"/>
                    <a:pt x="14712" y="29456"/>
                  </a:cubicBezTo>
                  <a:cubicBezTo>
                    <a:pt x="22834" y="29456"/>
                    <a:pt x="29423" y="22834"/>
                    <a:pt x="29423" y="14745"/>
                  </a:cubicBezTo>
                  <a:cubicBezTo>
                    <a:pt x="29423" y="6622"/>
                    <a:pt x="22834" y="0"/>
                    <a:pt x="14712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54"/>
            <p:cNvSpPr/>
            <p:nvPr/>
          </p:nvSpPr>
          <p:spPr>
            <a:xfrm>
              <a:off x="3653800" y="3644450"/>
              <a:ext cx="910125" cy="1188200"/>
            </a:xfrm>
            <a:custGeom>
              <a:rect b="b" l="l" r="r" t="t"/>
              <a:pathLst>
                <a:path extrusionOk="0" h="47528" w="36405">
                  <a:moveTo>
                    <a:pt x="2415" y="0"/>
                  </a:moveTo>
                  <a:cubicBezTo>
                    <a:pt x="1077" y="0"/>
                    <a:pt x="1" y="1077"/>
                    <a:pt x="1" y="2414"/>
                  </a:cubicBezTo>
                  <a:lnTo>
                    <a:pt x="1" y="35784"/>
                  </a:lnTo>
                  <a:cubicBezTo>
                    <a:pt x="1" y="36404"/>
                    <a:pt x="262" y="37024"/>
                    <a:pt x="718" y="37480"/>
                  </a:cubicBezTo>
                  <a:cubicBezTo>
                    <a:pt x="1175" y="37937"/>
                    <a:pt x="1762" y="38165"/>
                    <a:pt x="2415" y="38165"/>
                  </a:cubicBezTo>
                  <a:lnTo>
                    <a:pt x="31609" y="38100"/>
                  </a:lnTo>
                  <a:lnTo>
                    <a:pt x="31609" y="45113"/>
                  </a:lnTo>
                  <a:cubicBezTo>
                    <a:pt x="31609" y="46451"/>
                    <a:pt x="32686" y="47527"/>
                    <a:pt x="34023" y="47527"/>
                  </a:cubicBezTo>
                  <a:cubicBezTo>
                    <a:pt x="35328" y="47527"/>
                    <a:pt x="36405" y="46451"/>
                    <a:pt x="36405" y="45113"/>
                  </a:cubicBezTo>
                  <a:lnTo>
                    <a:pt x="36405" y="35686"/>
                  </a:lnTo>
                  <a:cubicBezTo>
                    <a:pt x="36405" y="35067"/>
                    <a:pt x="36144" y="34447"/>
                    <a:pt x="35687" y="33990"/>
                  </a:cubicBezTo>
                  <a:cubicBezTo>
                    <a:pt x="35263" y="33566"/>
                    <a:pt x="34643" y="33305"/>
                    <a:pt x="34023" y="33305"/>
                  </a:cubicBezTo>
                  <a:lnTo>
                    <a:pt x="33991" y="33305"/>
                  </a:lnTo>
                  <a:lnTo>
                    <a:pt x="4796" y="33370"/>
                  </a:lnTo>
                  <a:lnTo>
                    <a:pt x="4796" y="2414"/>
                  </a:lnTo>
                  <a:cubicBezTo>
                    <a:pt x="4796" y="1077"/>
                    <a:pt x="3719" y="0"/>
                    <a:pt x="2415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54"/>
            <p:cNvSpPr/>
            <p:nvPr/>
          </p:nvSpPr>
          <p:spPr>
            <a:xfrm>
              <a:off x="4121900" y="4721725"/>
              <a:ext cx="736425" cy="735600"/>
            </a:xfrm>
            <a:custGeom>
              <a:rect b="b" l="l" r="r" t="t"/>
              <a:pathLst>
                <a:path extrusionOk="0" h="29424" w="29457">
                  <a:moveTo>
                    <a:pt x="14745" y="7242"/>
                  </a:moveTo>
                  <a:cubicBezTo>
                    <a:pt x="18855" y="7242"/>
                    <a:pt x="22182" y="10601"/>
                    <a:pt x="22182" y="14712"/>
                  </a:cubicBezTo>
                  <a:cubicBezTo>
                    <a:pt x="22182" y="18822"/>
                    <a:pt x="18855" y="22149"/>
                    <a:pt x="14745" y="22149"/>
                  </a:cubicBezTo>
                  <a:cubicBezTo>
                    <a:pt x="10635" y="22149"/>
                    <a:pt x="7275" y="18822"/>
                    <a:pt x="7275" y="14712"/>
                  </a:cubicBezTo>
                  <a:cubicBezTo>
                    <a:pt x="7275" y="10601"/>
                    <a:pt x="10635" y="7242"/>
                    <a:pt x="14745" y="7242"/>
                  </a:cubicBezTo>
                  <a:close/>
                  <a:moveTo>
                    <a:pt x="14745" y="0"/>
                  </a:moveTo>
                  <a:cubicBezTo>
                    <a:pt x="6622" y="0"/>
                    <a:pt x="1" y="6589"/>
                    <a:pt x="1" y="14712"/>
                  </a:cubicBezTo>
                  <a:cubicBezTo>
                    <a:pt x="1" y="22834"/>
                    <a:pt x="6622" y="29423"/>
                    <a:pt x="14745" y="29423"/>
                  </a:cubicBezTo>
                  <a:cubicBezTo>
                    <a:pt x="22834" y="29423"/>
                    <a:pt x="29456" y="22834"/>
                    <a:pt x="29456" y="14712"/>
                  </a:cubicBezTo>
                  <a:cubicBezTo>
                    <a:pt x="29456" y="6589"/>
                    <a:pt x="22834" y="0"/>
                    <a:pt x="14745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54"/>
            <p:cNvSpPr/>
            <p:nvPr/>
          </p:nvSpPr>
          <p:spPr>
            <a:xfrm>
              <a:off x="2143500" y="4170900"/>
              <a:ext cx="775575" cy="735950"/>
            </a:xfrm>
            <a:custGeom>
              <a:rect b="b" l="l" r="r" t="t"/>
              <a:pathLst>
                <a:path extrusionOk="0" h="29438" w="31023">
                  <a:moveTo>
                    <a:pt x="15887" y="7256"/>
                  </a:moveTo>
                  <a:cubicBezTo>
                    <a:pt x="17420" y="7256"/>
                    <a:pt x="18920" y="7746"/>
                    <a:pt x="20193" y="8659"/>
                  </a:cubicBezTo>
                  <a:cubicBezTo>
                    <a:pt x="21824" y="9801"/>
                    <a:pt x="22900" y="11529"/>
                    <a:pt x="23226" y="13487"/>
                  </a:cubicBezTo>
                  <a:cubicBezTo>
                    <a:pt x="23552" y="15444"/>
                    <a:pt x="23096" y="17434"/>
                    <a:pt x="21954" y="19065"/>
                  </a:cubicBezTo>
                  <a:cubicBezTo>
                    <a:pt x="20780" y="20663"/>
                    <a:pt x="19084" y="21739"/>
                    <a:pt x="17094" y="22066"/>
                  </a:cubicBezTo>
                  <a:cubicBezTo>
                    <a:pt x="16681" y="22135"/>
                    <a:pt x="16267" y="22168"/>
                    <a:pt x="15857" y="22168"/>
                  </a:cubicBezTo>
                  <a:cubicBezTo>
                    <a:pt x="14325" y="22168"/>
                    <a:pt x="12835" y="21694"/>
                    <a:pt x="11548" y="20793"/>
                  </a:cubicBezTo>
                  <a:cubicBezTo>
                    <a:pt x="9917" y="19652"/>
                    <a:pt x="8841" y="17923"/>
                    <a:pt x="8515" y="15966"/>
                  </a:cubicBezTo>
                  <a:cubicBezTo>
                    <a:pt x="8189" y="14009"/>
                    <a:pt x="8645" y="12019"/>
                    <a:pt x="9787" y="10388"/>
                  </a:cubicBezTo>
                  <a:cubicBezTo>
                    <a:pt x="10961" y="8789"/>
                    <a:pt x="12657" y="7713"/>
                    <a:pt x="14647" y="7387"/>
                  </a:cubicBezTo>
                  <a:cubicBezTo>
                    <a:pt x="15071" y="7289"/>
                    <a:pt x="15463" y="7256"/>
                    <a:pt x="15887" y="7256"/>
                  </a:cubicBezTo>
                  <a:close/>
                  <a:moveTo>
                    <a:pt x="15934" y="1"/>
                  </a:moveTo>
                  <a:cubicBezTo>
                    <a:pt x="15107" y="1"/>
                    <a:pt x="14274" y="70"/>
                    <a:pt x="13440" y="210"/>
                  </a:cubicBezTo>
                  <a:cubicBezTo>
                    <a:pt x="5448" y="1548"/>
                    <a:pt x="1" y="9148"/>
                    <a:pt x="1371" y="17173"/>
                  </a:cubicBezTo>
                  <a:cubicBezTo>
                    <a:pt x="2023" y="21054"/>
                    <a:pt x="4144" y="24447"/>
                    <a:pt x="7340" y="26698"/>
                  </a:cubicBezTo>
                  <a:cubicBezTo>
                    <a:pt x="9848" y="28489"/>
                    <a:pt x="12810" y="29434"/>
                    <a:pt x="15838" y="29438"/>
                  </a:cubicBezTo>
                  <a:lnTo>
                    <a:pt x="15838" y="29438"/>
                  </a:lnTo>
                  <a:cubicBezTo>
                    <a:pt x="16680" y="29437"/>
                    <a:pt x="17491" y="29372"/>
                    <a:pt x="18301" y="29242"/>
                  </a:cubicBezTo>
                  <a:cubicBezTo>
                    <a:pt x="22182" y="28590"/>
                    <a:pt x="25575" y="26469"/>
                    <a:pt x="27858" y="23273"/>
                  </a:cubicBezTo>
                  <a:cubicBezTo>
                    <a:pt x="30142" y="20076"/>
                    <a:pt x="31022" y="16161"/>
                    <a:pt x="30370" y="12280"/>
                  </a:cubicBezTo>
                  <a:cubicBezTo>
                    <a:pt x="29750" y="8398"/>
                    <a:pt x="27597" y="5005"/>
                    <a:pt x="24401" y="2722"/>
                  </a:cubicBezTo>
                  <a:cubicBezTo>
                    <a:pt x="21890" y="929"/>
                    <a:pt x="18958" y="1"/>
                    <a:pt x="15934" y="1"/>
                  </a:cubicBezTo>
                  <a:close/>
                  <a:moveTo>
                    <a:pt x="15838" y="29438"/>
                  </a:moveTo>
                  <a:cubicBezTo>
                    <a:pt x="15833" y="29438"/>
                    <a:pt x="15827" y="29438"/>
                    <a:pt x="15822" y="29438"/>
                  </a:cubicBezTo>
                  <a:lnTo>
                    <a:pt x="15854" y="29438"/>
                  </a:lnTo>
                  <a:cubicBezTo>
                    <a:pt x="15849" y="29438"/>
                    <a:pt x="15844" y="29438"/>
                    <a:pt x="15838" y="2943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5" name="Google Shape;755;p54"/>
          <p:cNvGrpSpPr/>
          <p:nvPr/>
        </p:nvGrpSpPr>
        <p:grpSpPr>
          <a:xfrm>
            <a:off x="7843666" y="355647"/>
            <a:ext cx="279194" cy="128892"/>
            <a:chOff x="226900" y="1140200"/>
            <a:chExt cx="7014925" cy="3238500"/>
          </a:xfrm>
        </p:grpSpPr>
        <p:sp>
          <p:nvSpPr>
            <p:cNvPr id="756" name="Google Shape;756;p54"/>
            <p:cNvSpPr/>
            <p:nvPr/>
          </p:nvSpPr>
          <p:spPr>
            <a:xfrm>
              <a:off x="2047875" y="2759425"/>
              <a:ext cx="280150" cy="409050"/>
            </a:xfrm>
            <a:custGeom>
              <a:rect b="b" l="l" r="r" t="t"/>
              <a:pathLst>
                <a:path extrusionOk="0" h="16362" w="11206">
                  <a:moveTo>
                    <a:pt x="0" y="1"/>
                  </a:moveTo>
                  <a:lnTo>
                    <a:pt x="0" y="225"/>
                  </a:lnTo>
                  <a:cubicBezTo>
                    <a:pt x="0" y="5828"/>
                    <a:pt x="224" y="11207"/>
                    <a:pt x="1121" y="16362"/>
                  </a:cubicBezTo>
                  <a:lnTo>
                    <a:pt x="11206" y="16362"/>
                  </a:lnTo>
                  <a:cubicBezTo>
                    <a:pt x="10534" y="11431"/>
                    <a:pt x="10085" y="6052"/>
                    <a:pt x="10085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54"/>
            <p:cNvSpPr/>
            <p:nvPr/>
          </p:nvSpPr>
          <p:spPr>
            <a:xfrm>
              <a:off x="708750" y="1140200"/>
              <a:ext cx="6533075" cy="3238500"/>
            </a:xfrm>
            <a:custGeom>
              <a:rect b="b" l="l" r="r" t="t"/>
              <a:pathLst>
                <a:path extrusionOk="0" h="129540" w="261323">
                  <a:moveTo>
                    <a:pt x="214706" y="10085"/>
                  </a:moveTo>
                  <a:cubicBezTo>
                    <a:pt x="206413" y="21291"/>
                    <a:pt x="201034" y="41013"/>
                    <a:pt x="201034" y="64770"/>
                  </a:cubicBezTo>
                  <a:cubicBezTo>
                    <a:pt x="201034" y="88302"/>
                    <a:pt x="206413" y="108025"/>
                    <a:pt x="214706" y="119455"/>
                  </a:cubicBezTo>
                  <a:lnTo>
                    <a:pt x="195656" y="119455"/>
                  </a:lnTo>
                  <a:cubicBezTo>
                    <a:pt x="185794" y="119455"/>
                    <a:pt x="174813" y="97043"/>
                    <a:pt x="174813" y="64770"/>
                  </a:cubicBezTo>
                  <a:cubicBezTo>
                    <a:pt x="174813" y="32497"/>
                    <a:pt x="185794" y="10085"/>
                    <a:pt x="195656" y="10085"/>
                  </a:cubicBezTo>
                  <a:close/>
                  <a:moveTo>
                    <a:pt x="231066" y="10085"/>
                  </a:moveTo>
                  <a:cubicBezTo>
                    <a:pt x="235549" y="10085"/>
                    <a:pt x="240479" y="15464"/>
                    <a:pt x="244289" y="24429"/>
                  </a:cubicBezTo>
                  <a:cubicBezTo>
                    <a:pt x="248771" y="35186"/>
                    <a:pt x="251237" y="49530"/>
                    <a:pt x="251237" y="64770"/>
                  </a:cubicBezTo>
                  <a:cubicBezTo>
                    <a:pt x="251237" y="95922"/>
                    <a:pt x="240703" y="119455"/>
                    <a:pt x="231066" y="119455"/>
                  </a:cubicBezTo>
                  <a:cubicBezTo>
                    <a:pt x="226808" y="119455"/>
                    <a:pt x="221877" y="114076"/>
                    <a:pt x="218067" y="104887"/>
                  </a:cubicBezTo>
                  <a:cubicBezTo>
                    <a:pt x="213585" y="94353"/>
                    <a:pt x="211120" y="80010"/>
                    <a:pt x="211120" y="64770"/>
                  </a:cubicBezTo>
                  <a:cubicBezTo>
                    <a:pt x="211120" y="33394"/>
                    <a:pt x="221653" y="10085"/>
                    <a:pt x="231066" y="10085"/>
                  </a:cubicBezTo>
                  <a:close/>
                  <a:moveTo>
                    <a:pt x="28240" y="0"/>
                  </a:moveTo>
                  <a:cubicBezTo>
                    <a:pt x="19051" y="0"/>
                    <a:pt x="10983" y="7396"/>
                    <a:pt x="5156" y="20619"/>
                  </a:cubicBezTo>
                  <a:cubicBezTo>
                    <a:pt x="3139" y="25549"/>
                    <a:pt x="1346" y="31376"/>
                    <a:pt x="1" y="37652"/>
                  </a:cubicBezTo>
                  <a:lnTo>
                    <a:pt x="10310" y="37652"/>
                  </a:lnTo>
                  <a:cubicBezTo>
                    <a:pt x="14120" y="20619"/>
                    <a:pt x="21516" y="10085"/>
                    <a:pt x="28240" y="10085"/>
                  </a:cubicBezTo>
                  <a:lnTo>
                    <a:pt x="47962" y="10085"/>
                  </a:lnTo>
                  <a:cubicBezTo>
                    <a:pt x="45945" y="12999"/>
                    <a:pt x="43928" y="16361"/>
                    <a:pt x="42135" y="20619"/>
                  </a:cubicBezTo>
                  <a:cubicBezTo>
                    <a:pt x="39894" y="25549"/>
                    <a:pt x="38101" y="31376"/>
                    <a:pt x="36756" y="37652"/>
                  </a:cubicBezTo>
                  <a:lnTo>
                    <a:pt x="46617" y="37652"/>
                  </a:lnTo>
                  <a:cubicBezTo>
                    <a:pt x="50651" y="20395"/>
                    <a:pt x="58047" y="9637"/>
                    <a:pt x="64995" y="9637"/>
                  </a:cubicBezTo>
                  <a:cubicBezTo>
                    <a:pt x="65219" y="9637"/>
                    <a:pt x="65443" y="9413"/>
                    <a:pt x="65667" y="9413"/>
                  </a:cubicBezTo>
                  <a:cubicBezTo>
                    <a:pt x="65891" y="9413"/>
                    <a:pt x="66116" y="9637"/>
                    <a:pt x="66340" y="9637"/>
                  </a:cubicBezTo>
                  <a:cubicBezTo>
                    <a:pt x="68805" y="9637"/>
                    <a:pt x="71270" y="11206"/>
                    <a:pt x="73287" y="12999"/>
                  </a:cubicBezTo>
                  <a:cubicBezTo>
                    <a:pt x="67909" y="15464"/>
                    <a:pt x="63202" y="20843"/>
                    <a:pt x="59840" y="28911"/>
                  </a:cubicBezTo>
                  <a:cubicBezTo>
                    <a:pt x="58496" y="31601"/>
                    <a:pt x="57599" y="34514"/>
                    <a:pt x="56703" y="37652"/>
                  </a:cubicBezTo>
                  <a:lnTo>
                    <a:pt x="67236" y="37652"/>
                  </a:lnTo>
                  <a:cubicBezTo>
                    <a:pt x="70598" y="27566"/>
                    <a:pt x="75529" y="21739"/>
                    <a:pt x="79339" y="21739"/>
                  </a:cubicBezTo>
                  <a:lnTo>
                    <a:pt x="81580" y="21739"/>
                  </a:lnTo>
                  <a:cubicBezTo>
                    <a:pt x="81580" y="21739"/>
                    <a:pt x="81804" y="22188"/>
                    <a:pt x="81804" y="22188"/>
                  </a:cubicBezTo>
                  <a:cubicBezTo>
                    <a:pt x="82028" y="22188"/>
                    <a:pt x="82028" y="22412"/>
                    <a:pt x="82028" y="22412"/>
                  </a:cubicBezTo>
                  <a:lnTo>
                    <a:pt x="171899" y="23084"/>
                  </a:lnTo>
                  <a:cubicBezTo>
                    <a:pt x="167417" y="34514"/>
                    <a:pt x="164951" y="49306"/>
                    <a:pt x="164951" y="64994"/>
                  </a:cubicBezTo>
                  <a:cubicBezTo>
                    <a:pt x="164951" y="80682"/>
                    <a:pt x="167641" y="96595"/>
                    <a:pt x="172571" y="108249"/>
                  </a:cubicBezTo>
                  <a:lnTo>
                    <a:pt x="103095" y="107801"/>
                  </a:lnTo>
                  <a:cubicBezTo>
                    <a:pt x="102871" y="108249"/>
                    <a:pt x="102423" y="108697"/>
                    <a:pt x="102199" y="108921"/>
                  </a:cubicBezTo>
                  <a:cubicBezTo>
                    <a:pt x="99285" y="111835"/>
                    <a:pt x="96596" y="114972"/>
                    <a:pt x="93906" y="117886"/>
                  </a:cubicBezTo>
                  <a:lnTo>
                    <a:pt x="177726" y="118334"/>
                  </a:lnTo>
                  <a:lnTo>
                    <a:pt x="177950" y="118334"/>
                  </a:lnTo>
                  <a:cubicBezTo>
                    <a:pt x="182881" y="125506"/>
                    <a:pt x="189156" y="129540"/>
                    <a:pt x="195656" y="129540"/>
                  </a:cubicBezTo>
                  <a:lnTo>
                    <a:pt x="231066" y="129540"/>
                  </a:lnTo>
                  <a:cubicBezTo>
                    <a:pt x="248323" y="129540"/>
                    <a:pt x="261322" y="101749"/>
                    <a:pt x="261322" y="64770"/>
                  </a:cubicBezTo>
                  <a:cubicBezTo>
                    <a:pt x="261322" y="27791"/>
                    <a:pt x="248323" y="0"/>
                    <a:pt x="231066" y="0"/>
                  </a:cubicBezTo>
                  <a:lnTo>
                    <a:pt x="195880" y="0"/>
                  </a:lnTo>
                  <a:cubicBezTo>
                    <a:pt x="188708" y="0"/>
                    <a:pt x="182209" y="4482"/>
                    <a:pt x="177054" y="12775"/>
                  </a:cubicBezTo>
                  <a:lnTo>
                    <a:pt x="84493" y="12102"/>
                  </a:lnTo>
                  <a:cubicBezTo>
                    <a:pt x="77994" y="2241"/>
                    <a:pt x="71046" y="0"/>
                    <a:pt x="66116" y="0"/>
                  </a:cubicBezTo>
                  <a:cubicBezTo>
                    <a:pt x="65891" y="0"/>
                    <a:pt x="65667" y="0"/>
                    <a:pt x="65443" y="224"/>
                  </a:cubicBezTo>
                  <a:cubicBezTo>
                    <a:pt x="65219" y="224"/>
                    <a:pt x="64995" y="0"/>
                    <a:pt x="64771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54"/>
            <p:cNvSpPr/>
            <p:nvPr/>
          </p:nvSpPr>
          <p:spPr>
            <a:xfrm>
              <a:off x="619125" y="3020650"/>
              <a:ext cx="2616575" cy="1038700"/>
            </a:xfrm>
            <a:custGeom>
              <a:rect b="b" l="l" r="r" t="t"/>
              <a:pathLst>
                <a:path extrusionOk="0" h="41548" w="104663">
                  <a:moveTo>
                    <a:pt x="84694" y="0"/>
                  </a:moveTo>
                  <a:cubicBezTo>
                    <a:pt x="83524" y="0"/>
                    <a:pt x="82334" y="451"/>
                    <a:pt x="81355" y="1430"/>
                  </a:cubicBezTo>
                  <a:cubicBezTo>
                    <a:pt x="79562" y="3223"/>
                    <a:pt x="79562" y="6137"/>
                    <a:pt x="81355" y="8154"/>
                  </a:cubicBezTo>
                  <a:lnTo>
                    <a:pt x="88526" y="15550"/>
                  </a:lnTo>
                  <a:lnTo>
                    <a:pt x="5379" y="15550"/>
                  </a:lnTo>
                  <a:cubicBezTo>
                    <a:pt x="3138" y="15550"/>
                    <a:pt x="1121" y="17118"/>
                    <a:pt x="672" y="19135"/>
                  </a:cubicBezTo>
                  <a:cubicBezTo>
                    <a:pt x="0" y="22273"/>
                    <a:pt x="2241" y="25187"/>
                    <a:pt x="5379" y="25187"/>
                  </a:cubicBezTo>
                  <a:lnTo>
                    <a:pt x="88975" y="25187"/>
                  </a:lnTo>
                  <a:lnTo>
                    <a:pt x="81131" y="33479"/>
                  </a:lnTo>
                  <a:cubicBezTo>
                    <a:pt x="79338" y="35496"/>
                    <a:pt x="79562" y="38410"/>
                    <a:pt x="81579" y="40202"/>
                  </a:cubicBezTo>
                  <a:cubicBezTo>
                    <a:pt x="82475" y="41099"/>
                    <a:pt x="83596" y="41547"/>
                    <a:pt x="84716" y="41547"/>
                  </a:cubicBezTo>
                  <a:cubicBezTo>
                    <a:pt x="86061" y="41547"/>
                    <a:pt x="87406" y="41099"/>
                    <a:pt x="88302" y="39978"/>
                  </a:cubicBezTo>
                  <a:lnTo>
                    <a:pt x="103318" y="23618"/>
                  </a:lnTo>
                  <a:cubicBezTo>
                    <a:pt x="103766" y="23170"/>
                    <a:pt x="103766" y="22721"/>
                    <a:pt x="103991" y="22497"/>
                  </a:cubicBezTo>
                  <a:cubicBezTo>
                    <a:pt x="103991" y="22497"/>
                    <a:pt x="104215" y="22273"/>
                    <a:pt x="104215" y="22273"/>
                  </a:cubicBezTo>
                  <a:lnTo>
                    <a:pt x="104215" y="22049"/>
                  </a:lnTo>
                  <a:cubicBezTo>
                    <a:pt x="104663" y="21377"/>
                    <a:pt x="104663" y="20480"/>
                    <a:pt x="104439" y="19584"/>
                  </a:cubicBezTo>
                  <a:cubicBezTo>
                    <a:pt x="104439" y="19360"/>
                    <a:pt x="104439" y="19360"/>
                    <a:pt x="104439" y="19135"/>
                  </a:cubicBezTo>
                  <a:cubicBezTo>
                    <a:pt x="104215" y="18463"/>
                    <a:pt x="103991" y="17791"/>
                    <a:pt x="103318" y="17343"/>
                  </a:cubicBezTo>
                  <a:cubicBezTo>
                    <a:pt x="103318" y="17118"/>
                    <a:pt x="103318" y="17118"/>
                    <a:pt x="103318" y="16894"/>
                  </a:cubicBezTo>
                  <a:lnTo>
                    <a:pt x="88078" y="1430"/>
                  </a:lnTo>
                  <a:cubicBezTo>
                    <a:pt x="87155" y="507"/>
                    <a:pt x="85936" y="0"/>
                    <a:pt x="84694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54"/>
            <p:cNvSpPr/>
            <p:nvPr/>
          </p:nvSpPr>
          <p:spPr>
            <a:xfrm>
              <a:off x="501450" y="1919000"/>
              <a:ext cx="3462650" cy="1036575"/>
            </a:xfrm>
            <a:custGeom>
              <a:rect b="b" l="l" r="r" t="t"/>
              <a:pathLst>
                <a:path extrusionOk="0" h="41463" w="138506">
                  <a:moveTo>
                    <a:pt x="118867" y="0"/>
                  </a:moveTo>
                  <a:cubicBezTo>
                    <a:pt x="117662" y="0"/>
                    <a:pt x="116430" y="449"/>
                    <a:pt x="115421" y="1345"/>
                  </a:cubicBezTo>
                  <a:cubicBezTo>
                    <a:pt x="113628" y="3138"/>
                    <a:pt x="113628" y="6052"/>
                    <a:pt x="115421" y="8069"/>
                  </a:cubicBezTo>
                  <a:lnTo>
                    <a:pt x="122593" y="15464"/>
                  </a:lnTo>
                  <a:lnTo>
                    <a:pt x="5603" y="15464"/>
                  </a:lnTo>
                  <a:cubicBezTo>
                    <a:pt x="3362" y="15464"/>
                    <a:pt x="1121" y="17033"/>
                    <a:pt x="673" y="19274"/>
                  </a:cubicBezTo>
                  <a:cubicBezTo>
                    <a:pt x="1" y="22412"/>
                    <a:pt x="2466" y="25101"/>
                    <a:pt x="5379" y="25101"/>
                  </a:cubicBezTo>
                  <a:lnTo>
                    <a:pt x="123041" y="25101"/>
                  </a:lnTo>
                  <a:lnTo>
                    <a:pt x="115421" y="33618"/>
                  </a:lnTo>
                  <a:cubicBezTo>
                    <a:pt x="113628" y="35411"/>
                    <a:pt x="113852" y="38549"/>
                    <a:pt x="115645" y="40341"/>
                  </a:cubicBezTo>
                  <a:cubicBezTo>
                    <a:pt x="116542" y="41014"/>
                    <a:pt x="117662" y="41462"/>
                    <a:pt x="118783" y="41462"/>
                  </a:cubicBezTo>
                  <a:cubicBezTo>
                    <a:pt x="120128" y="41462"/>
                    <a:pt x="121472" y="41014"/>
                    <a:pt x="122369" y="39893"/>
                  </a:cubicBezTo>
                  <a:lnTo>
                    <a:pt x="137161" y="23533"/>
                  </a:lnTo>
                  <a:cubicBezTo>
                    <a:pt x="137609" y="23084"/>
                    <a:pt x="137833" y="22860"/>
                    <a:pt x="137833" y="22412"/>
                  </a:cubicBezTo>
                  <a:cubicBezTo>
                    <a:pt x="138057" y="22188"/>
                    <a:pt x="138057" y="22188"/>
                    <a:pt x="138057" y="22188"/>
                  </a:cubicBezTo>
                  <a:lnTo>
                    <a:pt x="138057" y="21964"/>
                  </a:lnTo>
                  <a:cubicBezTo>
                    <a:pt x="138505" y="21291"/>
                    <a:pt x="138505" y="20395"/>
                    <a:pt x="138281" y="19723"/>
                  </a:cubicBezTo>
                  <a:cubicBezTo>
                    <a:pt x="138281" y="19499"/>
                    <a:pt x="138281" y="19274"/>
                    <a:pt x="138281" y="19050"/>
                  </a:cubicBezTo>
                  <a:cubicBezTo>
                    <a:pt x="138057" y="18378"/>
                    <a:pt x="137833" y="17706"/>
                    <a:pt x="137385" y="17257"/>
                  </a:cubicBezTo>
                  <a:cubicBezTo>
                    <a:pt x="137161" y="17033"/>
                    <a:pt x="137161" y="17033"/>
                    <a:pt x="137161" y="17033"/>
                  </a:cubicBezTo>
                  <a:lnTo>
                    <a:pt x="122145" y="1345"/>
                  </a:lnTo>
                  <a:cubicBezTo>
                    <a:pt x="121248" y="449"/>
                    <a:pt x="120072" y="0"/>
                    <a:pt x="118867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54"/>
            <p:cNvSpPr/>
            <p:nvPr/>
          </p:nvSpPr>
          <p:spPr>
            <a:xfrm>
              <a:off x="305350" y="2877100"/>
              <a:ext cx="1451175" cy="212925"/>
            </a:xfrm>
            <a:custGeom>
              <a:rect b="b" l="l" r="r" t="t"/>
              <a:pathLst>
                <a:path extrusionOk="0" h="8517" w="58047">
                  <a:moveTo>
                    <a:pt x="4707" y="0"/>
                  </a:moveTo>
                  <a:cubicBezTo>
                    <a:pt x="2242" y="0"/>
                    <a:pt x="225" y="1793"/>
                    <a:pt x="225" y="4035"/>
                  </a:cubicBezTo>
                  <a:cubicBezTo>
                    <a:pt x="0" y="6500"/>
                    <a:pt x="2017" y="8517"/>
                    <a:pt x="4483" y="8517"/>
                  </a:cubicBezTo>
                  <a:lnTo>
                    <a:pt x="53789" y="8517"/>
                  </a:lnTo>
                  <a:cubicBezTo>
                    <a:pt x="56254" y="8517"/>
                    <a:pt x="58047" y="6724"/>
                    <a:pt x="58047" y="4259"/>
                  </a:cubicBezTo>
                  <a:cubicBezTo>
                    <a:pt x="58047" y="2017"/>
                    <a:pt x="56254" y="0"/>
                    <a:pt x="53789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54"/>
            <p:cNvSpPr/>
            <p:nvPr/>
          </p:nvSpPr>
          <p:spPr>
            <a:xfrm>
              <a:off x="226900" y="4003300"/>
              <a:ext cx="2207600" cy="212925"/>
            </a:xfrm>
            <a:custGeom>
              <a:rect b="b" l="l" r="r" t="t"/>
              <a:pathLst>
                <a:path extrusionOk="0" h="8517" w="88304">
                  <a:moveTo>
                    <a:pt x="4931" y="0"/>
                  </a:moveTo>
                  <a:cubicBezTo>
                    <a:pt x="2690" y="0"/>
                    <a:pt x="673" y="1569"/>
                    <a:pt x="449" y="3810"/>
                  </a:cubicBezTo>
                  <a:cubicBezTo>
                    <a:pt x="1" y="6275"/>
                    <a:pt x="2242" y="8516"/>
                    <a:pt x="4707" y="8516"/>
                  </a:cubicBezTo>
                  <a:lnTo>
                    <a:pt x="84045" y="8516"/>
                  </a:lnTo>
                  <a:cubicBezTo>
                    <a:pt x="86510" y="8516"/>
                    <a:pt x="88303" y="6724"/>
                    <a:pt x="88303" y="4258"/>
                  </a:cubicBezTo>
                  <a:cubicBezTo>
                    <a:pt x="88303" y="2017"/>
                    <a:pt x="86510" y="0"/>
                    <a:pt x="84045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2" name="Google Shape;762;p54"/>
          <p:cNvSpPr txBox="1"/>
          <p:nvPr/>
        </p:nvSpPr>
        <p:spPr>
          <a:xfrm>
            <a:off x="6656419" y="601892"/>
            <a:ext cx="402900" cy="1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</a:rPr>
              <a:t>AI/ML</a:t>
            </a:r>
            <a:endParaRPr sz="600">
              <a:solidFill>
                <a:srgbClr val="10578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55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en"/>
              <a:t>Snowflake Icons:  General</a:t>
            </a:r>
            <a:endParaRPr/>
          </a:p>
        </p:txBody>
      </p:sp>
      <p:sp>
        <p:nvSpPr>
          <p:cNvPr id="768" name="Google Shape;768;p55"/>
          <p:cNvSpPr txBox="1"/>
          <p:nvPr/>
        </p:nvSpPr>
        <p:spPr>
          <a:xfrm>
            <a:off x="7814688" y="0"/>
            <a:ext cx="1329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800"/>
              <a:buFont typeface="Arial"/>
              <a:buNone/>
            </a:pPr>
            <a:r>
              <a:rPr lang="en" sz="600">
                <a:solidFill>
                  <a:srgbClr val="919191"/>
                </a:solidFill>
                <a:latin typeface="Arial"/>
                <a:ea typeface="Arial"/>
                <a:cs typeface="Arial"/>
                <a:sym typeface="Arial"/>
              </a:rPr>
              <a:t>REV 12.19.23</a:t>
            </a:r>
            <a:endParaRPr sz="700"/>
          </a:p>
        </p:txBody>
      </p:sp>
      <p:sp>
        <p:nvSpPr>
          <p:cNvPr id="769" name="Google Shape;769;p55"/>
          <p:cNvSpPr txBox="1"/>
          <p:nvPr/>
        </p:nvSpPr>
        <p:spPr>
          <a:xfrm>
            <a:off x="1179778" y="1382116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XML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0" name="Google Shape;770;p55"/>
          <p:cNvSpPr txBox="1"/>
          <p:nvPr/>
        </p:nvSpPr>
        <p:spPr>
          <a:xfrm>
            <a:off x="1971975" y="1382116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JSON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55"/>
          <p:cNvSpPr txBox="1"/>
          <p:nvPr/>
        </p:nvSpPr>
        <p:spPr>
          <a:xfrm>
            <a:off x="2764172" y="1382116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LOG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55"/>
          <p:cNvSpPr txBox="1"/>
          <p:nvPr/>
        </p:nvSpPr>
        <p:spPr>
          <a:xfrm>
            <a:off x="3556369" y="1382116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SQL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55"/>
          <p:cNvSpPr txBox="1"/>
          <p:nvPr/>
        </p:nvSpPr>
        <p:spPr>
          <a:xfrm>
            <a:off x="4348566" y="1382116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TLOG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55"/>
          <p:cNvSpPr txBox="1"/>
          <p:nvPr/>
        </p:nvSpPr>
        <p:spPr>
          <a:xfrm>
            <a:off x="5140763" y="1382116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XLS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5" name="Google Shape;775;p55"/>
          <p:cNvGrpSpPr/>
          <p:nvPr/>
        </p:nvGrpSpPr>
        <p:grpSpPr>
          <a:xfrm>
            <a:off x="1281905" y="1018279"/>
            <a:ext cx="221530" cy="256399"/>
            <a:chOff x="613002" y="392426"/>
            <a:chExt cx="252802" cy="288640"/>
          </a:xfrm>
        </p:grpSpPr>
        <p:sp>
          <p:nvSpPr>
            <p:cNvPr id="776" name="Google Shape;776;p55"/>
            <p:cNvSpPr/>
            <p:nvPr/>
          </p:nvSpPr>
          <p:spPr>
            <a:xfrm>
              <a:off x="613002" y="392426"/>
              <a:ext cx="252802" cy="288640"/>
            </a:xfrm>
            <a:custGeom>
              <a:rect b="b" l="l" r="r" t="t"/>
              <a:pathLst>
                <a:path extrusionOk="0" h="288640" w="252802">
                  <a:moveTo>
                    <a:pt x="226479" y="121923"/>
                  </a:moveTo>
                  <a:lnTo>
                    <a:pt x="219182" y="121923"/>
                  </a:lnTo>
                  <a:lnTo>
                    <a:pt x="219182" y="11549"/>
                  </a:lnTo>
                  <a:cubicBezTo>
                    <a:pt x="219182" y="5172"/>
                    <a:pt x="214014" y="3"/>
                    <a:pt x="207637" y="3"/>
                  </a:cubicBezTo>
                  <a:lnTo>
                    <a:pt x="65951" y="3"/>
                  </a:lnTo>
                  <a:cubicBezTo>
                    <a:pt x="62402" y="-80"/>
                    <a:pt x="59006" y="1448"/>
                    <a:pt x="56715" y="4160"/>
                  </a:cubicBezTo>
                  <a:lnTo>
                    <a:pt x="2220" y="68814"/>
                  </a:lnTo>
                  <a:cubicBezTo>
                    <a:pt x="721" y="70912"/>
                    <a:pt x="-57" y="73440"/>
                    <a:pt x="3" y="76019"/>
                  </a:cubicBezTo>
                  <a:lnTo>
                    <a:pt x="3" y="277094"/>
                  </a:lnTo>
                  <a:cubicBezTo>
                    <a:pt x="-48" y="283419"/>
                    <a:pt x="5038" y="288589"/>
                    <a:pt x="11363" y="288640"/>
                  </a:cubicBezTo>
                  <a:cubicBezTo>
                    <a:pt x="11425" y="288641"/>
                    <a:pt x="11487" y="288641"/>
                    <a:pt x="11549" y="288640"/>
                  </a:cubicBezTo>
                  <a:lnTo>
                    <a:pt x="207637" y="288640"/>
                  </a:lnTo>
                  <a:cubicBezTo>
                    <a:pt x="213962" y="288690"/>
                    <a:pt x="219131" y="283605"/>
                    <a:pt x="219182" y="277280"/>
                  </a:cubicBezTo>
                  <a:cubicBezTo>
                    <a:pt x="219183" y="277218"/>
                    <a:pt x="219183" y="277156"/>
                    <a:pt x="219182" y="277094"/>
                  </a:cubicBezTo>
                  <a:lnTo>
                    <a:pt x="219182" y="243843"/>
                  </a:lnTo>
                  <a:lnTo>
                    <a:pt x="226479" y="243843"/>
                  </a:lnTo>
                  <a:cubicBezTo>
                    <a:pt x="240996" y="243792"/>
                    <a:pt x="252752" y="232036"/>
                    <a:pt x="252803" y="217520"/>
                  </a:cubicBezTo>
                  <a:lnTo>
                    <a:pt x="252803" y="148247"/>
                  </a:lnTo>
                  <a:cubicBezTo>
                    <a:pt x="252752" y="133730"/>
                    <a:pt x="240996" y="121974"/>
                    <a:pt x="226479" y="121923"/>
                  </a:cubicBezTo>
                  <a:close/>
                  <a:moveTo>
                    <a:pt x="57546" y="39350"/>
                  </a:moveTo>
                  <a:lnTo>
                    <a:pt x="57546" y="69276"/>
                  </a:lnTo>
                  <a:lnTo>
                    <a:pt x="32238" y="69276"/>
                  </a:lnTo>
                  <a:close/>
                  <a:moveTo>
                    <a:pt x="196091" y="265549"/>
                  </a:moveTo>
                  <a:lnTo>
                    <a:pt x="22909" y="265549"/>
                  </a:lnTo>
                  <a:lnTo>
                    <a:pt x="22909" y="92367"/>
                  </a:lnTo>
                  <a:lnTo>
                    <a:pt x="69091" y="92367"/>
                  </a:lnTo>
                  <a:cubicBezTo>
                    <a:pt x="75416" y="92418"/>
                    <a:pt x="80586" y="87332"/>
                    <a:pt x="80637" y="81007"/>
                  </a:cubicBezTo>
                  <a:cubicBezTo>
                    <a:pt x="80638" y="80945"/>
                    <a:pt x="80638" y="80883"/>
                    <a:pt x="80637" y="80821"/>
                  </a:cubicBezTo>
                  <a:lnTo>
                    <a:pt x="80637" y="23094"/>
                  </a:lnTo>
                  <a:lnTo>
                    <a:pt x="196091" y="23094"/>
                  </a:lnTo>
                  <a:lnTo>
                    <a:pt x="196091" y="121923"/>
                  </a:lnTo>
                  <a:lnTo>
                    <a:pt x="87933" y="121923"/>
                  </a:lnTo>
                  <a:cubicBezTo>
                    <a:pt x="73395" y="121923"/>
                    <a:pt x="61610" y="133709"/>
                    <a:pt x="61610" y="148247"/>
                  </a:cubicBezTo>
                  <a:lnTo>
                    <a:pt x="61610" y="217520"/>
                  </a:lnTo>
                  <a:cubicBezTo>
                    <a:pt x="61610" y="232058"/>
                    <a:pt x="73395" y="243843"/>
                    <a:pt x="87933" y="243843"/>
                  </a:cubicBezTo>
                  <a:lnTo>
                    <a:pt x="196091" y="243843"/>
                  </a:lnTo>
                  <a:close/>
                  <a:moveTo>
                    <a:pt x="238024" y="217520"/>
                  </a:moveTo>
                  <a:cubicBezTo>
                    <a:pt x="238024" y="223896"/>
                    <a:pt x="232856" y="229065"/>
                    <a:pt x="226479" y="229065"/>
                  </a:cubicBezTo>
                  <a:lnTo>
                    <a:pt x="87933" y="229065"/>
                  </a:lnTo>
                  <a:cubicBezTo>
                    <a:pt x="81557" y="229065"/>
                    <a:pt x="76388" y="223896"/>
                    <a:pt x="76388" y="217520"/>
                  </a:cubicBezTo>
                  <a:lnTo>
                    <a:pt x="76388" y="148247"/>
                  </a:lnTo>
                  <a:cubicBezTo>
                    <a:pt x="76388" y="141870"/>
                    <a:pt x="81557" y="136701"/>
                    <a:pt x="87933" y="136701"/>
                  </a:cubicBezTo>
                  <a:lnTo>
                    <a:pt x="226479" y="136701"/>
                  </a:lnTo>
                  <a:cubicBezTo>
                    <a:pt x="232856" y="136701"/>
                    <a:pt x="238024" y="141870"/>
                    <a:pt x="238024" y="14824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55"/>
            <p:cNvSpPr/>
            <p:nvPr/>
          </p:nvSpPr>
          <p:spPr>
            <a:xfrm>
              <a:off x="700474" y="551202"/>
              <a:ext cx="43780" cy="53663"/>
            </a:xfrm>
            <a:custGeom>
              <a:rect b="b" l="l" r="r" t="t"/>
              <a:pathLst>
                <a:path extrusionOk="0" h="53663" w="43780">
                  <a:moveTo>
                    <a:pt x="43319" y="0"/>
                  </a:moveTo>
                  <a:lnTo>
                    <a:pt x="32697" y="0"/>
                  </a:lnTo>
                  <a:lnTo>
                    <a:pt x="23645" y="17457"/>
                  </a:lnTo>
                  <a:lnTo>
                    <a:pt x="21798" y="21521"/>
                  </a:lnTo>
                  <a:lnTo>
                    <a:pt x="20135" y="17457"/>
                  </a:lnTo>
                  <a:lnTo>
                    <a:pt x="11084" y="0"/>
                  </a:lnTo>
                  <a:lnTo>
                    <a:pt x="369" y="0"/>
                  </a:lnTo>
                  <a:lnTo>
                    <a:pt x="15055" y="26139"/>
                  </a:lnTo>
                  <a:lnTo>
                    <a:pt x="0" y="53663"/>
                  </a:lnTo>
                  <a:lnTo>
                    <a:pt x="10622" y="53663"/>
                  </a:lnTo>
                  <a:lnTo>
                    <a:pt x="19858" y="35191"/>
                  </a:lnTo>
                  <a:lnTo>
                    <a:pt x="21798" y="31219"/>
                  </a:lnTo>
                  <a:lnTo>
                    <a:pt x="23645" y="35191"/>
                  </a:lnTo>
                  <a:lnTo>
                    <a:pt x="33066" y="53663"/>
                  </a:lnTo>
                  <a:lnTo>
                    <a:pt x="43780" y="53663"/>
                  </a:lnTo>
                  <a:lnTo>
                    <a:pt x="28448" y="26139"/>
                  </a:lnTo>
                  <a:lnTo>
                    <a:pt x="43319" y="0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55"/>
            <p:cNvSpPr/>
            <p:nvPr/>
          </p:nvSpPr>
          <p:spPr>
            <a:xfrm>
              <a:off x="750073" y="551202"/>
              <a:ext cx="47844" cy="53663"/>
            </a:xfrm>
            <a:custGeom>
              <a:rect b="b" l="l" r="r" t="t"/>
              <a:pathLst>
                <a:path extrusionOk="0" h="53663" w="47844">
                  <a:moveTo>
                    <a:pt x="41102" y="0"/>
                  </a:moveTo>
                  <a:lnTo>
                    <a:pt x="23922" y="25031"/>
                  </a:lnTo>
                  <a:lnTo>
                    <a:pt x="6743" y="0"/>
                  </a:lnTo>
                  <a:lnTo>
                    <a:pt x="92" y="0"/>
                  </a:lnTo>
                  <a:lnTo>
                    <a:pt x="0" y="53663"/>
                  </a:lnTo>
                  <a:lnTo>
                    <a:pt x="8867" y="53663"/>
                  </a:lnTo>
                  <a:lnTo>
                    <a:pt x="8867" y="17549"/>
                  </a:lnTo>
                  <a:lnTo>
                    <a:pt x="22444" y="36484"/>
                  </a:lnTo>
                  <a:lnTo>
                    <a:pt x="25492" y="36484"/>
                  </a:lnTo>
                  <a:lnTo>
                    <a:pt x="39070" y="17457"/>
                  </a:lnTo>
                  <a:lnTo>
                    <a:pt x="39070" y="53663"/>
                  </a:lnTo>
                  <a:lnTo>
                    <a:pt x="47844" y="53663"/>
                  </a:lnTo>
                  <a:lnTo>
                    <a:pt x="47752" y="0"/>
                  </a:lnTo>
                  <a:lnTo>
                    <a:pt x="41102" y="0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55"/>
            <p:cNvSpPr/>
            <p:nvPr/>
          </p:nvSpPr>
          <p:spPr>
            <a:xfrm>
              <a:off x="808817" y="551202"/>
              <a:ext cx="32419" cy="53663"/>
            </a:xfrm>
            <a:custGeom>
              <a:rect b="b" l="l" r="r" t="t"/>
              <a:pathLst>
                <a:path extrusionOk="0" h="53663" w="32419">
                  <a:moveTo>
                    <a:pt x="8867" y="0"/>
                  </a:moveTo>
                  <a:lnTo>
                    <a:pt x="0" y="0"/>
                  </a:lnTo>
                  <a:lnTo>
                    <a:pt x="0" y="53663"/>
                  </a:lnTo>
                  <a:lnTo>
                    <a:pt x="32420" y="53663"/>
                  </a:lnTo>
                  <a:lnTo>
                    <a:pt x="32420" y="45812"/>
                  </a:lnTo>
                  <a:lnTo>
                    <a:pt x="8867" y="45812"/>
                  </a:lnTo>
                  <a:lnTo>
                    <a:pt x="8867" y="0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0" name="Google Shape;780;p55"/>
          <p:cNvGrpSpPr/>
          <p:nvPr/>
        </p:nvGrpSpPr>
        <p:grpSpPr>
          <a:xfrm>
            <a:off x="5241231" y="1018427"/>
            <a:ext cx="224539" cy="256399"/>
            <a:chOff x="4447305" y="2427382"/>
            <a:chExt cx="252802" cy="288640"/>
          </a:xfrm>
        </p:grpSpPr>
        <p:sp>
          <p:nvSpPr>
            <p:cNvPr id="781" name="Google Shape;781;p55"/>
            <p:cNvSpPr/>
            <p:nvPr/>
          </p:nvSpPr>
          <p:spPr>
            <a:xfrm>
              <a:off x="4447305" y="2427382"/>
              <a:ext cx="252802" cy="288640"/>
            </a:xfrm>
            <a:custGeom>
              <a:rect b="b" l="l" r="r" t="t"/>
              <a:pathLst>
                <a:path extrusionOk="0" h="288640" w="252802">
                  <a:moveTo>
                    <a:pt x="226479" y="121923"/>
                  </a:moveTo>
                  <a:lnTo>
                    <a:pt x="219182" y="121923"/>
                  </a:lnTo>
                  <a:lnTo>
                    <a:pt x="219182" y="11549"/>
                  </a:lnTo>
                  <a:cubicBezTo>
                    <a:pt x="219182" y="5172"/>
                    <a:pt x="214014" y="3"/>
                    <a:pt x="207637" y="3"/>
                  </a:cubicBezTo>
                  <a:lnTo>
                    <a:pt x="65951" y="3"/>
                  </a:lnTo>
                  <a:cubicBezTo>
                    <a:pt x="62402" y="-80"/>
                    <a:pt x="59006" y="1448"/>
                    <a:pt x="56715" y="4160"/>
                  </a:cubicBezTo>
                  <a:lnTo>
                    <a:pt x="2220" y="68814"/>
                  </a:lnTo>
                  <a:cubicBezTo>
                    <a:pt x="721" y="70912"/>
                    <a:pt x="-57" y="73440"/>
                    <a:pt x="3" y="76019"/>
                  </a:cubicBezTo>
                  <a:lnTo>
                    <a:pt x="3" y="277094"/>
                  </a:lnTo>
                  <a:cubicBezTo>
                    <a:pt x="-48" y="283419"/>
                    <a:pt x="5038" y="288589"/>
                    <a:pt x="11363" y="288640"/>
                  </a:cubicBezTo>
                  <a:cubicBezTo>
                    <a:pt x="11425" y="288641"/>
                    <a:pt x="11487" y="288641"/>
                    <a:pt x="11549" y="288640"/>
                  </a:cubicBezTo>
                  <a:lnTo>
                    <a:pt x="207637" y="288640"/>
                  </a:lnTo>
                  <a:cubicBezTo>
                    <a:pt x="213962" y="288690"/>
                    <a:pt x="219131" y="283605"/>
                    <a:pt x="219182" y="277280"/>
                  </a:cubicBezTo>
                  <a:cubicBezTo>
                    <a:pt x="219183" y="277218"/>
                    <a:pt x="219183" y="277156"/>
                    <a:pt x="219182" y="277094"/>
                  </a:cubicBezTo>
                  <a:lnTo>
                    <a:pt x="219182" y="243843"/>
                  </a:lnTo>
                  <a:lnTo>
                    <a:pt x="226479" y="243843"/>
                  </a:lnTo>
                  <a:cubicBezTo>
                    <a:pt x="240996" y="243792"/>
                    <a:pt x="252752" y="232036"/>
                    <a:pt x="252803" y="217520"/>
                  </a:cubicBezTo>
                  <a:lnTo>
                    <a:pt x="252803" y="148247"/>
                  </a:lnTo>
                  <a:cubicBezTo>
                    <a:pt x="252752" y="133730"/>
                    <a:pt x="240996" y="121974"/>
                    <a:pt x="226479" y="121923"/>
                  </a:cubicBezTo>
                  <a:close/>
                  <a:moveTo>
                    <a:pt x="57546" y="39350"/>
                  </a:moveTo>
                  <a:lnTo>
                    <a:pt x="57546" y="69276"/>
                  </a:lnTo>
                  <a:lnTo>
                    <a:pt x="32238" y="69276"/>
                  </a:lnTo>
                  <a:close/>
                  <a:moveTo>
                    <a:pt x="196091" y="265549"/>
                  </a:moveTo>
                  <a:lnTo>
                    <a:pt x="22909" y="265549"/>
                  </a:lnTo>
                  <a:lnTo>
                    <a:pt x="22909" y="92367"/>
                  </a:lnTo>
                  <a:lnTo>
                    <a:pt x="69091" y="92367"/>
                  </a:lnTo>
                  <a:cubicBezTo>
                    <a:pt x="75416" y="92418"/>
                    <a:pt x="80586" y="87332"/>
                    <a:pt x="80637" y="81007"/>
                  </a:cubicBezTo>
                  <a:cubicBezTo>
                    <a:pt x="80638" y="80945"/>
                    <a:pt x="80638" y="80883"/>
                    <a:pt x="80637" y="80821"/>
                  </a:cubicBezTo>
                  <a:lnTo>
                    <a:pt x="80637" y="23094"/>
                  </a:lnTo>
                  <a:lnTo>
                    <a:pt x="196091" y="23094"/>
                  </a:lnTo>
                  <a:lnTo>
                    <a:pt x="196091" y="121923"/>
                  </a:lnTo>
                  <a:lnTo>
                    <a:pt x="87933" y="121923"/>
                  </a:lnTo>
                  <a:cubicBezTo>
                    <a:pt x="73395" y="121923"/>
                    <a:pt x="61610" y="133709"/>
                    <a:pt x="61610" y="148247"/>
                  </a:cubicBezTo>
                  <a:lnTo>
                    <a:pt x="61610" y="217520"/>
                  </a:lnTo>
                  <a:cubicBezTo>
                    <a:pt x="61610" y="232058"/>
                    <a:pt x="73395" y="243843"/>
                    <a:pt x="87933" y="243843"/>
                  </a:cubicBezTo>
                  <a:lnTo>
                    <a:pt x="196091" y="243843"/>
                  </a:lnTo>
                  <a:close/>
                  <a:moveTo>
                    <a:pt x="238024" y="217520"/>
                  </a:moveTo>
                  <a:cubicBezTo>
                    <a:pt x="238024" y="223896"/>
                    <a:pt x="232856" y="229065"/>
                    <a:pt x="226479" y="229065"/>
                  </a:cubicBezTo>
                  <a:lnTo>
                    <a:pt x="87933" y="229065"/>
                  </a:lnTo>
                  <a:cubicBezTo>
                    <a:pt x="81557" y="229065"/>
                    <a:pt x="76388" y="223896"/>
                    <a:pt x="76388" y="217520"/>
                  </a:cubicBezTo>
                  <a:lnTo>
                    <a:pt x="76388" y="148247"/>
                  </a:lnTo>
                  <a:cubicBezTo>
                    <a:pt x="76388" y="141870"/>
                    <a:pt x="81557" y="136701"/>
                    <a:pt x="87933" y="136701"/>
                  </a:cubicBezTo>
                  <a:lnTo>
                    <a:pt x="226479" y="136701"/>
                  </a:lnTo>
                  <a:cubicBezTo>
                    <a:pt x="232856" y="136701"/>
                    <a:pt x="238024" y="141870"/>
                    <a:pt x="238024" y="14824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55"/>
            <p:cNvSpPr/>
            <p:nvPr/>
          </p:nvSpPr>
          <p:spPr>
            <a:xfrm>
              <a:off x="4544013" y="2586158"/>
              <a:ext cx="43780" cy="53663"/>
            </a:xfrm>
            <a:custGeom>
              <a:rect b="b" l="l" r="r" t="t"/>
              <a:pathLst>
                <a:path extrusionOk="0" h="53663" w="43780">
                  <a:moveTo>
                    <a:pt x="43319" y="0"/>
                  </a:moveTo>
                  <a:lnTo>
                    <a:pt x="32697" y="0"/>
                  </a:lnTo>
                  <a:lnTo>
                    <a:pt x="23645" y="17457"/>
                  </a:lnTo>
                  <a:lnTo>
                    <a:pt x="21798" y="21521"/>
                  </a:lnTo>
                  <a:lnTo>
                    <a:pt x="20135" y="17457"/>
                  </a:lnTo>
                  <a:lnTo>
                    <a:pt x="11084" y="0"/>
                  </a:lnTo>
                  <a:lnTo>
                    <a:pt x="369" y="0"/>
                  </a:lnTo>
                  <a:lnTo>
                    <a:pt x="15055" y="26139"/>
                  </a:lnTo>
                  <a:lnTo>
                    <a:pt x="0" y="53663"/>
                  </a:lnTo>
                  <a:lnTo>
                    <a:pt x="10622" y="53663"/>
                  </a:lnTo>
                  <a:lnTo>
                    <a:pt x="19858" y="35191"/>
                  </a:lnTo>
                  <a:lnTo>
                    <a:pt x="21798" y="31219"/>
                  </a:lnTo>
                  <a:lnTo>
                    <a:pt x="23645" y="35191"/>
                  </a:lnTo>
                  <a:lnTo>
                    <a:pt x="33066" y="53663"/>
                  </a:lnTo>
                  <a:lnTo>
                    <a:pt x="43780" y="53663"/>
                  </a:lnTo>
                  <a:lnTo>
                    <a:pt x="28448" y="26139"/>
                  </a:lnTo>
                  <a:lnTo>
                    <a:pt x="43319" y="0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55"/>
            <p:cNvSpPr/>
            <p:nvPr/>
          </p:nvSpPr>
          <p:spPr>
            <a:xfrm>
              <a:off x="4593705" y="2586158"/>
              <a:ext cx="32512" cy="53663"/>
            </a:xfrm>
            <a:custGeom>
              <a:rect b="b" l="l" r="r" t="t"/>
              <a:pathLst>
                <a:path extrusionOk="0" h="53663" w="32512">
                  <a:moveTo>
                    <a:pt x="8867" y="0"/>
                  </a:moveTo>
                  <a:lnTo>
                    <a:pt x="0" y="0"/>
                  </a:lnTo>
                  <a:lnTo>
                    <a:pt x="0" y="53663"/>
                  </a:lnTo>
                  <a:lnTo>
                    <a:pt x="32512" y="53663"/>
                  </a:lnTo>
                  <a:lnTo>
                    <a:pt x="32512" y="45812"/>
                  </a:lnTo>
                  <a:lnTo>
                    <a:pt x="8867" y="45812"/>
                  </a:lnTo>
                  <a:lnTo>
                    <a:pt x="8867" y="0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55"/>
            <p:cNvSpPr/>
            <p:nvPr/>
          </p:nvSpPr>
          <p:spPr>
            <a:xfrm>
              <a:off x="4629634" y="2584861"/>
              <a:ext cx="37439" cy="56514"/>
            </a:xfrm>
            <a:custGeom>
              <a:rect b="b" l="l" r="r" t="t"/>
              <a:pathLst>
                <a:path extrusionOk="0" h="56514" w="37439">
                  <a:moveTo>
                    <a:pt x="20874" y="23187"/>
                  </a:moveTo>
                  <a:cubicBezTo>
                    <a:pt x="12746" y="20509"/>
                    <a:pt x="10529" y="18754"/>
                    <a:pt x="10529" y="15059"/>
                  </a:cubicBezTo>
                  <a:cubicBezTo>
                    <a:pt x="10529" y="11365"/>
                    <a:pt x="13577" y="8317"/>
                    <a:pt x="18935" y="8317"/>
                  </a:cubicBezTo>
                  <a:cubicBezTo>
                    <a:pt x="23498" y="8289"/>
                    <a:pt x="27921" y="9894"/>
                    <a:pt x="31404" y="12843"/>
                  </a:cubicBezTo>
                  <a:lnTo>
                    <a:pt x="36207" y="5546"/>
                  </a:lnTo>
                  <a:cubicBezTo>
                    <a:pt x="31411" y="1491"/>
                    <a:pt x="25189" y="-472"/>
                    <a:pt x="18935" y="96"/>
                  </a:cubicBezTo>
                  <a:cubicBezTo>
                    <a:pt x="7020" y="96"/>
                    <a:pt x="462" y="6192"/>
                    <a:pt x="462" y="15429"/>
                  </a:cubicBezTo>
                  <a:cubicBezTo>
                    <a:pt x="462" y="24665"/>
                    <a:pt x="5634" y="27806"/>
                    <a:pt x="16810" y="31408"/>
                  </a:cubicBezTo>
                  <a:cubicBezTo>
                    <a:pt x="26047" y="34363"/>
                    <a:pt x="27432" y="36395"/>
                    <a:pt x="27432" y="40644"/>
                  </a:cubicBezTo>
                  <a:cubicBezTo>
                    <a:pt x="27432" y="44893"/>
                    <a:pt x="24846" y="48033"/>
                    <a:pt x="18657" y="48033"/>
                  </a:cubicBezTo>
                  <a:cubicBezTo>
                    <a:pt x="13625" y="47875"/>
                    <a:pt x="8787" y="46057"/>
                    <a:pt x="4895" y="42861"/>
                  </a:cubicBezTo>
                  <a:lnTo>
                    <a:pt x="0" y="49603"/>
                  </a:lnTo>
                  <a:cubicBezTo>
                    <a:pt x="5160" y="54284"/>
                    <a:pt x="11977" y="56712"/>
                    <a:pt x="18935" y="56346"/>
                  </a:cubicBezTo>
                  <a:cubicBezTo>
                    <a:pt x="27770" y="57623"/>
                    <a:pt x="35967" y="51497"/>
                    <a:pt x="37245" y="42661"/>
                  </a:cubicBezTo>
                  <a:cubicBezTo>
                    <a:pt x="37372" y="41779"/>
                    <a:pt x="37427" y="40889"/>
                    <a:pt x="37407" y="39998"/>
                  </a:cubicBezTo>
                  <a:cubicBezTo>
                    <a:pt x="37869" y="31592"/>
                    <a:pt x="33343" y="26882"/>
                    <a:pt x="20874" y="2318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5" name="Google Shape;785;p55"/>
          <p:cNvGrpSpPr/>
          <p:nvPr/>
        </p:nvGrpSpPr>
        <p:grpSpPr>
          <a:xfrm>
            <a:off x="4446532" y="1018264"/>
            <a:ext cx="229839" cy="256402"/>
            <a:chOff x="1882926" y="207627"/>
            <a:chExt cx="262313" cy="288644"/>
          </a:xfrm>
        </p:grpSpPr>
        <p:sp>
          <p:nvSpPr>
            <p:cNvPr id="786" name="Google Shape;786;p55"/>
            <p:cNvSpPr/>
            <p:nvPr/>
          </p:nvSpPr>
          <p:spPr>
            <a:xfrm>
              <a:off x="1882926" y="207627"/>
              <a:ext cx="262313" cy="288644"/>
            </a:xfrm>
            <a:custGeom>
              <a:rect b="b" l="l" r="r" t="t"/>
              <a:pathLst>
                <a:path extrusionOk="0" h="288644" w="262313">
                  <a:moveTo>
                    <a:pt x="233588" y="121927"/>
                  </a:moveTo>
                  <a:lnTo>
                    <a:pt x="219826" y="121927"/>
                  </a:lnTo>
                  <a:lnTo>
                    <a:pt x="219826" y="11553"/>
                  </a:lnTo>
                  <a:cubicBezTo>
                    <a:pt x="219826" y="5176"/>
                    <a:pt x="214657" y="7"/>
                    <a:pt x="208280" y="7"/>
                  </a:cubicBezTo>
                  <a:lnTo>
                    <a:pt x="66502" y="7"/>
                  </a:lnTo>
                  <a:cubicBezTo>
                    <a:pt x="62945" y="-118"/>
                    <a:pt x="59531" y="1418"/>
                    <a:pt x="57266" y="4163"/>
                  </a:cubicBezTo>
                  <a:lnTo>
                    <a:pt x="2679" y="68818"/>
                  </a:lnTo>
                  <a:cubicBezTo>
                    <a:pt x="950" y="70928"/>
                    <a:pt x="3" y="73571"/>
                    <a:pt x="0" y="76299"/>
                  </a:cubicBezTo>
                  <a:lnTo>
                    <a:pt x="0" y="277098"/>
                  </a:lnTo>
                  <a:cubicBezTo>
                    <a:pt x="-51" y="283423"/>
                    <a:pt x="5035" y="288593"/>
                    <a:pt x="11360" y="288643"/>
                  </a:cubicBezTo>
                  <a:cubicBezTo>
                    <a:pt x="11422" y="288644"/>
                    <a:pt x="11484" y="288644"/>
                    <a:pt x="11546" y="288643"/>
                  </a:cubicBezTo>
                  <a:lnTo>
                    <a:pt x="208280" y="288643"/>
                  </a:lnTo>
                  <a:cubicBezTo>
                    <a:pt x="214605" y="288694"/>
                    <a:pt x="219775" y="283609"/>
                    <a:pt x="219826" y="277284"/>
                  </a:cubicBezTo>
                  <a:cubicBezTo>
                    <a:pt x="219827" y="277222"/>
                    <a:pt x="219827" y="277160"/>
                    <a:pt x="219826" y="277098"/>
                  </a:cubicBezTo>
                  <a:lnTo>
                    <a:pt x="219826" y="243847"/>
                  </a:lnTo>
                  <a:lnTo>
                    <a:pt x="233588" y="243847"/>
                  </a:lnTo>
                  <a:cubicBezTo>
                    <a:pt x="248757" y="244423"/>
                    <a:pt x="261565" y="232685"/>
                    <a:pt x="262313" y="217523"/>
                  </a:cubicBezTo>
                  <a:lnTo>
                    <a:pt x="262313" y="148251"/>
                  </a:lnTo>
                  <a:cubicBezTo>
                    <a:pt x="261565" y="133089"/>
                    <a:pt x="248757" y="121352"/>
                    <a:pt x="233588" y="121927"/>
                  </a:cubicBezTo>
                  <a:close/>
                  <a:moveTo>
                    <a:pt x="58097" y="39354"/>
                  </a:moveTo>
                  <a:lnTo>
                    <a:pt x="58097" y="69280"/>
                  </a:lnTo>
                  <a:lnTo>
                    <a:pt x="32789" y="69280"/>
                  </a:lnTo>
                  <a:close/>
                  <a:moveTo>
                    <a:pt x="196643" y="265553"/>
                  </a:moveTo>
                  <a:lnTo>
                    <a:pt x="23553" y="265553"/>
                  </a:lnTo>
                  <a:lnTo>
                    <a:pt x="23553" y="92371"/>
                  </a:lnTo>
                  <a:lnTo>
                    <a:pt x="69735" y="92371"/>
                  </a:lnTo>
                  <a:cubicBezTo>
                    <a:pt x="76060" y="92422"/>
                    <a:pt x="81230" y="87336"/>
                    <a:pt x="81280" y="81011"/>
                  </a:cubicBezTo>
                  <a:cubicBezTo>
                    <a:pt x="81281" y="80949"/>
                    <a:pt x="81281" y="80887"/>
                    <a:pt x="81280" y="80825"/>
                  </a:cubicBezTo>
                  <a:lnTo>
                    <a:pt x="81280" y="23098"/>
                  </a:lnTo>
                  <a:lnTo>
                    <a:pt x="196735" y="23098"/>
                  </a:lnTo>
                  <a:lnTo>
                    <a:pt x="196735" y="121927"/>
                  </a:lnTo>
                  <a:lnTo>
                    <a:pt x="66225" y="121927"/>
                  </a:lnTo>
                  <a:cubicBezTo>
                    <a:pt x="51056" y="121352"/>
                    <a:pt x="38248" y="133089"/>
                    <a:pt x="37500" y="148251"/>
                  </a:cubicBezTo>
                  <a:lnTo>
                    <a:pt x="37500" y="217523"/>
                  </a:lnTo>
                  <a:cubicBezTo>
                    <a:pt x="38248" y="232685"/>
                    <a:pt x="51056" y="244423"/>
                    <a:pt x="66225" y="243847"/>
                  </a:cubicBezTo>
                  <a:lnTo>
                    <a:pt x="196735" y="243847"/>
                  </a:lnTo>
                  <a:close/>
                  <a:moveTo>
                    <a:pt x="247443" y="217523"/>
                  </a:moveTo>
                  <a:cubicBezTo>
                    <a:pt x="246761" y="224553"/>
                    <a:pt x="240529" y="229712"/>
                    <a:pt x="233496" y="229069"/>
                  </a:cubicBezTo>
                  <a:lnTo>
                    <a:pt x="66225" y="229069"/>
                  </a:lnTo>
                  <a:cubicBezTo>
                    <a:pt x="59192" y="229712"/>
                    <a:pt x="52960" y="224553"/>
                    <a:pt x="52278" y="217523"/>
                  </a:cubicBezTo>
                  <a:lnTo>
                    <a:pt x="52278" y="148251"/>
                  </a:lnTo>
                  <a:cubicBezTo>
                    <a:pt x="52960" y="141221"/>
                    <a:pt x="59192" y="136062"/>
                    <a:pt x="66225" y="136705"/>
                  </a:cubicBezTo>
                  <a:lnTo>
                    <a:pt x="233588" y="136705"/>
                  </a:lnTo>
                  <a:cubicBezTo>
                    <a:pt x="240622" y="136062"/>
                    <a:pt x="246853" y="141221"/>
                    <a:pt x="247535" y="14825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55"/>
            <p:cNvSpPr/>
            <p:nvPr/>
          </p:nvSpPr>
          <p:spPr>
            <a:xfrm>
              <a:off x="1942593" y="366407"/>
              <a:ext cx="38977" cy="53663"/>
            </a:xfrm>
            <a:custGeom>
              <a:rect b="b" l="l" r="r" t="t"/>
              <a:pathLst>
                <a:path extrusionOk="0" h="53663" w="38977">
                  <a:moveTo>
                    <a:pt x="0" y="7851"/>
                  </a:moveTo>
                  <a:lnTo>
                    <a:pt x="15055" y="7851"/>
                  </a:lnTo>
                  <a:lnTo>
                    <a:pt x="15055" y="53663"/>
                  </a:lnTo>
                  <a:lnTo>
                    <a:pt x="23922" y="53663"/>
                  </a:lnTo>
                  <a:lnTo>
                    <a:pt x="23922" y="7851"/>
                  </a:lnTo>
                  <a:lnTo>
                    <a:pt x="38977" y="7851"/>
                  </a:lnTo>
                  <a:lnTo>
                    <a:pt x="38977" y="0"/>
                  </a:lnTo>
                  <a:lnTo>
                    <a:pt x="0" y="0"/>
                  </a:lnTo>
                  <a:lnTo>
                    <a:pt x="0" y="7851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55"/>
            <p:cNvSpPr/>
            <p:nvPr/>
          </p:nvSpPr>
          <p:spPr>
            <a:xfrm>
              <a:off x="1989514" y="366407"/>
              <a:ext cx="32419" cy="53663"/>
            </a:xfrm>
            <a:custGeom>
              <a:rect b="b" l="l" r="r" t="t"/>
              <a:pathLst>
                <a:path extrusionOk="0" h="53663" w="32419">
                  <a:moveTo>
                    <a:pt x="8867" y="0"/>
                  </a:moveTo>
                  <a:lnTo>
                    <a:pt x="0" y="0"/>
                  </a:lnTo>
                  <a:lnTo>
                    <a:pt x="0" y="53663"/>
                  </a:lnTo>
                  <a:lnTo>
                    <a:pt x="32420" y="53663"/>
                  </a:lnTo>
                  <a:lnTo>
                    <a:pt x="32420" y="45812"/>
                  </a:lnTo>
                  <a:lnTo>
                    <a:pt x="8867" y="45812"/>
                  </a:lnTo>
                  <a:lnTo>
                    <a:pt x="8867" y="0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55"/>
            <p:cNvSpPr/>
            <p:nvPr/>
          </p:nvSpPr>
          <p:spPr>
            <a:xfrm>
              <a:off x="2020176" y="365207"/>
              <a:ext cx="49879" cy="55679"/>
            </a:xfrm>
            <a:custGeom>
              <a:rect b="b" l="l" r="r" t="t"/>
              <a:pathLst>
                <a:path extrusionOk="0" h="55679" w="49879">
                  <a:moveTo>
                    <a:pt x="24848" y="0"/>
                  </a:moveTo>
                  <a:cubicBezTo>
                    <a:pt x="10677" y="516"/>
                    <a:pt x="-394" y="12423"/>
                    <a:pt x="123" y="26594"/>
                  </a:cubicBezTo>
                  <a:cubicBezTo>
                    <a:pt x="136" y="26966"/>
                    <a:pt x="158" y="27338"/>
                    <a:pt x="187" y="27709"/>
                  </a:cubicBezTo>
                  <a:cubicBezTo>
                    <a:pt x="-1486" y="41380"/>
                    <a:pt x="8241" y="53819"/>
                    <a:pt x="21911" y="55492"/>
                  </a:cubicBezTo>
                  <a:cubicBezTo>
                    <a:pt x="35582" y="57166"/>
                    <a:pt x="48021" y="47440"/>
                    <a:pt x="49694" y="33768"/>
                  </a:cubicBezTo>
                  <a:cubicBezTo>
                    <a:pt x="49941" y="31756"/>
                    <a:pt x="49941" y="29722"/>
                    <a:pt x="49694" y="27709"/>
                  </a:cubicBezTo>
                  <a:cubicBezTo>
                    <a:pt x="50773" y="13518"/>
                    <a:pt x="40144" y="1139"/>
                    <a:pt x="25952" y="60"/>
                  </a:cubicBezTo>
                  <a:cubicBezTo>
                    <a:pt x="25585" y="32"/>
                    <a:pt x="25217" y="12"/>
                    <a:pt x="24848" y="0"/>
                  </a:cubicBezTo>
                  <a:close/>
                  <a:moveTo>
                    <a:pt x="24848" y="47567"/>
                  </a:moveTo>
                  <a:cubicBezTo>
                    <a:pt x="15612" y="47567"/>
                    <a:pt x="9331" y="39070"/>
                    <a:pt x="9331" y="28079"/>
                  </a:cubicBezTo>
                  <a:cubicBezTo>
                    <a:pt x="9331" y="17087"/>
                    <a:pt x="15612" y="8497"/>
                    <a:pt x="24848" y="8497"/>
                  </a:cubicBezTo>
                  <a:cubicBezTo>
                    <a:pt x="34085" y="8497"/>
                    <a:pt x="40550" y="16995"/>
                    <a:pt x="40550" y="28079"/>
                  </a:cubicBezTo>
                  <a:cubicBezTo>
                    <a:pt x="41760" y="37592"/>
                    <a:pt x="35030" y="46285"/>
                    <a:pt x="25516" y="47495"/>
                  </a:cubicBezTo>
                  <a:cubicBezTo>
                    <a:pt x="25294" y="47524"/>
                    <a:pt x="25071" y="47548"/>
                    <a:pt x="24848" y="4756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55"/>
            <p:cNvSpPr/>
            <p:nvPr/>
          </p:nvSpPr>
          <p:spPr>
            <a:xfrm>
              <a:off x="2073097" y="365167"/>
              <a:ext cx="47389" cy="55458"/>
            </a:xfrm>
            <a:custGeom>
              <a:rect b="b" l="l" r="r" t="t"/>
              <a:pathLst>
                <a:path extrusionOk="0" h="55458" w="47389">
                  <a:moveTo>
                    <a:pt x="23652" y="32090"/>
                  </a:moveTo>
                  <a:lnTo>
                    <a:pt x="37876" y="32090"/>
                  </a:lnTo>
                  <a:lnTo>
                    <a:pt x="37876" y="32829"/>
                  </a:lnTo>
                  <a:cubicBezTo>
                    <a:pt x="37876" y="42065"/>
                    <a:pt x="32796" y="47699"/>
                    <a:pt x="24760" y="47699"/>
                  </a:cubicBezTo>
                  <a:cubicBezTo>
                    <a:pt x="16725" y="47699"/>
                    <a:pt x="9335" y="39110"/>
                    <a:pt x="9335" y="28118"/>
                  </a:cubicBezTo>
                  <a:cubicBezTo>
                    <a:pt x="9335" y="17127"/>
                    <a:pt x="15524" y="8445"/>
                    <a:pt x="24945" y="8445"/>
                  </a:cubicBezTo>
                  <a:cubicBezTo>
                    <a:pt x="29595" y="8404"/>
                    <a:pt x="34051" y="10313"/>
                    <a:pt x="37229" y="13710"/>
                  </a:cubicBezTo>
                  <a:lnTo>
                    <a:pt x="42586" y="6967"/>
                  </a:lnTo>
                  <a:cubicBezTo>
                    <a:pt x="38046" y="2182"/>
                    <a:pt x="31623" y="-354"/>
                    <a:pt x="25037" y="40"/>
                  </a:cubicBezTo>
                  <a:cubicBezTo>
                    <a:pt x="10910" y="347"/>
                    <a:pt x="-292" y="12050"/>
                    <a:pt x="16" y="26176"/>
                  </a:cubicBezTo>
                  <a:cubicBezTo>
                    <a:pt x="28" y="26702"/>
                    <a:pt x="56" y="27225"/>
                    <a:pt x="99" y="27749"/>
                  </a:cubicBezTo>
                  <a:cubicBezTo>
                    <a:pt x="-1131" y="41774"/>
                    <a:pt x="9241" y="54141"/>
                    <a:pt x="23267" y="55371"/>
                  </a:cubicBezTo>
                  <a:cubicBezTo>
                    <a:pt x="23764" y="55415"/>
                    <a:pt x="24261" y="55443"/>
                    <a:pt x="24760" y="55458"/>
                  </a:cubicBezTo>
                  <a:cubicBezTo>
                    <a:pt x="38892" y="55458"/>
                    <a:pt x="47389" y="45021"/>
                    <a:pt x="47389" y="29134"/>
                  </a:cubicBezTo>
                  <a:lnTo>
                    <a:pt x="47389" y="23870"/>
                  </a:lnTo>
                  <a:lnTo>
                    <a:pt x="23652" y="23870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1" name="Google Shape;791;p55"/>
          <p:cNvGrpSpPr/>
          <p:nvPr/>
        </p:nvGrpSpPr>
        <p:grpSpPr>
          <a:xfrm>
            <a:off x="3658606" y="1018257"/>
            <a:ext cx="221530" cy="256399"/>
            <a:chOff x="2542782" y="84232"/>
            <a:chExt cx="252802" cy="288640"/>
          </a:xfrm>
        </p:grpSpPr>
        <p:sp>
          <p:nvSpPr>
            <p:cNvPr id="792" name="Google Shape;792;p55"/>
            <p:cNvSpPr/>
            <p:nvPr/>
          </p:nvSpPr>
          <p:spPr>
            <a:xfrm>
              <a:off x="2542782" y="84232"/>
              <a:ext cx="252802" cy="288640"/>
            </a:xfrm>
            <a:custGeom>
              <a:rect b="b" l="l" r="r" t="t"/>
              <a:pathLst>
                <a:path extrusionOk="0" h="288640" w="252802">
                  <a:moveTo>
                    <a:pt x="226479" y="121923"/>
                  </a:moveTo>
                  <a:lnTo>
                    <a:pt x="219182" y="121923"/>
                  </a:lnTo>
                  <a:lnTo>
                    <a:pt x="219182" y="11549"/>
                  </a:lnTo>
                  <a:cubicBezTo>
                    <a:pt x="219182" y="5172"/>
                    <a:pt x="214014" y="3"/>
                    <a:pt x="207637" y="3"/>
                  </a:cubicBezTo>
                  <a:lnTo>
                    <a:pt x="65951" y="3"/>
                  </a:lnTo>
                  <a:cubicBezTo>
                    <a:pt x="62402" y="-80"/>
                    <a:pt x="59006" y="1448"/>
                    <a:pt x="56715" y="4160"/>
                  </a:cubicBezTo>
                  <a:lnTo>
                    <a:pt x="2220" y="68814"/>
                  </a:lnTo>
                  <a:cubicBezTo>
                    <a:pt x="721" y="70912"/>
                    <a:pt x="-57" y="73440"/>
                    <a:pt x="3" y="76019"/>
                  </a:cubicBezTo>
                  <a:lnTo>
                    <a:pt x="3" y="277094"/>
                  </a:lnTo>
                  <a:cubicBezTo>
                    <a:pt x="-48" y="283419"/>
                    <a:pt x="5038" y="288589"/>
                    <a:pt x="11363" y="288640"/>
                  </a:cubicBezTo>
                  <a:cubicBezTo>
                    <a:pt x="11425" y="288641"/>
                    <a:pt x="11487" y="288641"/>
                    <a:pt x="11549" y="288640"/>
                  </a:cubicBezTo>
                  <a:lnTo>
                    <a:pt x="207637" y="288640"/>
                  </a:lnTo>
                  <a:cubicBezTo>
                    <a:pt x="213962" y="288690"/>
                    <a:pt x="219131" y="283605"/>
                    <a:pt x="219182" y="277280"/>
                  </a:cubicBezTo>
                  <a:cubicBezTo>
                    <a:pt x="219183" y="277218"/>
                    <a:pt x="219183" y="277156"/>
                    <a:pt x="219182" y="277094"/>
                  </a:cubicBezTo>
                  <a:lnTo>
                    <a:pt x="219182" y="243843"/>
                  </a:lnTo>
                  <a:lnTo>
                    <a:pt x="226479" y="243843"/>
                  </a:lnTo>
                  <a:cubicBezTo>
                    <a:pt x="240996" y="243792"/>
                    <a:pt x="252752" y="232036"/>
                    <a:pt x="252803" y="217520"/>
                  </a:cubicBezTo>
                  <a:lnTo>
                    <a:pt x="252803" y="148247"/>
                  </a:lnTo>
                  <a:cubicBezTo>
                    <a:pt x="252752" y="133730"/>
                    <a:pt x="240996" y="121974"/>
                    <a:pt x="226479" y="121923"/>
                  </a:cubicBezTo>
                  <a:close/>
                  <a:moveTo>
                    <a:pt x="57546" y="39350"/>
                  </a:moveTo>
                  <a:lnTo>
                    <a:pt x="57546" y="69276"/>
                  </a:lnTo>
                  <a:lnTo>
                    <a:pt x="32238" y="69276"/>
                  </a:lnTo>
                  <a:close/>
                  <a:moveTo>
                    <a:pt x="196091" y="265549"/>
                  </a:moveTo>
                  <a:lnTo>
                    <a:pt x="22909" y="265549"/>
                  </a:lnTo>
                  <a:lnTo>
                    <a:pt x="22909" y="92367"/>
                  </a:lnTo>
                  <a:lnTo>
                    <a:pt x="69091" y="92367"/>
                  </a:lnTo>
                  <a:cubicBezTo>
                    <a:pt x="75416" y="92418"/>
                    <a:pt x="80586" y="87332"/>
                    <a:pt x="80637" y="81007"/>
                  </a:cubicBezTo>
                  <a:cubicBezTo>
                    <a:pt x="80638" y="80945"/>
                    <a:pt x="80638" y="80883"/>
                    <a:pt x="80637" y="80821"/>
                  </a:cubicBezTo>
                  <a:lnTo>
                    <a:pt x="80637" y="23094"/>
                  </a:lnTo>
                  <a:lnTo>
                    <a:pt x="196091" y="23094"/>
                  </a:lnTo>
                  <a:lnTo>
                    <a:pt x="196091" y="121923"/>
                  </a:lnTo>
                  <a:lnTo>
                    <a:pt x="87933" y="121923"/>
                  </a:lnTo>
                  <a:cubicBezTo>
                    <a:pt x="73395" y="121923"/>
                    <a:pt x="61610" y="133709"/>
                    <a:pt x="61610" y="148247"/>
                  </a:cubicBezTo>
                  <a:lnTo>
                    <a:pt x="61610" y="217520"/>
                  </a:lnTo>
                  <a:cubicBezTo>
                    <a:pt x="61610" y="232058"/>
                    <a:pt x="73395" y="243843"/>
                    <a:pt x="87933" y="243843"/>
                  </a:cubicBezTo>
                  <a:lnTo>
                    <a:pt x="196091" y="243843"/>
                  </a:lnTo>
                  <a:close/>
                  <a:moveTo>
                    <a:pt x="238024" y="217520"/>
                  </a:moveTo>
                  <a:cubicBezTo>
                    <a:pt x="238024" y="223896"/>
                    <a:pt x="232856" y="229065"/>
                    <a:pt x="226479" y="229065"/>
                  </a:cubicBezTo>
                  <a:lnTo>
                    <a:pt x="87933" y="229065"/>
                  </a:lnTo>
                  <a:cubicBezTo>
                    <a:pt x="81557" y="229065"/>
                    <a:pt x="76388" y="223896"/>
                    <a:pt x="76388" y="217520"/>
                  </a:cubicBezTo>
                  <a:lnTo>
                    <a:pt x="76388" y="148247"/>
                  </a:lnTo>
                  <a:cubicBezTo>
                    <a:pt x="76388" y="141870"/>
                    <a:pt x="81557" y="136701"/>
                    <a:pt x="87933" y="136701"/>
                  </a:cubicBezTo>
                  <a:lnTo>
                    <a:pt x="226479" y="136701"/>
                  </a:lnTo>
                  <a:cubicBezTo>
                    <a:pt x="232856" y="136701"/>
                    <a:pt x="238024" y="141870"/>
                    <a:pt x="238024" y="14824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55"/>
            <p:cNvSpPr/>
            <p:nvPr/>
          </p:nvSpPr>
          <p:spPr>
            <a:xfrm>
              <a:off x="2631732" y="241715"/>
              <a:ext cx="36990" cy="56495"/>
            </a:xfrm>
            <a:custGeom>
              <a:rect b="b" l="l" r="r" t="t"/>
              <a:pathLst>
                <a:path extrusionOk="0" h="56495" w="36990">
                  <a:moveTo>
                    <a:pt x="20874" y="23183"/>
                  </a:moveTo>
                  <a:cubicBezTo>
                    <a:pt x="12746" y="20504"/>
                    <a:pt x="10437" y="18750"/>
                    <a:pt x="10437" y="15055"/>
                  </a:cubicBezTo>
                  <a:cubicBezTo>
                    <a:pt x="10437" y="11360"/>
                    <a:pt x="13485" y="8312"/>
                    <a:pt x="18935" y="8312"/>
                  </a:cubicBezTo>
                  <a:cubicBezTo>
                    <a:pt x="23476" y="8248"/>
                    <a:pt x="27883" y="9860"/>
                    <a:pt x="31311" y="12838"/>
                  </a:cubicBezTo>
                  <a:lnTo>
                    <a:pt x="36114" y="5542"/>
                  </a:lnTo>
                  <a:cubicBezTo>
                    <a:pt x="31346" y="1501"/>
                    <a:pt x="25160" y="-462"/>
                    <a:pt x="18935" y="92"/>
                  </a:cubicBezTo>
                  <a:cubicBezTo>
                    <a:pt x="7020" y="92"/>
                    <a:pt x="462" y="6188"/>
                    <a:pt x="462" y="15424"/>
                  </a:cubicBezTo>
                  <a:cubicBezTo>
                    <a:pt x="462" y="24661"/>
                    <a:pt x="5542" y="27801"/>
                    <a:pt x="16718" y="31403"/>
                  </a:cubicBezTo>
                  <a:cubicBezTo>
                    <a:pt x="25954" y="34359"/>
                    <a:pt x="27432" y="36391"/>
                    <a:pt x="27432" y="40640"/>
                  </a:cubicBezTo>
                  <a:cubicBezTo>
                    <a:pt x="27432" y="44888"/>
                    <a:pt x="24753" y="48029"/>
                    <a:pt x="18657" y="48029"/>
                  </a:cubicBezTo>
                  <a:cubicBezTo>
                    <a:pt x="13593" y="47891"/>
                    <a:pt x="8718" y="46071"/>
                    <a:pt x="4803" y="42856"/>
                  </a:cubicBezTo>
                  <a:lnTo>
                    <a:pt x="0" y="49599"/>
                  </a:lnTo>
                  <a:cubicBezTo>
                    <a:pt x="5035" y="54182"/>
                    <a:pt x="11669" y="56604"/>
                    <a:pt x="18473" y="56342"/>
                  </a:cubicBezTo>
                  <a:cubicBezTo>
                    <a:pt x="27366" y="57567"/>
                    <a:pt x="35570" y="51350"/>
                    <a:pt x="36795" y="42457"/>
                  </a:cubicBezTo>
                  <a:cubicBezTo>
                    <a:pt x="36908" y="41640"/>
                    <a:pt x="36957" y="40817"/>
                    <a:pt x="36945" y="39993"/>
                  </a:cubicBezTo>
                  <a:cubicBezTo>
                    <a:pt x="37500" y="31588"/>
                    <a:pt x="32974" y="26878"/>
                    <a:pt x="20874" y="23183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55"/>
            <p:cNvSpPr/>
            <p:nvPr/>
          </p:nvSpPr>
          <p:spPr>
            <a:xfrm>
              <a:off x="2673665" y="242193"/>
              <a:ext cx="49879" cy="64915"/>
            </a:xfrm>
            <a:custGeom>
              <a:rect b="b" l="l" r="r" t="t"/>
              <a:pathLst>
                <a:path extrusionOk="0" h="64915" w="49879">
                  <a:moveTo>
                    <a:pt x="49692" y="27970"/>
                  </a:moveTo>
                  <a:cubicBezTo>
                    <a:pt x="51365" y="14300"/>
                    <a:pt x="41639" y="1860"/>
                    <a:pt x="27968" y="187"/>
                  </a:cubicBezTo>
                  <a:cubicBezTo>
                    <a:pt x="14297" y="-1486"/>
                    <a:pt x="1859" y="8240"/>
                    <a:pt x="185" y="21911"/>
                  </a:cubicBezTo>
                  <a:cubicBezTo>
                    <a:pt x="-62" y="23923"/>
                    <a:pt x="-62" y="25958"/>
                    <a:pt x="185" y="27970"/>
                  </a:cubicBezTo>
                  <a:cubicBezTo>
                    <a:pt x="-896" y="42161"/>
                    <a:pt x="9733" y="54542"/>
                    <a:pt x="23923" y="55622"/>
                  </a:cubicBezTo>
                  <a:cubicBezTo>
                    <a:pt x="24261" y="55648"/>
                    <a:pt x="24599" y="55667"/>
                    <a:pt x="24938" y="55679"/>
                  </a:cubicBezTo>
                  <a:cubicBezTo>
                    <a:pt x="26290" y="55821"/>
                    <a:pt x="27651" y="55821"/>
                    <a:pt x="29002" y="55679"/>
                  </a:cubicBezTo>
                  <a:lnTo>
                    <a:pt x="33805" y="64916"/>
                  </a:lnTo>
                  <a:lnTo>
                    <a:pt x="43596" y="64916"/>
                  </a:lnTo>
                  <a:lnTo>
                    <a:pt x="37130" y="52909"/>
                  </a:lnTo>
                  <a:cubicBezTo>
                    <a:pt x="45404" y="47376"/>
                    <a:pt x="50171" y="37911"/>
                    <a:pt x="49692" y="27970"/>
                  </a:cubicBezTo>
                  <a:close/>
                  <a:moveTo>
                    <a:pt x="24938" y="47367"/>
                  </a:moveTo>
                  <a:cubicBezTo>
                    <a:pt x="15702" y="47367"/>
                    <a:pt x="9329" y="38962"/>
                    <a:pt x="9329" y="27970"/>
                  </a:cubicBezTo>
                  <a:cubicBezTo>
                    <a:pt x="9329" y="16979"/>
                    <a:pt x="15702" y="8389"/>
                    <a:pt x="24938" y="8389"/>
                  </a:cubicBezTo>
                  <a:cubicBezTo>
                    <a:pt x="34175" y="8389"/>
                    <a:pt x="40548" y="16887"/>
                    <a:pt x="40548" y="27970"/>
                  </a:cubicBezTo>
                  <a:cubicBezTo>
                    <a:pt x="40548" y="39054"/>
                    <a:pt x="34175" y="47090"/>
                    <a:pt x="24938" y="4709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55"/>
            <p:cNvSpPr/>
            <p:nvPr/>
          </p:nvSpPr>
          <p:spPr>
            <a:xfrm>
              <a:off x="2731300" y="243008"/>
              <a:ext cx="32512" cy="53663"/>
            </a:xfrm>
            <a:custGeom>
              <a:rect b="b" l="l" r="r" t="t"/>
              <a:pathLst>
                <a:path extrusionOk="0" h="53663" w="32512">
                  <a:moveTo>
                    <a:pt x="8867" y="0"/>
                  </a:moveTo>
                  <a:lnTo>
                    <a:pt x="0" y="0"/>
                  </a:lnTo>
                  <a:lnTo>
                    <a:pt x="0" y="53663"/>
                  </a:lnTo>
                  <a:lnTo>
                    <a:pt x="32512" y="53663"/>
                  </a:lnTo>
                  <a:lnTo>
                    <a:pt x="32512" y="45812"/>
                  </a:lnTo>
                  <a:lnTo>
                    <a:pt x="8867" y="45812"/>
                  </a:lnTo>
                  <a:lnTo>
                    <a:pt x="8867" y="0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6" name="Google Shape;796;p55"/>
          <p:cNvGrpSpPr/>
          <p:nvPr/>
        </p:nvGrpSpPr>
        <p:grpSpPr>
          <a:xfrm>
            <a:off x="2864674" y="1018266"/>
            <a:ext cx="224539" cy="256399"/>
            <a:chOff x="3082481" y="213900"/>
            <a:chExt cx="252802" cy="288640"/>
          </a:xfrm>
        </p:grpSpPr>
        <p:sp>
          <p:nvSpPr>
            <p:cNvPr id="797" name="Google Shape;797;p55"/>
            <p:cNvSpPr/>
            <p:nvPr/>
          </p:nvSpPr>
          <p:spPr>
            <a:xfrm>
              <a:off x="3082481" y="213900"/>
              <a:ext cx="252802" cy="288640"/>
            </a:xfrm>
            <a:custGeom>
              <a:rect b="b" l="l" r="r" t="t"/>
              <a:pathLst>
                <a:path extrusionOk="0" h="288640" w="252802">
                  <a:moveTo>
                    <a:pt x="226479" y="121923"/>
                  </a:moveTo>
                  <a:lnTo>
                    <a:pt x="219182" y="121923"/>
                  </a:lnTo>
                  <a:lnTo>
                    <a:pt x="219182" y="11549"/>
                  </a:lnTo>
                  <a:cubicBezTo>
                    <a:pt x="219182" y="5172"/>
                    <a:pt x="214014" y="3"/>
                    <a:pt x="207637" y="3"/>
                  </a:cubicBezTo>
                  <a:lnTo>
                    <a:pt x="65951" y="3"/>
                  </a:lnTo>
                  <a:cubicBezTo>
                    <a:pt x="62402" y="-80"/>
                    <a:pt x="59006" y="1448"/>
                    <a:pt x="56715" y="4160"/>
                  </a:cubicBezTo>
                  <a:lnTo>
                    <a:pt x="2220" y="68814"/>
                  </a:lnTo>
                  <a:cubicBezTo>
                    <a:pt x="721" y="70912"/>
                    <a:pt x="-57" y="73440"/>
                    <a:pt x="3" y="76019"/>
                  </a:cubicBezTo>
                  <a:lnTo>
                    <a:pt x="3" y="277094"/>
                  </a:lnTo>
                  <a:cubicBezTo>
                    <a:pt x="-48" y="283419"/>
                    <a:pt x="5038" y="288589"/>
                    <a:pt x="11363" y="288640"/>
                  </a:cubicBezTo>
                  <a:cubicBezTo>
                    <a:pt x="11425" y="288641"/>
                    <a:pt x="11487" y="288641"/>
                    <a:pt x="11549" y="288640"/>
                  </a:cubicBezTo>
                  <a:lnTo>
                    <a:pt x="207637" y="288640"/>
                  </a:lnTo>
                  <a:cubicBezTo>
                    <a:pt x="213962" y="288690"/>
                    <a:pt x="219131" y="283605"/>
                    <a:pt x="219182" y="277280"/>
                  </a:cubicBezTo>
                  <a:cubicBezTo>
                    <a:pt x="219183" y="277218"/>
                    <a:pt x="219183" y="277156"/>
                    <a:pt x="219182" y="277094"/>
                  </a:cubicBezTo>
                  <a:lnTo>
                    <a:pt x="219182" y="243843"/>
                  </a:lnTo>
                  <a:lnTo>
                    <a:pt x="226479" y="243843"/>
                  </a:lnTo>
                  <a:cubicBezTo>
                    <a:pt x="240996" y="243792"/>
                    <a:pt x="252752" y="232036"/>
                    <a:pt x="252803" y="217520"/>
                  </a:cubicBezTo>
                  <a:lnTo>
                    <a:pt x="252803" y="148247"/>
                  </a:lnTo>
                  <a:cubicBezTo>
                    <a:pt x="252752" y="133730"/>
                    <a:pt x="240996" y="121974"/>
                    <a:pt x="226479" y="121923"/>
                  </a:cubicBezTo>
                  <a:close/>
                  <a:moveTo>
                    <a:pt x="57546" y="39350"/>
                  </a:moveTo>
                  <a:lnTo>
                    <a:pt x="57546" y="69276"/>
                  </a:lnTo>
                  <a:lnTo>
                    <a:pt x="32238" y="69276"/>
                  </a:lnTo>
                  <a:close/>
                  <a:moveTo>
                    <a:pt x="196091" y="265549"/>
                  </a:moveTo>
                  <a:lnTo>
                    <a:pt x="22909" y="265549"/>
                  </a:lnTo>
                  <a:lnTo>
                    <a:pt x="22909" y="92367"/>
                  </a:lnTo>
                  <a:lnTo>
                    <a:pt x="69091" y="92367"/>
                  </a:lnTo>
                  <a:cubicBezTo>
                    <a:pt x="75416" y="92418"/>
                    <a:pt x="80586" y="87332"/>
                    <a:pt x="80637" y="81007"/>
                  </a:cubicBezTo>
                  <a:cubicBezTo>
                    <a:pt x="80638" y="80945"/>
                    <a:pt x="80638" y="80883"/>
                    <a:pt x="80637" y="80821"/>
                  </a:cubicBezTo>
                  <a:lnTo>
                    <a:pt x="80637" y="23094"/>
                  </a:lnTo>
                  <a:lnTo>
                    <a:pt x="196091" y="23094"/>
                  </a:lnTo>
                  <a:lnTo>
                    <a:pt x="196091" y="121923"/>
                  </a:lnTo>
                  <a:lnTo>
                    <a:pt x="87933" y="121923"/>
                  </a:lnTo>
                  <a:cubicBezTo>
                    <a:pt x="73395" y="121923"/>
                    <a:pt x="61610" y="133709"/>
                    <a:pt x="61610" y="148247"/>
                  </a:cubicBezTo>
                  <a:lnTo>
                    <a:pt x="61610" y="217520"/>
                  </a:lnTo>
                  <a:cubicBezTo>
                    <a:pt x="61610" y="232058"/>
                    <a:pt x="73395" y="243843"/>
                    <a:pt x="87933" y="243843"/>
                  </a:cubicBezTo>
                  <a:lnTo>
                    <a:pt x="196091" y="243843"/>
                  </a:lnTo>
                  <a:close/>
                  <a:moveTo>
                    <a:pt x="238024" y="217520"/>
                  </a:moveTo>
                  <a:cubicBezTo>
                    <a:pt x="238024" y="223896"/>
                    <a:pt x="232856" y="229065"/>
                    <a:pt x="226479" y="229065"/>
                  </a:cubicBezTo>
                  <a:lnTo>
                    <a:pt x="87933" y="229065"/>
                  </a:lnTo>
                  <a:cubicBezTo>
                    <a:pt x="81557" y="229065"/>
                    <a:pt x="76388" y="223896"/>
                    <a:pt x="76388" y="217520"/>
                  </a:cubicBezTo>
                  <a:lnTo>
                    <a:pt x="76388" y="148247"/>
                  </a:lnTo>
                  <a:cubicBezTo>
                    <a:pt x="76388" y="141870"/>
                    <a:pt x="81557" y="136701"/>
                    <a:pt x="87933" y="136701"/>
                  </a:cubicBezTo>
                  <a:lnTo>
                    <a:pt x="226479" y="136701"/>
                  </a:lnTo>
                  <a:cubicBezTo>
                    <a:pt x="232856" y="136701"/>
                    <a:pt x="238024" y="141870"/>
                    <a:pt x="238024" y="14824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55"/>
            <p:cNvSpPr/>
            <p:nvPr/>
          </p:nvSpPr>
          <p:spPr>
            <a:xfrm>
              <a:off x="3176973" y="372676"/>
              <a:ext cx="32512" cy="53663"/>
            </a:xfrm>
            <a:custGeom>
              <a:rect b="b" l="l" r="r" t="t"/>
              <a:pathLst>
                <a:path extrusionOk="0" h="53663" w="32512">
                  <a:moveTo>
                    <a:pt x="8867" y="0"/>
                  </a:moveTo>
                  <a:lnTo>
                    <a:pt x="0" y="0"/>
                  </a:lnTo>
                  <a:lnTo>
                    <a:pt x="0" y="53663"/>
                  </a:lnTo>
                  <a:lnTo>
                    <a:pt x="32512" y="53663"/>
                  </a:lnTo>
                  <a:lnTo>
                    <a:pt x="32512" y="45812"/>
                  </a:lnTo>
                  <a:lnTo>
                    <a:pt x="8867" y="45812"/>
                  </a:lnTo>
                  <a:lnTo>
                    <a:pt x="8867" y="0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55"/>
            <p:cNvSpPr/>
            <p:nvPr/>
          </p:nvSpPr>
          <p:spPr>
            <a:xfrm>
              <a:off x="3207740" y="371476"/>
              <a:ext cx="49579" cy="55418"/>
            </a:xfrm>
            <a:custGeom>
              <a:rect b="b" l="l" r="r" t="t"/>
              <a:pathLst>
                <a:path extrusionOk="0" h="55418" w="49579">
                  <a:moveTo>
                    <a:pt x="24743" y="0"/>
                  </a:moveTo>
                  <a:cubicBezTo>
                    <a:pt x="10572" y="516"/>
                    <a:pt x="-499" y="12423"/>
                    <a:pt x="17" y="26594"/>
                  </a:cubicBezTo>
                  <a:cubicBezTo>
                    <a:pt x="30" y="26966"/>
                    <a:pt x="52" y="27338"/>
                    <a:pt x="82" y="27709"/>
                  </a:cubicBezTo>
                  <a:cubicBezTo>
                    <a:pt x="-1000" y="41900"/>
                    <a:pt x="9626" y="54281"/>
                    <a:pt x="23817" y="55365"/>
                  </a:cubicBezTo>
                  <a:cubicBezTo>
                    <a:pt x="24125" y="55388"/>
                    <a:pt x="24434" y="55406"/>
                    <a:pt x="24743" y="55418"/>
                  </a:cubicBezTo>
                  <a:cubicBezTo>
                    <a:pt x="38965" y="54898"/>
                    <a:pt x="50074" y="42947"/>
                    <a:pt x="49554" y="28724"/>
                  </a:cubicBezTo>
                  <a:cubicBezTo>
                    <a:pt x="49542" y="28385"/>
                    <a:pt x="49522" y="28047"/>
                    <a:pt x="49497" y="27709"/>
                  </a:cubicBezTo>
                  <a:cubicBezTo>
                    <a:pt x="50626" y="13573"/>
                    <a:pt x="40083" y="1198"/>
                    <a:pt x="25947" y="67"/>
                  </a:cubicBezTo>
                  <a:cubicBezTo>
                    <a:pt x="25547" y="36"/>
                    <a:pt x="25145" y="13"/>
                    <a:pt x="24743" y="0"/>
                  </a:cubicBezTo>
                  <a:close/>
                  <a:moveTo>
                    <a:pt x="24743" y="47567"/>
                  </a:moveTo>
                  <a:cubicBezTo>
                    <a:pt x="15507" y="47567"/>
                    <a:pt x="9134" y="39070"/>
                    <a:pt x="9134" y="28079"/>
                  </a:cubicBezTo>
                  <a:cubicBezTo>
                    <a:pt x="9134" y="17087"/>
                    <a:pt x="15507" y="8497"/>
                    <a:pt x="24743" y="8497"/>
                  </a:cubicBezTo>
                  <a:cubicBezTo>
                    <a:pt x="33979" y="8497"/>
                    <a:pt x="40445" y="16995"/>
                    <a:pt x="40445" y="28079"/>
                  </a:cubicBezTo>
                  <a:cubicBezTo>
                    <a:pt x="41655" y="37592"/>
                    <a:pt x="34924" y="46285"/>
                    <a:pt x="25411" y="47495"/>
                  </a:cubicBezTo>
                  <a:cubicBezTo>
                    <a:pt x="25188" y="47524"/>
                    <a:pt x="24966" y="47548"/>
                    <a:pt x="24743" y="4756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55"/>
            <p:cNvSpPr/>
            <p:nvPr/>
          </p:nvSpPr>
          <p:spPr>
            <a:xfrm>
              <a:off x="3260756" y="371431"/>
              <a:ext cx="47650" cy="56109"/>
            </a:xfrm>
            <a:custGeom>
              <a:rect b="b" l="l" r="r" t="t"/>
              <a:pathLst>
                <a:path extrusionOk="0" h="56109" w="47650">
                  <a:moveTo>
                    <a:pt x="23544" y="32095"/>
                  </a:moveTo>
                  <a:lnTo>
                    <a:pt x="37768" y="32095"/>
                  </a:lnTo>
                  <a:lnTo>
                    <a:pt x="37768" y="32834"/>
                  </a:lnTo>
                  <a:cubicBezTo>
                    <a:pt x="38589" y="40185"/>
                    <a:pt x="33294" y="46809"/>
                    <a:pt x="25944" y="47630"/>
                  </a:cubicBezTo>
                  <a:cubicBezTo>
                    <a:pt x="25607" y="47668"/>
                    <a:pt x="25268" y="47692"/>
                    <a:pt x="24929" y="47704"/>
                  </a:cubicBezTo>
                  <a:cubicBezTo>
                    <a:pt x="15693" y="47704"/>
                    <a:pt x="9597" y="39115"/>
                    <a:pt x="9597" y="28123"/>
                  </a:cubicBezTo>
                  <a:cubicBezTo>
                    <a:pt x="9597" y="17132"/>
                    <a:pt x="15693" y="8450"/>
                    <a:pt x="24929" y="8450"/>
                  </a:cubicBezTo>
                  <a:cubicBezTo>
                    <a:pt x="29610" y="8394"/>
                    <a:pt x="34099" y="10305"/>
                    <a:pt x="37306" y="13715"/>
                  </a:cubicBezTo>
                  <a:lnTo>
                    <a:pt x="42570" y="6972"/>
                  </a:lnTo>
                  <a:cubicBezTo>
                    <a:pt x="38045" y="2165"/>
                    <a:pt x="31611" y="-375"/>
                    <a:pt x="25021" y="45"/>
                  </a:cubicBezTo>
                  <a:cubicBezTo>
                    <a:pt x="10896" y="404"/>
                    <a:pt x="-264" y="12145"/>
                    <a:pt x="95" y="26271"/>
                  </a:cubicBezTo>
                  <a:cubicBezTo>
                    <a:pt x="107" y="26767"/>
                    <a:pt x="134" y="27261"/>
                    <a:pt x="176" y="27754"/>
                  </a:cubicBezTo>
                  <a:cubicBezTo>
                    <a:pt x="-1459" y="41686"/>
                    <a:pt x="8509" y="54306"/>
                    <a:pt x="22443" y="55941"/>
                  </a:cubicBezTo>
                  <a:cubicBezTo>
                    <a:pt x="23268" y="56038"/>
                    <a:pt x="24098" y="56094"/>
                    <a:pt x="24929" y="56110"/>
                  </a:cubicBezTo>
                  <a:cubicBezTo>
                    <a:pt x="39153" y="56110"/>
                    <a:pt x="47650" y="45672"/>
                    <a:pt x="47650" y="29786"/>
                  </a:cubicBezTo>
                  <a:lnTo>
                    <a:pt x="47650" y="24521"/>
                  </a:lnTo>
                  <a:lnTo>
                    <a:pt x="23544" y="24521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1" name="Google Shape;801;p55"/>
          <p:cNvGrpSpPr/>
          <p:nvPr/>
        </p:nvGrpSpPr>
        <p:grpSpPr>
          <a:xfrm>
            <a:off x="2066296" y="1018242"/>
            <a:ext cx="237607" cy="256404"/>
            <a:chOff x="3538330" y="-80926"/>
            <a:chExt cx="267485" cy="288646"/>
          </a:xfrm>
        </p:grpSpPr>
        <p:sp>
          <p:nvSpPr>
            <p:cNvPr id="802" name="Google Shape;802;p55"/>
            <p:cNvSpPr/>
            <p:nvPr/>
          </p:nvSpPr>
          <p:spPr>
            <a:xfrm>
              <a:off x="3538330" y="-80926"/>
              <a:ext cx="267485" cy="288646"/>
            </a:xfrm>
            <a:custGeom>
              <a:rect b="b" l="l" r="r" t="t"/>
              <a:pathLst>
                <a:path extrusionOk="0" h="288646" w="267485">
                  <a:moveTo>
                    <a:pt x="240977" y="121927"/>
                  </a:moveTo>
                  <a:lnTo>
                    <a:pt x="220011" y="121927"/>
                  </a:lnTo>
                  <a:lnTo>
                    <a:pt x="220011" y="11553"/>
                  </a:lnTo>
                  <a:cubicBezTo>
                    <a:pt x="220011" y="5176"/>
                    <a:pt x="214843" y="6"/>
                    <a:pt x="208467" y="6"/>
                  </a:cubicBezTo>
                  <a:cubicBezTo>
                    <a:pt x="208404" y="6"/>
                    <a:pt x="208342" y="6"/>
                    <a:pt x="208280" y="7"/>
                  </a:cubicBezTo>
                  <a:lnTo>
                    <a:pt x="66502" y="7"/>
                  </a:lnTo>
                  <a:cubicBezTo>
                    <a:pt x="62945" y="-118"/>
                    <a:pt x="59531" y="1418"/>
                    <a:pt x="57266" y="4163"/>
                  </a:cubicBezTo>
                  <a:lnTo>
                    <a:pt x="2771" y="68818"/>
                  </a:lnTo>
                  <a:cubicBezTo>
                    <a:pt x="974" y="70895"/>
                    <a:pt x="-11" y="73553"/>
                    <a:pt x="0" y="76299"/>
                  </a:cubicBezTo>
                  <a:lnTo>
                    <a:pt x="0" y="277098"/>
                  </a:lnTo>
                  <a:cubicBezTo>
                    <a:pt x="-51" y="283423"/>
                    <a:pt x="5035" y="288593"/>
                    <a:pt x="11360" y="288643"/>
                  </a:cubicBezTo>
                  <a:cubicBezTo>
                    <a:pt x="11422" y="288644"/>
                    <a:pt x="11484" y="288644"/>
                    <a:pt x="11546" y="288643"/>
                  </a:cubicBezTo>
                  <a:lnTo>
                    <a:pt x="208280" y="288643"/>
                  </a:lnTo>
                  <a:cubicBezTo>
                    <a:pt x="214604" y="288797"/>
                    <a:pt x="219854" y="283794"/>
                    <a:pt x="220008" y="277471"/>
                  </a:cubicBezTo>
                  <a:cubicBezTo>
                    <a:pt x="220011" y="277346"/>
                    <a:pt x="220011" y="277223"/>
                    <a:pt x="220011" y="277098"/>
                  </a:cubicBezTo>
                  <a:lnTo>
                    <a:pt x="220011" y="243847"/>
                  </a:lnTo>
                  <a:lnTo>
                    <a:pt x="241162" y="243847"/>
                  </a:lnTo>
                  <a:cubicBezTo>
                    <a:pt x="255679" y="243796"/>
                    <a:pt x="267435" y="232040"/>
                    <a:pt x="267485" y="217523"/>
                  </a:cubicBezTo>
                  <a:lnTo>
                    <a:pt x="267485" y="148251"/>
                  </a:lnTo>
                  <a:cubicBezTo>
                    <a:pt x="267435" y="133662"/>
                    <a:pt x="255567" y="121876"/>
                    <a:pt x="240977" y="121927"/>
                  </a:cubicBezTo>
                  <a:cubicBezTo>
                    <a:pt x="240977" y="121927"/>
                    <a:pt x="240977" y="121927"/>
                    <a:pt x="240977" y="121927"/>
                  </a:cubicBezTo>
                  <a:close/>
                  <a:moveTo>
                    <a:pt x="58189" y="39354"/>
                  </a:moveTo>
                  <a:lnTo>
                    <a:pt x="58189" y="69280"/>
                  </a:lnTo>
                  <a:lnTo>
                    <a:pt x="32789" y="69280"/>
                  </a:lnTo>
                  <a:close/>
                  <a:moveTo>
                    <a:pt x="196735" y="265553"/>
                  </a:moveTo>
                  <a:lnTo>
                    <a:pt x="23553" y="265553"/>
                  </a:lnTo>
                  <a:lnTo>
                    <a:pt x="23553" y="92371"/>
                  </a:lnTo>
                  <a:lnTo>
                    <a:pt x="69735" y="92371"/>
                  </a:lnTo>
                  <a:cubicBezTo>
                    <a:pt x="76058" y="92524"/>
                    <a:pt x="81309" y="87522"/>
                    <a:pt x="81462" y="81199"/>
                  </a:cubicBezTo>
                  <a:cubicBezTo>
                    <a:pt x="81465" y="81074"/>
                    <a:pt x="81466" y="80950"/>
                    <a:pt x="81465" y="80825"/>
                  </a:cubicBezTo>
                  <a:lnTo>
                    <a:pt x="81465" y="23098"/>
                  </a:lnTo>
                  <a:lnTo>
                    <a:pt x="196920" y="23098"/>
                  </a:lnTo>
                  <a:lnTo>
                    <a:pt x="196920" y="121927"/>
                  </a:lnTo>
                  <a:lnTo>
                    <a:pt x="67611" y="121927"/>
                  </a:lnTo>
                  <a:cubicBezTo>
                    <a:pt x="53093" y="121978"/>
                    <a:pt x="41338" y="133734"/>
                    <a:pt x="41287" y="148251"/>
                  </a:cubicBezTo>
                  <a:lnTo>
                    <a:pt x="41287" y="217523"/>
                  </a:lnTo>
                  <a:cubicBezTo>
                    <a:pt x="41338" y="232040"/>
                    <a:pt x="53093" y="243796"/>
                    <a:pt x="67611" y="243847"/>
                  </a:cubicBezTo>
                  <a:lnTo>
                    <a:pt x="196920" y="243847"/>
                  </a:lnTo>
                  <a:close/>
                  <a:moveTo>
                    <a:pt x="252153" y="217523"/>
                  </a:moveTo>
                  <a:cubicBezTo>
                    <a:pt x="252153" y="223900"/>
                    <a:pt x="246984" y="229069"/>
                    <a:pt x="240608" y="229069"/>
                  </a:cubicBezTo>
                  <a:lnTo>
                    <a:pt x="67056" y="229069"/>
                  </a:lnTo>
                  <a:cubicBezTo>
                    <a:pt x="60680" y="229069"/>
                    <a:pt x="55511" y="223900"/>
                    <a:pt x="55511" y="217523"/>
                  </a:cubicBezTo>
                  <a:lnTo>
                    <a:pt x="55511" y="148251"/>
                  </a:lnTo>
                  <a:cubicBezTo>
                    <a:pt x="55511" y="141874"/>
                    <a:pt x="60680" y="136705"/>
                    <a:pt x="67056" y="136705"/>
                  </a:cubicBezTo>
                  <a:lnTo>
                    <a:pt x="240977" y="136705"/>
                  </a:lnTo>
                  <a:cubicBezTo>
                    <a:pt x="247354" y="136705"/>
                    <a:pt x="252523" y="141874"/>
                    <a:pt x="252523" y="14825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55"/>
            <p:cNvSpPr/>
            <p:nvPr/>
          </p:nvSpPr>
          <p:spPr>
            <a:xfrm>
              <a:off x="3599660" y="76375"/>
              <a:ext cx="30295" cy="54970"/>
            </a:xfrm>
            <a:custGeom>
              <a:rect b="b" l="l" r="r" t="t"/>
              <a:pathLst>
                <a:path extrusionOk="0" h="54970" w="30295">
                  <a:moveTo>
                    <a:pt x="21521" y="34082"/>
                  </a:moveTo>
                  <a:cubicBezTo>
                    <a:pt x="21521" y="42672"/>
                    <a:pt x="18565" y="46367"/>
                    <a:pt x="12284" y="46367"/>
                  </a:cubicBezTo>
                  <a:cubicBezTo>
                    <a:pt x="9338" y="46289"/>
                    <a:pt x="6505" y="45215"/>
                    <a:pt x="4249" y="43319"/>
                  </a:cubicBezTo>
                  <a:lnTo>
                    <a:pt x="0" y="50338"/>
                  </a:lnTo>
                  <a:cubicBezTo>
                    <a:pt x="3480" y="53488"/>
                    <a:pt x="8057" y="55146"/>
                    <a:pt x="12746" y="54956"/>
                  </a:cubicBezTo>
                  <a:cubicBezTo>
                    <a:pt x="24753" y="54956"/>
                    <a:pt x="30203" y="47198"/>
                    <a:pt x="30295" y="35837"/>
                  </a:cubicBezTo>
                  <a:lnTo>
                    <a:pt x="30295" y="0"/>
                  </a:lnTo>
                  <a:lnTo>
                    <a:pt x="21059" y="0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55"/>
            <p:cNvSpPr/>
            <p:nvPr/>
          </p:nvSpPr>
          <p:spPr>
            <a:xfrm>
              <a:off x="3636513" y="75081"/>
              <a:ext cx="37287" cy="56511"/>
            </a:xfrm>
            <a:custGeom>
              <a:rect b="b" l="l" r="r" t="t"/>
              <a:pathLst>
                <a:path extrusionOk="0" h="56511" w="37287">
                  <a:moveTo>
                    <a:pt x="21705" y="23185"/>
                  </a:moveTo>
                  <a:cubicBezTo>
                    <a:pt x="13485" y="20691"/>
                    <a:pt x="10991" y="18751"/>
                    <a:pt x="10991" y="15057"/>
                  </a:cubicBezTo>
                  <a:cubicBezTo>
                    <a:pt x="10991" y="11362"/>
                    <a:pt x="14039" y="8314"/>
                    <a:pt x="19396" y="8314"/>
                  </a:cubicBezTo>
                  <a:cubicBezTo>
                    <a:pt x="23969" y="8227"/>
                    <a:pt x="28413" y="9840"/>
                    <a:pt x="31865" y="12840"/>
                  </a:cubicBezTo>
                  <a:lnTo>
                    <a:pt x="36668" y="5636"/>
                  </a:lnTo>
                  <a:cubicBezTo>
                    <a:pt x="31898" y="1528"/>
                    <a:pt x="25666" y="-471"/>
                    <a:pt x="19396" y="94"/>
                  </a:cubicBezTo>
                  <a:cubicBezTo>
                    <a:pt x="7481" y="94"/>
                    <a:pt x="924" y="6190"/>
                    <a:pt x="924" y="15426"/>
                  </a:cubicBezTo>
                  <a:cubicBezTo>
                    <a:pt x="924" y="24663"/>
                    <a:pt x="6004" y="27895"/>
                    <a:pt x="17180" y="31405"/>
                  </a:cubicBezTo>
                  <a:cubicBezTo>
                    <a:pt x="26416" y="34453"/>
                    <a:pt x="27801" y="36485"/>
                    <a:pt x="27801" y="40641"/>
                  </a:cubicBezTo>
                  <a:cubicBezTo>
                    <a:pt x="27801" y="44798"/>
                    <a:pt x="25215" y="48123"/>
                    <a:pt x="18565" y="48123"/>
                  </a:cubicBezTo>
                  <a:cubicBezTo>
                    <a:pt x="13532" y="47965"/>
                    <a:pt x="8694" y="46146"/>
                    <a:pt x="4803" y="42951"/>
                  </a:cubicBezTo>
                  <a:lnTo>
                    <a:pt x="0" y="49601"/>
                  </a:lnTo>
                  <a:cubicBezTo>
                    <a:pt x="5035" y="54184"/>
                    <a:pt x="11669" y="56606"/>
                    <a:pt x="18473" y="56343"/>
                  </a:cubicBezTo>
                  <a:cubicBezTo>
                    <a:pt x="27308" y="57620"/>
                    <a:pt x="35505" y="51492"/>
                    <a:pt x="36781" y="42657"/>
                  </a:cubicBezTo>
                  <a:cubicBezTo>
                    <a:pt x="36904" y="41806"/>
                    <a:pt x="36959" y="40947"/>
                    <a:pt x="36945" y="40087"/>
                  </a:cubicBezTo>
                  <a:cubicBezTo>
                    <a:pt x="38700" y="31590"/>
                    <a:pt x="33713" y="26879"/>
                    <a:pt x="21705" y="2318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55"/>
            <p:cNvSpPr/>
            <p:nvPr/>
          </p:nvSpPr>
          <p:spPr>
            <a:xfrm>
              <a:off x="3677335" y="75175"/>
              <a:ext cx="49879" cy="56141"/>
            </a:xfrm>
            <a:custGeom>
              <a:rect b="b" l="l" r="r" t="t"/>
              <a:pathLst>
                <a:path extrusionOk="0" h="56141" w="49879">
                  <a:moveTo>
                    <a:pt x="24848" y="0"/>
                  </a:moveTo>
                  <a:cubicBezTo>
                    <a:pt x="10676" y="493"/>
                    <a:pt x="-413" y="12382"/>
                    <a:pt x="80" y="26555"/>
                  </a:cubicBezTo>
                  <a:cubicBezTo>
                    <a:pt x="99" y="27094"/>
                    <a:pt x="135" y="27633"/>
                    <a:pt x="187" y="28171"/>
                  </a:cubicBezTo>
                  <a:cubicBezTo>
                    <a:pt x="-1486" y="41842"/>
                    <a:pt x="8241" y="54281"/>
                    <a:pt x="21911" y="55954"/>
                  </a:cubicBezTo>
                  <a:cubicBezTo>
                    <a:pt x="35582" y="57628"/>
                    <a:pt x="48021" y="47902"/>
                    <a:pt x="49694" y="34230"/>
                  </a:cubicBezTo>
                  <a:cubicBezTo>
                    <a:pt x="49941" y="32218"/>
                    <a:pt x="49941" y="30184"/>
                    <a:pt x="49694" y="28171"/>
                  </a:cubicBezTo>
                  <a:cubicBezTo>
                    <a:pt x="51028" y="14001"/>
                    <a:pt x="40621" y="1433"/>
                    <a:pt x="26453" y="101"/>
                  </a:cubicBezTo>
                  <a:cubicBezTo>
                    <a:pt x="25919" y="51"/>
                    <a:pt x="25384" y="17"/>
                    <a:pt x="24848" y="0"/>
                  </a:cubicBezTo>
                  <a:close/>
                  <a:moveTo>
                    <a:pt x="24848" y="47567"/>
                  </a:moveTo>
                  <a:cubicBezTo>
                    <a:pt x="15612" y="47567"/>
                    <a:pt x="9331" y="39162"/>
                    <a:pt x="9331" y="28171"/>
                  </a:cubicBezTo>
                  <a:cubicBezTo>
                    <a:pt x="9331" y="17180"/>
                    <a:pt x="15612" y="8497"/>
                    <a:pt x="24848" y="8497"/>
                  </a:cubicBezTo>
                  <a:cubicBezTo>
                    <a:pt x="34085" y="8497"/>
                    <a:pt x="40550" y="17087"/>
                    <a:pt x="40550" y="28171"/>
                  </a:cubicBezTo>
                  <a:cubicBezTo>
                    <a:pt x="41757" y="37634"/>
                    <a:pt x="35063" y="46282"/>
                    <a:pt x="25600" y="47488"/>
                  </a:cubicBezTo>
                  <a:cubicBezTo>
                    <a:pt x="25351" y="47520"/>
                    <a:pt x="25100" y="47546"/>
                    <a:pt x="24848" y="4756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55"/>
            <p:cNvSpPr/>
            <p:nvPr/>
          </p:nvSpPr>
          <p:spPr>
            <a:xfrm>
              <a:off x="3732941" y="76375"/>
              <a:ext cx="42856" cy="53663"/>
            </a:xfrm>
            <a:custGeom>
              <a:rect b="b" l="l" r="r" t="t"/>
              <a:pathLst>
                <a:path extrusionOk="0" h="53663" w="42856">
                  <a:moveTo>
                    <a:pt x="33990" y="37407"/>
                  </a:moveTo>
                  <a:lnTo>
                    <a:pt x="6558" y="0"/>
                  </a:lnTo>
                  <a:lnTo>
                    <a:pt x="0" y="0"/>
                  </a:lnTo>
                  <a:lnTo>
                    <a:pt x="0" y="53663"/>
                  </a:lnTo>
                  <a:lnTo>
                    <a:pt x="8775" y="53663"/>
                  </a:lnTo>
                  <a:lnTo>
                    <a:pt x="8775" y="16441"/>
                  </a:lnTo>
                  <a:lnTo>
                    <a:pt x="36207" y="53663"/>
                  </a:lnTo>
                  <a:lnTo>
                    <a:pt x="42857" y="53663"/>
                  </a:lnTo>
                  <a:lnTo>
                    <a:pt x="42857" y="0"/>
                  </a:lnTo>
                  <a:lnTo>
                    <a:pt x="33990" y="0"/>
                  </a:lnTo>
                  <a:lnTo>
                    <a:pt x="33990" y="37407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55"/>
          <p:cNvGrpSpPr/>
          <p:nvPr/>
        </p:nvGrpSpPr>
        <p:grpSpPr>
          <a:xfrm>
            <a:off x="488053" y="1018250"/>
            <a:ext cx="224539" cy="256399"/>
            <a:chOff x="4294905" y="-12687"/>
            <a:chExt cx="252802" cy="288640"/>
          </a:xfrm>
        </p:grpSpPr>
        <p:sp>
          <p:nvSpPr>
            <p:cNvPr id="808" name="Google Shape;808;p55"/>
            <p:cNvSpPr/>
            <p:nvPr/>
          </p:nvSpPr>
          <p:spPr>
            <a:xfrm>
              <a:off x="4294905" y="-12687"/>
              <a:ext cx="252802" cy="288640"/>
            </a:xfrm>
            <a:custGeom>
              <a:rect b="b" l="l" r="r" t="t"/>
              <a:pathLst>
                <a:path extrusionOk="0" h="288640" w="252802">
                  <a:moveTo>
                    <a:pt x="226479" y="121923"/>
                  </a:moveTo>
                  <a:lnTo>
                    <a:pt x="219182" y="121923"/>
                  </a:lnTo>
                  <a:lnTo>
                    <a:pt x="219182" y="11549"/>
                  </a:lnTo>
                  <a:cubicBezTo>
                    <a:pt x="219182" y="5172"/>
                    <a:pt x="214014" y="3"/>
                    <a:pt x="207637" y="3"/>
                  </a:cubicBezTo>
                  <a:lnTo>
                    <a:pt x="65951" y="3"/>
                  </a:lnTo>
                  <a:cubicBezTo>
                    <a:pt x="62402" y="-80"/>
                    <a:pt x="59006" y="1448"/>
                    <a:pt x="56715" y="4160"/>
                  </a:cubicBezTo>
                  <a:lnTo>
                    <a:pt x="2220" y="68814"/>
                  </a:lnTo>
                  <a:cubicBezTo>
                    <a:pt x="721" y="70912"/>
                    <a:pt x="-57" y="73440"/>
                    <a:pt x="3" y="76019"/>
                  </a:cubicBezTo>
                  <a:lnTo>
                    <a:pt x="3" y="277094"/>
                  </a:lnTo>
                  <a:cubicBezTo>
                    <a:pt x="-48" y="283419"/>
                    <a:pt x="5038" y="288589"/>
                    <a:pt x="11363" y="288640"/>
                  </a:cubicBezTo>
                  <a:cubicBezTo>
                    <a:pt x="11425" y="288641"/>
                    <a:pt x="11487" y="288641"/>
                    <a:pt x="11549" y="288640"/>
                  </a:cubicBezTo>
                  <a:lnTo>
                    <a:pt x="207637" y="288640"/>
                  </a:lnTo>
                  <a:cubicBezTo>
                    <a:pt x="213962" y="288690"/>
                    <a:pt x="219131" y="283605"/>
                    <a:pt x="219182" y="277280"/>
                  </a:cubicBezTo>
                  <a:cubicBezTo>
                    <a:pt x="219183" y="277218"/>
                    <a:pt x="219183" y="277156"/>
                    <a:pt x="219182" y="277094"/>
                  </a:cubicBezTo>
                  <a:lnTo>
                    <a:pt x="219182" y="243843"/>
                  </a:lnTo>
                  <a:lnTo>
                    <a:pt x="226479" y="243843"/>
                  </a:lnTo>
                  <a:cubicBezTo>
                    <a:pt x="240996" y="243792"/>
                    <a:pt x="252752" y="232036"/>
                    <a:pt x="252803" y="217520"/>
                  </a:cubicBezTo>
                  <a:lnTo>
                    <a:pt x="252803" y="148247"/>
                  </a:lnTo>
                  <a:cubicBezTo>
                    <a:pt x="252752" y="133730"/>
                    <a:pt x="240996" y="121974"/>
                    <a:pt x="226479" y="121923"/>
                  </a:cubicBezTo>
                  <a:close/>
                  <a:moveTo>
                    <a:pt x="57546" y="39350"/>
                  </a:moveTo>
                  <a:lnTo>
                    <a:pt x="57546" y="69276"/>
                  </a:lnTo>
                  <a:lnTo>
                    <a:pt x="32238" y="69276"/>
                  </a:lnTo>
                  <a:close/>
                  <a:moveTo>
                    <a:pt x="196091" y="265549"/>
                  </a:moveTo>
                  <a:lnTo>
                    <a:pt x="22909" y="265549"/>
                  </a:lnTo>
                  <a:lnTo>
                    <a:pt x="22909" y="92367"/>
                  </a:lnTo>
                  <a:lnTo>
                    <a:pt x="69091" y="92367"/>
                  </a:lnTo>
                  <a:cubicBezTo>
                    <a:pt x="75416" y="92418"/>
                    <a:pt x="80586" y="87332"/>
                    <a:pt x="80637" y="81007"/>
                  </a:cubicBezTo>
                  <a:cubicBezTo>
                    <a:pt x="80638" y="80945"/>
                    <a:pt x="80638" y="80883"/>
                    <a:pt x="80637" y="80821"/>
                  </a:cubicBezTo>
                  <a:lnTo>
                    <a:pt x="80637" y="23094"/>
                  </a:lnTo>
                  <a:lnTo>
                    <a:pt x="196091" y="23094"/>
                  </a:lnTo>
                  <a:lnTo>
                    <a:pt x="196091" y="121923"/>
                  </a:lnTo>
                  <a:lnTo>
                    <a:pt x="87933" y="121923"/>
                  </a:lnTo>
                  <a:cubicBezTo>
                    <a:pt x="73395" y="121923"/>
                    <a:pt x="61610" y="133709"/>
                    <a:pt x="61610" y="148247"/>
                  </a:cubicBezTo>
                  <a:lnTo>
                    <a:pt x="61610" y="217520"/>
                  </a:lnTo>
                  <a:cubicBezTo>
                    <a:pt x="61610" y="232058"/>
                    <a:pt x="73395" y="243843"/>
                    <a:pt x="87933" y="243843"/>
                  </a:cubicBezTo>
                  <a:lnTo>
                    <a:pt x="196091" y="243843"/>
                  </a:lnTo>
                  <a:close/>
                  <a:moveTo>
                    <a:pt x="238024" y="217520"/>
                  </a:moveTo>
                  <a:cubicBezTo>
                    <a:pt x="238024" y="223896"/>
                    <a:pt x="232856" y="229065"/>
                    <a:pt x="226479" y="229065"/>
                  </a:cubicBezTo>
                  <a:lnTo>
                    <a:pt x="87933" y="229065"/>
                  </a:lnTo>
                  <a:cubicBezTo>
                    <a:pt x="81557" y="229065"/>
                    <a:pt x="76388" y="223896"/>
                    <a:pt x="76388" y="217520"/>
                  </a:cubicBezTo>
                  <a:lnTo>
                    <a:pt x="76388" y="148247"/>
                  </a:lnTo>
                  <a:cubicBezTo>
                    <a:pt x="76388" y="141870"/>
                    <a:pt x="81557" y="136701"/>
                    <a:pt x="87933" y="136701"/>
                  </a:cubicBezTo>
                  <a:lnTo>
                    <a:pt x="226479" y="136701"/>
                  </a:lnTo>
                  <a:cubicBezTo>
                    <a:pt x="232856" y="136701"/>
                    <a:pt x="238024" y="141870"/>
                    <a:pt x="238024" y="14824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55"/>
            <p:cNvSpPr/>
            <p:nvPr/>
          </p:nvSpPr>
          <p:spPr>
            <a:xfrm>
              <a:off x="4386266" y="144865"/>
              <a:ext cx="41461" cy="55463"/>
            </a:xfrm>
            <a:custGeom>
              <a:rect b="b" l="l" r="r" t="t"/>
              <a:pathLst>
                <a:path extrusionOk="0" h="55463" w="41461">
                  <a:moveTo>
                    <a:pt x="25113" y="8428"/>
                  </a:moveTo>
                  <a:cubicBezTo>
                    <a:pt x="29452" y="8508"/>
                    <a:pt x="33564" y="10380"/>
                    <a:pt x="36474" y="13600"/>
                  </a:cubicBezTo>
                  <a:lnTo>
                    <a:pt x="41461" y="6765"/>
                  </a:lnTo>
                  <a:cubicBezTo>
                    <a:pt x="37244" y="2202"/>
                    <a:pt x="31228" y="-265"/>
                    <a:pt x="25021" y="23"/>
                  </a:cubicBezTo>
                  <a:cubicBezTo>
                    <a:pt x="10845" y="386"/>
                    <a:pt x="-353" y="12172"/>
                    <a:pt x="10" y="26349"/>
                  </a:cubicBezTo>
                  <a:cubicBezTo>
                    <a:pt x="22" y="26811"/>
                    <a:pt x="46" y="27272"/>
                    <a:pt x="83" y="27732"/>
                  </a:cubicBezTo>
                  <a:cubicBezTo>
                    <a:pt x="-1044" y="41868"/>
                    <a:pt x="9502" y="54241"/>
                    <a:pt x="23638" y="55368"/>
                  </a:cubicBezTo>
                  <a:cubicBezTo>
                    <a:pt x="24098" y="55405"/>
                    <a:pt x="24559" y="55429"/>
                    <a:pt x="25021" y="55441"/>
                  </a:cubicBezTo>
                  <a:cubicBezTo>
                    <a:pt x="31247" y="55731"/>
                    <a:pt x="37276" y="53224"/>
                    <a:pt x="41461" y="48606"/>
                  </a:cubicBezTo>
                  <a:lnTo>
                    <a:pt x="36474" y="41771"/>
                  </a:lnTo>
                  <a:cubicBezTo>
                    <a:pt x="33541" y="44947"/>
                    <a:pt x="29436" y="46784"/>
                    <a:pt x="25113" y="46851"/>
                  </a:cubicBezTo>
                  <a:cubicBezTo>
                    <a:pt x="15686" y="46018"/>
                    <a:pt x="8639" y="37824"/>
                    <a:pt x="9227" y="28378"/>
                  </a:cubicBezTo>
                  <a:cubicBezTo>
                    <a:pt x="7865" y="18783"/>
                    <a:pt x="14541" y="9900"/>
                    <a:pt x="24137" y="8539"/>
                  </a:cubicBezTo>
                  <a:cubicBezTo>
                    <a:pt x="24461" y="8492"/>
                    <a:pt x="24787" y="8455"/>
                    <a:pt x="25113" y="842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55"/>
            <p:cNvSpPr/>
            <p:nvPr/>
          </p:nvSpPr>
          <p:spPr>
            <a:xfrm>
              <a:off x="4431607" y="144791"/>
              <a:ext cx="37412" cy="56500"/>
            </a:xfrm>
            <a:custGeom>
              <a:rect b="b" l="l" r="r" t="t"/>
              <a:pathLst>
                <a:path extrusionOk="0" h="56500" w="37412">
                  <a:moveTo>
                    <a:pt x="20874" y="23187"/>
                  </a:moveTo>
                  <a:cubicBezTo>
                    <a:pt x="12746" y="20509"/>
                    <a:pt x="10529" y="18754"/>
                    <a:pt x="10529" y="15059"/>
                  </a:cubicBezTo>
                  <a:cubicBezTo>
                    <a:pt x="10529" y="11365"/>
                    <a:pt x="13577" y="8317"/>
                    <a:pt x="18935" y="8317"/>
                  </a:cubicBezTo>
                  <a:cubicBezTo>
                    <a:pt x="23498" y="8289"/>
                    <a:pt x="27921" y="9894"/>
                    <a:pt x="31404" y="12843"/>
                  </a:cubicBezTo>
                  <a:lnTo>
                    <a:pt x="36207" y="5546"/>
                  </a:lnTo>
                  <a:cubicBezTo>
                    <a:pt x="31411" y="1491"/>
                    <a:pt x="25189" y="-472"/>
                    <a:pt x="18935" y="96"/>
                  </a:cubicBezTo>
                  <a:cubicBezTo>
                    <a:pt x="7020" y="96"/>
                    <a:pt x="462" y="6192"/>
                    <a:pt x="462" y="15429"/>
                  </a:cubicBezTo>
                  <a:cubicBezTo>
                    <a:pt x="462" y="24665"/>
                    <a:pt x="5634" y="27806"/>
                    <a:pt x="16810" y="31408"/>
                  </a:cubicBezTo>
                  <a:cubicBezTo>
                    <a:pt x="26047" y="34363"/>
                    <a:pt x="27432" y="36395"/>
                    <a:pt x="27432" y="40644"/>
                  </a:cubicBezTo>
                  <a:cubicBezTo>
                    <a:pt x="27432" y="44893"/>
                    <a:pt x="24846" y="48033"/>
                    <a:pt x="18657" y="48033"/>
                  </a:cubicBezTo>
                  <a:cubicBezTo>
                    <a:pt x="13625" y="47875"/>
                    <a:pt x="8787" y="46057"/>
                    <a:pt x="4895" y="42861"/>
                  </a:cubicBezTo>
                  <a:lnTo>
                    <a:pt x="0" y="49603"/>
                  </a:lnTo>
                  <a:cubicBezTo>
                    <a:pt x="5160" y="54284"/>
                    <a:pt x="11977" y="56712"/>
                    <a:pt x="18935" y="56346"/>
                  </a:cubicBezTo>
                  <a:cubicBezTo>
                    <a:pt x="27828" y="57572"/>
                    <a:pt x="36032" y="51355"/>
                    <a:pt x="37257" y="42461"/>
                  </a:cubicBezTo>
                  <a:cubicBezTo>
                    <a:pt x="37369" y="41644"/>
                    <a:pt x="37419" y="40821"/>
                    <a:pt x="37407" y="39998"/>
                  </a:cubicBezTo>
                  <a:cubicBezTo>
                    <a:pt x="37592" y="31592"/>
                    <a:pt x="32974" y="26882"/>
                    <a:pt x="20874" y="2318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55"/>
            <p:cNvSpPr/>
            <p:nvPr/>
          </p:nvSpPr>
          <p:spPr>
            <a:xfrm>
              <a:off x="4470861" y="146088"/>
              <a:ext cx="49137" cy="53663"/>
            </a:xfrm>
            <a:custGeom>
              <a:rect b="b" l="l" r="r" t="t"/>
              <a:pathLst>
                <a:path extrusionOk="0" h="53663" w="49137">
                  <a:moveTo>
                    <a:pt x="24476" y="43226"/>
                  </a:moveTo>
                  <a:lnTo>
                    <a:pt x="9421" y="0"/>
                  </a:lnTo>
                  <a:lnTo>
                    <a:pt x="0" y="0"/>
                  </a:lnTo>
                  <a:lnTo>
                    <a:pt x="20043" y="53663"/>
                  </a:lnTo>
                  <a:lnTo>
                    <a:pt x="29002" y="53663"/>
                  </a:lnTo>
                  <a:lnTo>
                    <a:pt x="49137" y="0"/>
                  </a:lnTo>
                  <a:lnTo>
                    <a:pt x="39716" y="0"/>
                  </a:lnTo>
                  <a:lnTo>
                    <a:pt x="24476" y="43226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2" name="Google Shape;812;p55"/>
          <p:cNvSpPr/>
          <p:nvPr/>
        </p:nvSpPr>
        <p:spPr>
          <a:xfrm>
            <a:off x="6034824" y="1024859"/>
            <a:ext cx="221981" cy="243174"/>
          </a:xfrm>
          <a:custGeom>
            <a:rect b="b" l="l" r="r" t="t"/>
            <a:pathLst>
              <a:path extrusionOk="0" h="8858" w="8086">
                <a:moveTo>
                  <a:pt x="3607" y="708"/>
                </a:moveTo>
                <a:cubicBezTo>
                  <a:pt x="5483" y="708"/>
                  <a:pt x="6506" y="1299"/>
                  <a:pt x="6506" y="1603"/>
                </a:cubicBezTo>
                <a:cubicBezTo>
                  <a:pt x="6506" y="1908"/>
                  <a:pt x="5483" y="2497"/>
                  <a:pt x="3607" y="2497"/>
                </a:cubicBezTo>
                <a:cubicBezTo>
                  <a:pt x="1733" y="2497"/>
                  <a:pt x="710" y="1908"/>
                  <a:pt x="710" y="1603"/>
                </a:cubicBezTo>
                <a:cubicBezTo>
                  <a:pt x="710" y="1299"/>
                  <a:pt x="1732" y="708"/>
                  <a:pt x="3607" y="708"/>
                </a:cubicBezTo>
                <a:close/>
                <a:moveTo>
                  <a:pt x="5484" y="4640"/>
                </a:moveTo>
                <a:cubicBezTo>
                  <a:pt x="5735" y="4640"/>
                  <a:pt x="5912" y="4872"/>
                  <a:pt x="5912" y="5173"/>
                </a:cubicBezTo>
                <a:cubicBezTo>
                  <a:pt x="5912" y="5472"/>
                  <a:pt x="5735" y="5702"/>
                  <a:pt x="5484" y="5702"/>
                </a:cubicBezTo>
                <a:cubicBezTo>
                  <a:pt x="5235" y="5702"/>
                  <a:pt x="5061" y="5473"/>
                  <a:pt x="5061" y="5173"/>
                </a:cubicBezTo>
                <a:cubicBezTo>
                  <a:pt x="5061" y="4870"/>
                  <a:pt x="5235" y="4640"/>
                  <a:pt x="5484" y="4640"/>
                </a:cubicBezTo>
                <a:close/>
                <a:moveTo>
                  <a:pt x="6323" y="4439"/>
                </a:moveTo>
                <a:lnTo>
                  <a:pt x="6323" y="5899"/>
                </a:lnTo>
                <a:lnTo>
                  <a:pt x="7207" y="5899"/>
                </a:lnTo>
                <a:lnTo>
                  <a:pt x="7207" y="5687"/>
                </a:lnTo>
                <a:lnTo>
                  <a:pt x="6565" y="5687"/>
                </a:lnTo>
                <a:lnTo>
                  <a:pt x="6565" y="4439"/>
                </a:lnTo>
                <a:close/>
                <a:moveTo>
                  <a:pt x="4173" y="4410"/>
                </a:moveTo>
                <a:cubicBezTo>
                  <a:pt x="3848" y="4410"/>
                  <a:pt x="3676" y="4575"/>
                  <a:pt x="3676" y="4826"/>
                </a:cubicBezTo>
                <a:cubicBezTo>
                  <a:pt x="3676" y="5053"/>
                  <a:pt x="3814" y="5164"/>
                  <a:pt x="4118" y="5261"/>
                </a:cubicBezTo>
                <a:cubicBezTo>
                  <a:pt x="4360" y="5341"/>
                  <a:pt x="4408" y="5399"/>
                  <a:pt x="4408" y="5510"/>
                </a:cubicBezTo>
                <a:cubicBezTo>
                  <a:pt x="4408" y="5629"/>
                  <a:pt x="4338" y="5712"/>
                  <a:pt x="4169" y="5712"/>
                </a:cubicBezTo>
                <a:cubicBezTo>
                  <a:pt x="3952" y="5712"/>
                  <a:pt x="3794" y="5571"/>
                  <a:pt x="3794" y="5571"/>
                </a:cubicBezTo>
                <a:lnTo>
                  <a:pt x="3662" y="5754"/>
                </a:lnTo>
                <a:cubicBezTo>
                  <a:pt x="3662" y="5754"/>
                  <a:pt x="3827" y="5935"/>
                  <a:pt x="4176" y="5935"/>
                </a:cubicBezTo>
                <a:cubicBezTo>
                  <a:pt x="4512" y="5935"/>
                  <a:pt x="4678" y="5740"/>
                  <a:pt x="4678" y="5491"/>
                </a:cubicBezTo>
                <a:cubicBezTo>
                  <a:pt x="4678" y="5265"/>
                  <a:pt x="4553" y="5136"/>
                  <a:pt x="4227" y="5035"/>
                </a:cubicBezTo>
                <a:cubicBezTo>
                  <a:pt x="4005" y="4962"/>
                  <a:pt x="3944" y="4915"/>
                  <a:pt x="3944" y="4814"/>
                </a:cubicBezTo>
                <a:cubicBezTo>
                  <a:pt x="3944" y="4696"/>
                  <a:pt x="4026" y="4633"/>
                  <a:pt x="4173" y="4633"/>
                </a:cubicBezTo>
                <a:cubicBezTo>
                  <a:pt x="4384" y="4633"/>
                  <a:pt x="4510" y="4754"/>
                  <a:pt x="4510" y="4754"/>
                </a:cubicBezTo>
                <a:lnTo>
                  <a:pt x="4642" y="4558"/>
                </a:lnTo>
                <a:cubicBezTo>
                  <a:pt x="4642" y="4558"/>
                  <a:pt x="4509" y="4410"/>
                  <a:pt x="4173" y="4410"/>
                </a:cubicBezTo>
                <a:close/>
                <a:moveTo>
                  <a:pt x="5484" y="4408"/>
                </a:moveTo>
                <a:cubicBezTo>
                  <a:pt x="5080" y="4408"/>
                  <a:pt x="4813" y="4745"/>
                  <a:pt x="4813" y="5173"/>
                </a:cubicBezTo>
                <a:cubicBezTo>
                  <a:pt x="4813" y="5593"/>
                  <a:pt x="5080" y="5935"/>
                  <a:pt x="5484" y="5935"/>
                </a:cubicBezTo>
                <a:cubicBezTo>
                  <a:pt x="5524" y="5935"/>
                  <a:pt x="5561" y="5933"/>
                  <a:pt x="5596" y="5926"/>
                </a:cubicBezTo>
                <a:lnTo>
                  <a:pt x="5726" y="6177"/>
                </a:lnTo>
                <a:lnTo>
                  <a:pt x="5994" y="6177"/>
                </a:lnTo>
                <a:lnTo>
                  <a:pt x="5815" y="5849"/>
                </a:lnTo>
                <a:cubicBezTo>
                  <a:pt x="6031" y="5718"/>
                  <a:pt x="6160" y="5464"/>
                  <a:pt x="6160" y="5173"/>
                </a:cubicBezTo>
                <a:cubicBezTo>
                  <a:pt x="6160" y="4745"/>
                  <a:pt x="5893" y="4408"/>
                  <a:pt x="5484" y="4408"/>
                </a:cubicBezTo>
                <a:close/>
                <a:moveTo>
                  <a:pt x="7318" y="3936"/>
                </a:moveTo>
                <a:cubicBezTo>
                  <a:pt x="7492" y="3936"/>
                  <a:pt x="7633" y="4077"/>
                  <a:pt x="7633" y="4249"/>
                </a:cubicBezTo>
                <a:lnTo>
                  <a:pt x="7633" y="6135"/>
                </a:lnTo>
                <a:cubicBezTo>
                  <a:pt x="7633" y="6309"/>
                  <a:pt x="7490" y="6450"/>
                  <a:pt x="7318" y="6450"/>
                </a:cubicBezTo>
                <a:lnTo>
                  <a:pt x="3549" y="6450"/>
                </a:lnTo>
                <a:cubicBezTo>
                  <a:pt x="3376" y="6450"/>
                  <a:pt x="3235" y="6309"/>
                  <a:pt x="3235" y="6135"/>
                </a:cubicBezTo>
                <a:lnTo>
                  <a:pt x="3235" y="4249"/>
                </a:lnTo>
                <a:cubicBezTo>
                  <a:pt x="3235" y="4077"/>
                  <a:pt x="3376" y="3936"/>
                  <a:pt x="3549" y="3936"/>
                </a:cubicBezTo>
                <a:close/>
                <a:moveTo>
                  <a:pt x="6506" y="2594"/>
                </a:moveTo>
                <a:lnTo>
                  <a:pt x="6506" y="3483"/>
                </a:lnTo>
                <a:lnTo>
                  <a:pt x="3549" y="3483"/>
                </a:lnTo>
                <a:cubicBezTo>
                  <a:pt x="3125" y="3483"/>
                  <a:pt x="2782" y="3826"/>
                  <a:pt x="2782" y="4249"/>
                </a:cubicBezTo>
                <a:lnTo>
                  <a:pt x="2782" y="6135"/>
                </a:lnTo>
                <a:cubicBezTo>
                  <a:pt x="2782" y="6559"/>
                  <a:pt x="3125" y="6903"/>
                  <a:pt x="3549" y="6903"/>
                </a:cubicBezTo>
                <a:lnTo>
                  <a:pt x="6506" y="6903"/>
                </a:lnTo>
                <a:lnTo>
                  <a:pt x="6506" y="7255"/>
                </a:lnTo>
                <a:cubicBezTo>
                  <a:pt x="6506" y="7559"/>
                  <a:pt x="5483" y="8149"/>
                  <a:pt x="3607" y="8149"/>
                </a:cubicBezTo>
                <a:cubicBezTo>
                  <a:pt x="1733" y="8149"/>
                  <a:pt x="710" y="7559"/>
                  <a:pt x="710" y="7255"/>
                </a:cubicBezTo>
                <a:lnTo>
                  <a:pt x="710" y="2594"/>
                </a:lnTo>
                <a:cubicBezTo>
                  <a:pt x="1402" y="2998"/>
                  <a:pt x="2508" y="3207"/>
                  <a:pt x="3607" y="3207"/>
                </a:cubicBezTo>
                <a:cubicBezTo>
                  <a:pt x="4708" y="3207"/>
                  <a:pt x="5815" y="2999"/>
                  <a:pt x="6506" y="2594"/>
                </a:cubicBezTo>
                <a:close/>
                <a:moveTo>
                  <a:pt x="3606" y="1"/>
                </a:moveTo>
                <a:cubicBezTo>
                  <a:pt x="1813" y="1"/>
                  <a:pt x="0" y="552"/>
                  <a:pt x="0" y="1603"/>
                </a:cubicBezTo>
                <a:lnTo>
                  <a:pt x="0" y="7255"/>
                </a:lnTo>
                <a:cubicBezTo>
                  <a:pt x="0" y="8308"/>
                  <a:pt x="1813" y="8857"/>
                  <a:pt x="3606" y="8857"/>
                </a:cubicBezTo>
                <a:cubicBezTo>
                  <a:pt x="5400" y="8857"/>
                  <a:pt x="7213" y="8306"/>
                  <a:pt x="7213" y="7255"/>
                </a:cubicBezTo>
                <a:lnTo>
                  <a:pt x="7213" y="6902"/>
                </a:lnTo>
                <a:lnTo>
                  <a:pt x="7318" y="6902"/>
                </a:lnTo>
                <a:cubicBezTo>
                  <a:pt x="7741" y="6902"/>
                  <a:pt x="8086" y="6559"/>
                  <a:pt x="8086" y="6135"/>
                </a:cubicBezTo>
                <a:lnTo>
                  <a:pt x="8086" y="4249"/>
                </a:lnTo>
                <a:cubicBezTo>
                  <a:pt x="8086" y="3829"/>
                  <a:pt x="7741" y="3483"/>
                  <a:pt x="7318" y="3483"/>
                </a:cubicBezTo>
                <a:lnTo>
                  <a:pt x="7213" y="3483"/>
                </a:lnTo>
                <a:lnTo>
                  <a:pt x="7213" y="1603"/>
                </a:lnTo>
                <a:cubicBezTo>
                  <a:pt x="7213" y="550"/>
                  <a:pt x="5400" y="1"/>
                  <a:pt x="3606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3" name="Google Shape;813;p55"/>
          <p:cNvSpPr txBox="1"/>
          <p:nvPr/>
        </p:nvSpPr>
        <p:spPr>
          <a:xfrm>
            <a:off x="5924260" y="1382115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SQL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55"/>
          <p:cNvSpPr txBox="1"/>
          <p:nvPr/>
        </p:nvSpPr>
        <p:spPr>
          <a:xfrm>
            <a:off x="387581" y="1382116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CSV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55"/>
          <p:cNvSpPr/>
          <p:nvPr/>
        </p:nvSpPr>
        <p:spPr>
          <a:xfrm>
            <a:off x="7598366" y="1014572"/>
            <a:ext cx="263685" cy="263745"/>
          </a:xfrm>
          <a:custGeom>
            <a:rect b="b" l="l" r="r" t="t"/>
            <a:pathLst>
              <a:path extrusionOk="0" h="8734" w="8732">
                <a:moveTo>
                  <a:pt x="4367" y="710"/>
                </a:moveTo>
                <a:cubicBezTo>
                  <a:pt x="5284" y="710"/>
                  <a:pt x="6117" y="1049"/>
                  <a:pt x="6758" y="1606"/>
                </a:cubicBezTo>
                <a:lnTo>
                  <a:pt x="6051" y="2314"/>
                </a:lnTo>
                <a:cubicBezTo>
                  <a:pt x="5593" y="1938"/>
                  <a:pt x="5006" y="1713"/>
                  <a:pt x="4367" y="1713"/>
                </a:cubicBezTo>
                <a:cubicBezTo>
                  <a:pt x="3747" y="1713"/>
                  <a:pt x="3175" y="1928"/>
                  <a:pt x="2722" y="2287"/>
                </a:cubicBezTo>
                <a:lnTo>
                  <a:pt x="2011" y="1576"/>
                </a:lnTo>
                <a:cubicBezTo>
                  <a:pt x="2649" y="1037"/>
                  <a:pt x="3472" y="710"/>
                  <a:pt x="4367" y="710"/>
                </a:cubicBezTo>
                <a:close/>
                <a:moveTo>
                  <a:pt x="4370" y="2420"/>
                </a:moveTo>
                <a:cubicBezTo>
                  <a:pt x="4813" y="2420"/>
                  <a:pt x="5220" y="2570"/>
                  <a:pt x="5548" y="2819"/>
                </a:cubicBezTo>
                <a:lnTo>
                  <a:pt x="4402" y="3965"/>
                </a:lnTo>
                <a:lnTo>
                  <a:pt x="3228" y="2791"/>
                </a:lnTo>
                <a:cubicBezTo>
                  <a:pt x="3549" y="2556"/>
                  <a:pt x="3943" y="2420"/>
                  <a:pt x="4370" y="2420"/>
                </a:cubicBezTo>
                <a:close/>
                <a:moveTo>
                  <a:pt x="5878" y="3131"/>
                </a:moveTo>
                <a:cubicBezTo>
                  <a:pt x="6155" y="3468"/>
                  <a:pt x="6325" y="3900"/>
                  <a:pt x="6325" y="4372"/>
                </a:cubicBezTo>
                <a:cubicBezTo>
                  <a:pt x="6325" y="4799"/>
                  <a:pt x="6185" y="5192"/>
                  <a:pt x="5953" y="5514"/>
                </a:cubicBezTo>
                <a:lnTo>
                  <a:pt x="4722" y="4285"/>
                </a:lnTo>
                <a:lnTo>
                  <a:pt x="5878" y="3131"/>
                </a:lnTo>
                <a:close/>
                <a:moveTo>
                  <a:pt x="2894" y="3095"/>
                </a:moveTo>
                <a:lnTo>
                  <a:pt x="4082" y="4283"/>
                </a:lnTo>
                <a:lnTo>
                  <a:pt x="2816" y="5548"/>
                </a:lnTo>
                <a:cubicBezTo>
                  <a:pt x="2568" y="5220"/>
                  <a:pt x="2418" y="4813"/>
                  <a:pt x="2418" y="4371"/>
                </a:cubicBezTo>
                <a:cubicBezTo>
                  <a:pt x="2418" y="3884"/>
                  <a:pt x="2597" y="3438"/>
                  <a:pt x="2894" y="3095"/>
                </a:cubicBezTo>
                <a:close/>
                <a:moveTo>
                  <a:pt x="4402" y="4604"/>
                </a:moveTo>
                <a:lnTo>
                  <a:pt x="5644" y="5848"/>
                </a:lnTo>
                <a:cubicBezTo>
                  <a:pt x="5301" y="6145"/>
                  <a:pt x="4857" y="6325"/>
                  <a:pt x="4370" y="6325"/>
                </a:cubicBezTo>
                <a:cubicBezTo>
                  <a:pt x="3898" y="6325"/>
                  <a:pt x="3466" y="6157"/>
                  <a:pt x="3128" y="5878"/>
                </a:cubicBezTo>
                <a:lnTo>
                  <a:pt x="4402" y="4604"/>
                </a:lnTo>
                <a:close/>
                <a:moveTo>
                  <a:pt x="7083" y="1925"/>
                </a:moveTo>
                <a:cubicBezTo>
                  <a:pt x="7667" y="2571"/>
                  <a:pt x="8025" y="3428"/>
                  <a:pt x="8025" y="4366"/>
                </a:cubicBezTo>
                <a:cubicBezTo>
                  <a:pt x="8025" y="5263"/>
                  <a:pt x="7698" y="6086"/>
                  <a:pt x="7159" y="6722"/>
                </a:cubicBezTo>
                <a:lnTo>
                  <a:pt x="6457" y="6019"/>
                </a:lnTo>
                <a:cubicBezTo>
                  <a:pt x="6815" y="5566"/>
                  <a:pt x="7031" y="4995"/>
                  <a:pt x="7031" y="4372"/>
                </a:cubicBezTo>
                <a:cubicBezTo>
                  <a:pt x="7031" y="3706"/>
                  <a:pt x="6783" y="3097"/>
                  <a:pt x="6378" y="2630"/>
                </a:cubicBezTo>
                <a:lnTo>
                  <a:pt x="7083" y="1925"/>
                </a:lnTo>
                <a:close/>
                <a:moveTo>
                  <a:pt x="1686" y="1891"/>
                </a:moveTo>
                <a:lnTo>
                  <a:pt x="2392" y="2598"/>
                </a:lnTo>
                <a:cubicBezTo>
                  <a:pt x="1969" y="3069"/>
                  <a:pt x="1708" y="3691"/>
                  <a:pt x="1708" y="4372"/>
                </a:cubicBezTo>
                <a:cubicBezTo>
                  <a:pt x="1708" y="5011"/>
                  <a:pt x="1934" y="5596"/>
                  <a:pt x="2309" y="6056"/>
                </a:cubicBezTo>
                <a:lnTo>
                  <a:pt x="1605" y="6759"/>
                </a:lnTo>
                <a:cubicBezTo>
                  <a:pt x="1052" y="6116"/>
                  <a:pt x="712" y="5280"/>
                  <a:pt x="712" y="4366"/>
                </a:cubicBezTo>
                <a:cubicBezTo>
                  <a:pt x="712" y="3410"/>
                  <a:pt x="1083" y="2541"/>
                  <a:pt x="1686" y="1891"/>
                </a:cubicBezTo>
                <a:close/>
                <a:moveTo>
                  <a:pt x="6145" y="6344"/>
                </a:moveTo>
                <a:lnTo>
                  <a:pt x="6844" y="7045"/>
                </a:lnTo>
                <a:cubicBezTo>
                  <a:pt x="6192" y="7650"/>
                  <a:pt x="5324" y="8021"/>
                  <a:pt x="4367" y="8021"/>
                </a:cubicBezTo>
                <a:cubicBezTo>
                  <a:pt x="3429" y="8021"/>
                  <a:pt x="2575" y="7663"/>
                  <a:pt x="1926" y="7078"/>
                </a:cubicBezTo>
                <a:lnTo>
                  <a:pt x="2629" y="6377"/>
                </a:lnTo>
                <a:cubicBezTo>
                  <a:pt x="3096" y="6782"/>
                  <a:pt x="3704" y="7030"/>
                  <a:pt x="4370" y="7030"/>
                </a:cubicBezTo>
                <a:cubicBezTo>
                  <a:pt x="5053" y="7030"/>
                  <a:pt x="5673" y="6771"/>
                  <a:pt x="6145" y="6344"/>
                </a:cubicBezTo>
                <a:close/>
                <a:moveTo>
                  <a:pt x="4364" y="1"/>
                </a:moveTo>
                <a:cubicBezTo>
                  <a:pt x="3272" y="1"/>
                  <a:pt x="2274" y="408"/>
                  <a:pt x="1507" y="1073"/>
                </a:cubicBezTo>
                <a:lnTo>
                  <a:pt x="897" y="462"/>
                </a:lnTo>
                <a:cubicBezTo>
                  <a:pt x="853" y="418"/>
                  <a:pt x="794" y="396"/>
                  <a:pt x="736" y="396"/>
                </a:cubicBezTo>
                <a:cubicBezTo>
                  <a:pt x="678" y="396"/>
                  <a:pt x="619" y="418"/>
                  <a:pt x="575" y="462"/>
                </a:cubicBezTo>
                <a:cubicBezTo>
                  <a:pt x="486" y="552"/>
                  <a:pt x="486" y="694"/>
                  <a:pt x="575" y="783"/>
                </a:cubicBezTo>
                <a:lnTo>
                  <a:pt x="1182" y="1389"/>
                </a:lnTo>
                <a:cubicBezTo>
                  <a:pt x="452" y="2170"/>
                  <a:pt x="0" y="3216"/>
                  <a:pt x="0" y="4366"/>
                </a:cubicBezTo>
                <a:cubicBezTo>
                  <a:pt x="0" y="5477"/>
                  <a:pt x="419" y="6485"/>
                  <a:pt x="1105" y="7259"/>
                </a:cubicBezTo>
                <a:lnTo>
                  <a:pt x="575" y="7788"/>
                </a:lnTo>
                <a:cubicBezTo>
                  <a:pt x="486" y="7877"/>
                  <a:pt x="486" y="8019"/>
                  <a:pt x="575" y="8108"/>
                </a:cubicBezTo>
                <a:cubicBezTo>
                  <a:pt x="619" y="8153"/>
                  <a:pt x="677" y="8175"/>
                  <a:pt x="735" y="8175"/>
                </a:cubicBezTo>
                <a:cubicBezTo>
                  <a:pt x="793" y="8175"/>
                  <a:pt x="850" y="8153"/>
                  <a:pt x="894" y="8108"/>
                </a:cubicBezTo>
                <a:lnTo>
                  <a:pt x="1420" y="7583"/>
                </a:lnTo>
                <a:cubicBezTo>
                  <a:pt x="2196" y="8294"/>
                  <a:pt x="3228" y="8734"/>
                  <a:pt x="4361" y="8734"/>
                </a:cubicBezTo>
                <a:cubicBezTo>
                  <a:pt x="5512" y="8734"/>
                  <a:pt x="6558" y="8284"/>
                  <a:pt x="7340" y="7552"/>
                </a:cubicBezTo>
                <a:lnTo>
                  <a:pt x="7899" y="8110"/>
                </a:lnTo>
                <a:cubicBezTo>
                  <a:pt x="7943" y="8154"/>
                  <a:pt x="8000" y="8177"/>
                  <a:pt x="8058" y="8177"/>
                </a:cubicBezTo>
                <a:cubicBezTo>
                  <a:pt x="8115" y="8177"/>
                  <a:pt x="8173" y="8154"/>
                  <a:pt x="8218" y="8110"/>
                </a:cubicBezTo>
                <a:cubicBezTo>
                  <a:pt x="8307" y="8021"/>
                  <a:pt x="8307" y="7878"/>
                  <a:pt x="8218" y="7789"/>
                </a:cubicBezTo>
                <a:lnTo>
                  <a:pt x="7660" y="7222"/>
                </a:lnTo>
                <a:cubicBezTo>
                  <a:pt x="8325" y="6454"/>
                  <a:pt x="8732" y="5458"/>
                  <a:pt x="8732" y="4365"/>
                </a:cubicBezTo>
                <a:cubicBezTo>
                  <a:pt x="8732" y="3230"/>
                  <a:pt x="8294" y="2200"/>
                  <a:pt x="7581" y="1422"/>
                </a:cubicBezTo>
                <a:lnTo>
                  <a:pt x="8221" y="782"/>
                </a:lnTo>
                <a:cubicBezTo>
                  <a:pt x="8310" y="693"/>
                  <a:pt x="8310" y="550"/>
                  <a:pt x="8221" y="461"/>
                </a:cubicBezTo>
                <a:cubicBezTo>
                  <a:pt x="8176" y="416"/>
                  <a:pt x="8118" y="394"/>
                  <a:pt x="8060" y="394"/>
                </a:cubicBezTo>
                <a:cubicBezTo>
                  <a:pt x="8003" y="394"/>
                  <a:pt x="7945" y="416"/>
                  <a:pt x="7900" y="461"/>
                </a:cubicBezTo>
                <a:lnTo>
                  <a:pt x="7256" y="1105"/>
                </a:lnTo>
                <a:cubicBezTo>
                  <a:pt x="6486" y="419"/>
                  <a:pt x="5474" y="1"/>
                  <a:pt x="4364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55"/>
          <p:cNvSpPr/>
          <p:nvPr/>
        </p:nvSpPr>
        <p:spPr>
          <a:xfrm>
            <a:off x="6771360" y="1032369"/>
            <a:ext cx="333295" cy="228140"/>
          </a:xfrm>
          <a:custGeom>
            <a:rect b="b" l="l" r="r" t="t"/>
            <a:pathLst>
              <a:path extrusionOk="0" h="6244" w="9122">
                <a:moveTo>
                  <a:pt x="5629" y="2295"/>
                </a:moveTo>
                <a:cubicBezTo>
                  <a:pt x="5427" y="2295"/>
                  <a:pt x="5260" y="2461"/>
                  <a:pt x="5260" y="2663"/>
                </a:cubicBezTo>
                <a:cubicBezTo>
                  <a:pt x="5260" y="2865"/>
                  <a:pt x="5424" y="3031"/>
                  <a:pt x="5629" y="3031"/>
                </a:cubicBezTo>
                <a:cubicBezTo>
                  <a:pt x="5830" y="3031"/>
                  <a:pt x="5995" y="2865"/>
                  <a:pt x="5995" y="2663"/>
                </a:cubicBezTo>
                <a:cubicBezTo>
                  <a:pt x="5995" y="2461"/>
                  <a:pt x="5830" y="2295"/>
                  <a:pt x="5629" y="2295"/>
                </a:cubicBezTo>
                <a:close/>
                <a:moveTo>
                  <a:pt x="4059" y="0"/>
                </a:moveTo>
                <a:cubicBezTo>
                  <a:pt x="3352" y="0"/>
                  <a:pt x="2654" y="197"/>
                  <a:pt x="2031" y="581"/>
                </a:cubicBezTo>
                <a:cubicBezTo>
                  <a:pt x="1114" y="1142"/>
                  <a:pt x="476" y="2030"/>
                  <a:pt x="232" y="3080"/>
                </a:cubicBezTo>
                <a:cubicBezTo>
                  <a:pt x="1" y="4086"/>
                  <a:pt x="162" y="5118"/>
                  <a:pt x="687" y="5998"/>
                </a:cubicBezTo>
                <a:cubicBezTo>
                  <a:pt x="736" y="6144"/>
                  <a:pt x="869" y="6242"/>
                  <a:pt x="1024" y="6242"/>
                </a:cubicBezTo>
                <a:lnTo>
                  <a:pt x="2283" y="6242"/>
                </a:lnTo>
                <a:cubicBezTo>
                  <a:pt x="2479" y="6242"/>
                  <a:pt x="2638" y="6084"/>
                  <a:pt x="2638" y="5887"/>
                </a:cubicBezTo>
                <a:cubicBezTo>
                  <a:pt x="2638" y="5530"/>
                  <a:pt x="2927" y="5244"/>
                  <a:pt x="3282" y="5244"/>
                </a:cubicBezTo>
                <a:cubicBezTo>
                  <a:pt x="3637" y="5244"/>
                  <a:pt x="3927" y="5533"/>
                  <a:pt x="3927" y="5887"/>
                </a:cubicBezTo>
                <a:cubicBezTo>
                  <a:pt x="3927" y="6083"/>
                  <a:pt x="4084" y="6242"/>
                  <a:pt x="4280" y="6242"/>
                </a:cubicBezTo>
                <a:lnTo>
                  <a:pt x="5504" y="6242"/>
                </a:lnTo>
                <a:cubicBezTo>
                  <a:pt x="5517" y="6243"/>
                  <a:pt x="5528" y="6243"/>
                  <a:pt x="5541" y="6243"/>
                </a:cubicBezTo>
                <a:cubicBezTo>
                  <a:pt x="5575" y="6243"/>
                  <a:pt x="5608" y="6237"/>
                  <a:pt x="5642" y="6228"/>
                </a:cubicBezTo>
                <a:cubicBezTo>
                  <a:pt x="5792" y="6184"/>
                  <a:pt x="5896" y="6047"/>
                  <a:pt x="5896" y="5888"/>
                </a:cubicBezTo>
                <a:lnTo>
                  <a:pt x="5896" y="3533"/>
                </a:lnTo>
                <a:cubicBezTo>
                  <a:pt x="5896" y="3357"/>
                  <a:pt x="5765" y="3218"/>
                  <a:pt x="5597" y="3190"/>
                </a:cubicBezTo>
                <a:cubicBezTo>
                  <a:pt x="5587" y="3189"/>
                  <a:pt x="5578" y="3186"/>
                  <a:pt x="5566" y="3184"/>
                </a:cubicBezTo>
                <a:cubicBezTo>
                  <a:pt x="5557" y="3184"/>
                  <a:pt x="5550" y="3178"/>
                  <a:pt x="5541" y="3178"/>
                </a:cubicBezTo>
                <a:cubicBezTo>
                  <a:pt x="5529" y="3178"/>
                  <a:pt x="5519" y="3184"/>
                  <a:pt x="5508" y="3186"/>
                </a:cubicBezTo>
                <a:cubicBezTo>
                  <a:pt x="5397" y="3190"/>
                  <a:pt x="5288" y="3242"/>
                  <a:pt x="5223" y="3342"/>
                </a:cubicBezTo>
                <a:cubicBezTo>
                  <a:pt x="5035" y="3637"/>
                  <a:pt x="4712" y="3815"/>
                  <a:pt x="4362" y="3815"/>
                </a:cubicBezTo>
                <a:cubicBezTo>
                  <a:pt x="3798" y="3815"/>
                  <a:pt x="3342" y="3357"/>
                  <a:pt x="3342" y="2795"/>
                </a:cubicBezTo>
                <a:cubicBezTo>
                  <a:pt x="3342" y="2232"/>
                  <a:pt x="3801" y="1774"/>
                  <a:pt x="4362" y="1774"/>
                </a:cubicBezTo>
                <a:cubicBezTo>
                  <a:pt x="4635" y="1774"/>
                  <a:pt x="4892" y="1879"/>
                  <a:pt x="5084" y="2072"/>
                </a:cubicBezTo>
                <a:cubicBezTo>
                  <a:pt x="5153" y="2141"/>
                  <a:pt x="5243" y="2176"/>
                  <a:pt x="5334" y="2176"/>
                </a:cubicBezTo>
                <a:cubicBezTo>
                  <a:pt x="5425" y="2176"/>
                  <a:pt x="5516" y="2141"/>
                  <a:pt x="5585" y="2072"/>
                </a:cubicBezTo>
                <a:cubicBezTo>
                  <a:pt x="5725" y="1935"/>
                  <a:pt x="5722" y="1711"/>
                  <a:pt x="5585" y="1572"/>
                </a:cubicBezTo>
                <a:cubicBezTo>
                  <a:pt x="5259" y="1245"/>
                  <a:pt x="4824" y="1065"/>
                  <a:pt x="4362" y="1065"/>
                </a:cubicBezTo>
                <a:cubicBezTo>
                  <a:pt x="3409" y="1065"/>
                  <a:pt x="2632" y="1840"/>
                  <a:pt x="2632" y="2795"/>
                </a:cubicBezTo>
                <a:cubicBezTo>
                  <a:pt x="2632" y="3749"/>
                  <a:pt x="3409" y="4525"/>
                  <a:pt x="4362" y="4525"/>
                </a:cubicBezTo>
                <a:cubicBezTo>
                  <a:pt x="4657" y="4525"/>
                  <a:pt x="4940" y="4451"/>
                  <a:pt x="5189" y="4314"/>
                </a:cubicBezTo>
                <a:lnTo>
                  <a:pt x="5189" y="5535"/>
                </a:lnTo>
                <a:lnTo>
                  <a:pt x="4589" y="5535"/>
                </a:lnTo>
                <a:cubicBezTo>
                  <a:pt x="4433" y="4959"/>
                  <a:pt x="3907" y="4536"/>
                  <a:pt x="3284" y="4536"/>
                </a:cubicBezTo>
                <a:cubicBezTo>
                  <a:pt x="2660" y="4536"/>
                  <a:pt x="2134" y="4959"/>
                  <a:pt x="1979" y="5535"/>
                </a:cubicBezTo>
                <a:lnTo>
                  <a:pt x="1241" y="5535"/>
                </a:lnTo>
                <a:cubicBezTo>
                  <a:pt x="856" y="4833"/>
                  <a:pt x="743" y="4025"/>
                  <a:pt x="924" y="3241"/>
                </a:cubicBezTo>
                <a:cubicBezTo>
                  <a:pt x="1125" y="2376"/>
                  <a:pt x="1650" y="1647"/>
                  <a:pt x="2403" y="1184"/>
                </a:cubicBezTo>
                <a:cubicBezTo>
                  <a:pt x="2914" y="870"/>
                  <a:pt x="3486" y="709"/>
                  <a:pt x="4066" y="709"/>
                </a:cubicBezTo>
                <a:cubicBezTo>
                  <a:pt x="4318" y="709"/>
                  <a:pt x="4572" y="739"/>
                  <a:pt x="4822" y="801"/>
                </a:cubicBezTo>
                <a:cubicBezTo>
                  <a:pt x="6298" y="1166"/>
                  <a:pt x="6297" y="2243"/>
                  <a:pt x="6294" y="3192"/>
                </a:cubicBezTo>
                <a:lnTo>
                  <a:pt x="6294" y="3293"/>
                </a:lnTo>
                <a:cubicBezTo>
                  <a:pt x="6294" y="4072"/>
                  <a:pt x="6928" y="4706"/>
                  <a:pt x="7707" y="4706"/>
                </a:cubicBezTo>
                <a:cubicBezTo>
                  <a:pt x="8487" y="4706"/>
                  <a:pt x="9121" y="4072"/>
                  <a:pt x="9121" y="3293"/>
                </a:cubicBezTo>
                <a:cubicBezTo>
                  <a:pt x="9118" y="3095"/>
                  <a:pt x="8958" y="2938"/>
                  <a:pt x="8763" y="2938"/>
                </a:cubicBezTo>
                <a:cubicBezTo>
                  <a:pt x="8569" y="2938"/>
                  <a:pt x="8408" y="3095"/>
                  <a:pt x="8408" y="3293"/>
                </a:cubicBezTo>
                <a:cubicBezTo>
                  <a:pt x="8408" y="3682"/>
                  <a:pt x="8091" y="3998"/>
                  <a:pt x="7702" y="3998"/>
                </a:cubicBezTo>
                <a:cubicBezTo>
                  <a:pt x="7314" y="3998"/>
                  <a:pt x="6998" y="3680"/>
                  <a:pt x="6998" y="3291"/>
                </a:cubicBezTo>
                <a:lnTo>
                  <a:pt x="6998" y="3195"/>
                </a:lnTo>
                <a:cubicBezTo>
                  <a:pt x="7001" y="2229"/>
                  <a:pt x="7004" y="612"/>
                  <a:pt x="4990" y="115"/>
                </a:cubicBezTo>
                <a:cubicBezTo>
                  <a:pt x="4682" y="38"/>
                  <a:pt x="4370" y="0"/>
                  <a:pt x="4059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55"/>
          <p:cNvSpPr txBox="1"/>
          <p:nvPr/>
        </p:nvSpPr>
        <p:spPr>
          <a:xfrm>
            <a:off x="7442204" y="1382115"/>
            <a:ext cx="5760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Hadoop Replacement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55"/>
          <p:cNvSpPr txBox="1"/>
          <p:nvPr/>
        </p:nvSpPr>
        <p:spPr>
          <a:xfrm>
            <a:off x="6716457" y="1382115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Hadoop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55"/>
          <p:cNvSpPr/>
          <p:nvPr/>
        </p:nvSpPr>
        <p:spPr>
          <a:xfrm>
            <a:off x="8353840" y="964673"/>
            <a:ext cx="337135" cy="363541"/>
          </a:xfrm>
          <a:custGeom>
            <a:rect b="b" l="l" r="r" t="t"/>
            <a:pathLst>
              <a:path extrusionOk="0" h="9045" w="8388">
                <a:moveTo>
                  <a:pt x="4194" y="0"/>
                </a:moveTo>
                <a:cubicBezTo>
                  <a:pt x="4166" y="0"/>
                  <a:pt x="4138" y="7"/>
                  <a:pt x="4112" y="20"/>
                </a:cubicBezTo>
                <a:lnTo>
                  <a:pt x="4030" y="60"/>
                </a:lnTo>
                <a:cubicBezTo>
                  <a:pt x="3941" y="105"/>
                  <a:pt x="3906" y="215"/>
                  <a:pt x="3950" y="304"/>
                </a:cubicBezTo>
                <a:cubicBezTo>
                  <a:pt x="3983" y="366"/>
                  <a:pt x="4045" y="403"/>
                  <a:pt x="4112" y="403"/>
                </a:cubicBezTo>
                <a:cubicBezTo>
                  <a:pt x="4140" y="403"/>
                  <a:pt x="4167" y="399"/>
                  <a:pt x="4194" y="385"/>
                </a:cubicBezTo>
                <a:cubicBezTo>
                  <a:pt x="4219" y="398"/>
                  <a:pt x="4246" y="404"/>
                  <a:pt x="4273" y="404"/>
                </a:cubicBezTo>
                <a:cubicBezTo>
                  <a:pt x="4339" y="404"/>
                  <a:pt x="4403" y="367"/>
                  <a:pt x="4434" y="304"/>
                </a:cubicBezTo>
                <a:cubicBezTo>
                  <a:pt x="4482" y="215"/>
                  <a:pt x="4445" y="105"/>
                  <a:pt x="4356" y="60"/>
                </a:cubicBezTo>
                <a:lnTo>
                  <a:pt x="4275" y="20"/>
                </a:lnTo>
                <a:cubicBezTo>
                  <a:pt x="4250" y="7"/>
                  <a:pt x="4222" y="0"/>
                  <a:pt x="4194" y="0"/>
                </a:cubicBezTo>
                <a:close/>
                <a:moveTo>
                  <a:pt x="4781" y="297"/>
                </a:moveTo>
                <a:cubicBezTo>
                  <a:pt x="4714" y="297"/>
                  <a:pt x="4649" y="332"/>
                  <a:pt x="4617" y="396"/>
                </a:cubicBezTo>
                <a:cubicBezTo>
                  <a:pt x="4572" y="485"/>
                  <a:pt x="4608" y="595"/>
                  <a:pt x="4697" y="638"/>
                </a:cubicBezTo>
                <a:lnTo>
                  <a:pt x="4857" y="719"/>
                </a:lnTo>
                <a:cubicBezTo>
                  <a:pt x="4884" y="733"/>
                  <a:pt x="4912" y="737"/>
                  <a:pt x="4938" y="737"/>
                </a:cubicBezTo>
                <a:cubicBezTo>
                  <a:pt x="5003" y="737"/>
                  <a:pt x="5065" y="700"/>
                  <a:pt x="5098" y="638"/>
                </a:cubicBezTo>
                <a:cubicBezTo>
                  <a:pt x="5144" y="549"/>
                  <a:pt x="5103" y="437"/>
                  <a:pt x="5013" y="393"/>
                </a:cubicBezTo>
                <a:lnTo>
                  <a:pt x="4860" y="314"/>
                </a:lnTo>
                <a:cubicBezTo>
                  <a:pt x="4835" y="302"/>
                  <a:pt x="4808" y="297"/>
                  <a:pt x="4781" y="297"/>
                </a:cubicBezTo>
                <a:close/>
                <a:moveTo>
                  <a:pt x="3606" y="298"/>
                </a:moveTo>
                <a:cubicBezTo>
                  <a:pt x="3579" y="298"/>
                  <a:pt x="3550" y="304"/>
                  <a:pt x="3524" y="317"/>
                </a:cubicBezTo>
                <a:lnTo>
                  <a:pt x="3362" y="399"/>
                </a:lnTo>
                <a:cubicBezTo>
                  <a:pt x="3273" y="443"/>
                  <a:pt x="3237" y="552"/>
                  <a:pt x="3282" y="641"/>
                </a:cubicBezTo>
                <a:cubicBezTo>
                  <a:pt x="3314" y="703"/>
                  <a:pt x="3375" y="740"/>
                  <a:pt x="3440" y="740"/>
                </a:cubicBezTo>
                <a:cubicBezTo>
                  <a:pt x="3441" y="740"/>
                  <a:pt x="3443" y="740"/>
                  <a:pt x="3444" y="740"/>
                </a:cubicBezTo>
                <a:cubicBezTo>
                  <a:pt x="3472" y="740"/>
                  <a:pt x="3500" y="734"/>
                  <a:pt x="3526" y="721"/>
                </a:cubicBezTo>
                <a:lnTo>
                  <a:pt x="3687" y="639"/>
                </a:lnTo>
                <a:cubicBezTo>
                  <a:pt x="3776" y="595"/>
                  <a:pt x="3812" y="485"/>
                  <a:pt x="3768" y="396"/>
                </a:cubicBezTo>
                <a:cubicBezTo>
                  <a:pt x="3736" y="333"/>
                  <a:pt x="3672" y="298"/>
                  <a:pt x="3606" y="298"/>
                </a:cubicBezTo>
                <a:close/>
                <a:moveTo>
                  <a:pt x="2937" y="635"/>
                </a:moveTo>
                <a:cubicBezTo>
                  <a:pt x="2910" y="635"/>
                  <a:pt x="2882" y="641"/>
                  <a:pt x="2856" y="654"/>
                </a:cubicBezTo>
                <a:lnTo>
                  <a:pt x="2694" y="736"/>
                </a:lnTo>
                <a:cubicBezTo>
                  <a:pt x="2605" y="780"/>
                  <a:pt x="2569" y="890"/>
                  <a:pt x="2614" y="979"/>
                </a:cubicBezTo>
                <a:cubicBezTo>
                  <a:pt x="2646" y="1041"/>
                  <a:pt x="2706" y="1077"/>
                  <a:pt x="2772" y="1077"/>
                </a:cubicBezTo>
                <a:cubicBezTo>
                  <a:pt x="2773" y="1077"/>
                  <a:pt x="2774" y="1077"/>
                  <a:pt x="2776" y="1077"/>
                </a:cubicBezTo>
                <a:cubicBezTo>
                  <a:pt x="2804" y="1077"/>
                  <a:pt x="2832" y="1071"/>
                  <a:pt x="2857" y="1060"/>
                </a:cubicBezTo>
                <a:lnTo>
                  <a:pt x="3019" y="978"/>
                </a:lnTo>
                <a:cubicBezTo>
                  <a:pt x="3108" y="933"/>
                  <a:pt x="3144" y="823"/>
                  <a:pt x="3099" y="734"/>
                </a:cubicBezTo>
                <a:cubicBezTo>
                  <a:pt x="3068" y="671"/>
                  <a:pt x="3003" y="635"/>
                  <a:pt x="2937" y="635"/>
                </a:cubicBezTo>
                <a:close/>
                <a:moveTo>
                  <a:pt x="5447" y="635"/>
                </a:moveTo>
                <a:cubicBezTo>
                  <a:pt x="5381" y="635"/>
                  <a:pt x="5317" y="671"/>
                  <a:pt x="5285" y="734"/>
                </a:cubicBezTo>
                <a:cubicBezTo>
                  <a:pt x="5241" y="823"/>
                  <a:pt x="5276" y="930"/>
                  <a:pt x="5365" y="979"/>
                </a:cubicBezTo>
                <a:lnTo>
                  <a:pt x="5526" y="1061"/>
                </a:lnTo>
                <a:cubicBezTo>
                  <a:pt x="5552" y="1073"/>
                  <a:pt x="5581" y="1079"/>
                  <a:pt x="5607" y="1079"/>
                </a:cubicBezTo>
                <a:cubicBezTo>
                  <a:pt x="5673" y="1079"/>
                  <a:pt x="5738" y="1042"/>
                  <a:pt x="5769" y="979"/>
                </a:cubicBezTo>
                <a:cubicBezTo>
                  <a:pt x="5814" y="890"/>
                  <a:pt x="5780" y="780"/>
                  <a:pt x="5691" y="736"/>
                </a:cubicBezTo>
                <a:lnTo>
                  <a:pt x="5529" y="654"/>
                </a:lnTo>
                <a:cubicBezTo>
                  <a:pt x="5503" y="641"/>
                  <a:pt x="5475" y="635"/>
                  <a:pt x="5447" y="635"/>
                </a:cubicBezTo>
                <a:close/>
                <a:moveTo>
                  <a:pt x="2270" y="973"/>
                </a:moveTo>
                <a:cubicBezTo>
                  <a:pt x="2242" y="973"/>
                  <a:pt x="2214" y="980"/>
                  <a:pt x="2188" y="993"/>
                </a:cubicBezTo>
                <a:lnTo>
                  <a:pt x="2026" y="1074"/>
                </a:lnTo>
                <a:cubicBezTo>
                  <a:pt x="1937" y="1119"/>
                  <a:pt x="1901" y="1227"/>
                  <a:pt x="1946" y="1316"/>
                </a:cubicBezTo>
                <a:cubicBezTo>
                  <a:pt x="1978" y="1379"/>
                  <a:pt x="2038" y="1416"/>
                  <a:pt x="2104" y="1416"/>
                </a:cubicBezTo>
                <a:cubicBezTo>
                  <a:pt x="2105" y="1416"/>
                  <a:pt x="2106" y="1416"/>
                  <a:pt x="2107" y="1416"/>
                </a:cubicBezTo>
                <a:cubicBezTo>
                  <a:pt x="2136" y="1416"/>
                  <a:pt x="2164" y="1410"/>
                  <a:pt x="2189" y="1397"/>
                </a:cubicBezTo>
                <a:lnTo>
                  <a:pt x="2351" y="1315"/>
                </a:lnTo>
                <a:cubicBezTo>
                  <a:pt x="2440" y="1270"/>
                  <a:pt x="2476" y="1161"/>
                  <a:pt x="2431" y="1071"/>
                </a:cubicBezTo>
                <a:cubicBezTo>
                  <a:pt x="2400" y="1009"/>
                  <a:pt x="2336" y="973"/>
                  <a:pt x="2270" y="973"/>
                </a:cubicBezTo>
                <a:close/>
                <a:moveTo>
                  <a:pt x="6116" y="973"/>
                </a:moveTo>
                <a:cubicBezTo>
                  <a:pt x="6050" y="973"/>
                  <a:pt x="5986" y="1009"/>
                  <a:pt x="5955" y="1071"/>
                </a:cubicBezTo>
                <a:cubicBezTo>
                  <a:pt x="5909" y="1161"/>
                  <a:pt x="5946" y="1269"/>
                  <a:pt x="6034" y="1316"/>
                </a:cubicBezTo>
                <a:lnTo>
                  <a:pt x="6197" y="1398"/>
                </a:lnTo>
                <a:cubicBezTo>
                  <a:pt x="6222" y="1411"/>
                  <a:pt x="6250" y="1417"/>
                  <a:pt x="6279" y="1417"/>
                </a:cubicBezTo>
                <a:cubicBezTo>
                  <a:pt x="6342" y="1417"/>
                  <a:pt x="6408" y="1380"/>
                  <a:pt x="6440" y="1316"/>
                </a:cubicBezTo>
                <a:cubicBezTo>
                  <a:pt x="6486" y="1227"/>
                  <a:pt x="6449" y="1117"/>
                  <a:pt x="6360" y="1073"/>
                </a:cubicBezTo>
                <a:lnTo>
                  <a:pt x="6198" y="993"/>
                </a:lnTo>
                <a:cubicBezTo>
                  <a:pt x="6172" y="980"/>
                  <a:pt x="6144" y="973"/>
                  <a:pt x="6116" y="973"/>
                </a:cubicBezTo>
                <a:close/>
                <a:moveTo>
                  <a:pt x="1601" y="1311"/>
                </a:moveTo>
                <a:cubicBezTo>
                  <a:pt x="1573" y="1311"/>
                  <a:pt x="1545" y="1317"/>
                  <a:pt x="1519" y="1330"/>
                </a:cubicBezTo>
                <a:lnTo>
                  <a:pt x="1357" y="1411"/>
                </a:lnTo>
                <a:cubicBezTo>
                  <a:pt x="1268" y="1456"/>
                  <a:pt x="1233" y="1566"/>
                  <a:pt x="1277" y="1655"/>
                </a:cubicBezTo>
                <a:cubicBezTo>
                  <a:pt x="1309" y="1716"/>
                  <a:pt x="1370" y="1753"/>
                  <a:pt x="1435" y="1753"/>
                </a:cubicBezTo>
                <a:cubicBezTo>
                  <a:pt x="1437" y="1753"/>
                  <a:pt x="1438" y="1753"/>
                  <a:pt x="1439" y="1753"/>
                </a:cubicBezTo>
                <a:cubicBezTo>
                  <a:pt x="1467" y="1753"/>
                  <a:pt x="1496" y="1747"/>
                  <a:pt x="1521" y="1735"/>
                </a:cubicBezTo>
                <a:lnTo>
                  <a:pt x="1683" y="1654"/>
                </a:lnTo>
                <a:cubicBezTo>
                  <a:pt x="1772" y="1609"/>
                  <a:pt x="1807" y="1499"/>
                  <a:pt x="1763" y="1410"/>
                </a:cubicBezTo>
                <a:cubicBezTo>
                  <a:pt x="1731" y="1347"/>
                  <a:pt x="1667" y="1311"/>
                  <a:pt x="1601" y="1311"/>
                </a:cubicBezTo>
                <a:close/>
                <a:moveTo>
                  <a:pt x="6785" y="1311"/>
                </a:moveTo>
                <a:cubicBezTo>
                  <a:pt x="6719" y="1311"/>
                  <a:pt x="6655" y="1347"/>
                  <a:pt x="6623" y="1410"/>
                </a:cubicBezTo>
                <a:cubicBezTo>
                  <a:pt x="6579" y="1499"/>
                  <a:pt x="6614" y="1609"/>
                  <a:pt x="6703" y="1655"/>
                </a:cubicBezTo>
                <a:lnTo>
                  <a:pt x="6865" y="1737"/>
                </a:lnTo>
                <a:cubicBezTo>
                  <a:pt x="6890" y="1750"/>
                  <a:pt x="6919" y="1754"/>
                  <a:pt x="6947" y="1754"/>
                </a:cubicBezTo>
                <a:cubicBezTo>
                  <a:pt x="7012" y="1754"/>
                  <a:pt x="7076" y="1717"/>
                  <a:pt x="7109" y="1655"/>
                </a:cubicBezTo>
                <a:cubicBezTo>
                  <a:pt x="7153" y="1566"/>
                  <a:pt x="7118" y="1456"/>
                  <a:pt x="7028" y="1411"/>
                </a:cubicBezTo>
                <a:lnTo>
                  <a:pt x="6867" y="1330"/>
                </a:lnTo>
                <a:cubicBezTo>
                  <a:pt x="6841" y="1317"/>
                  <a:pt x="6813" y="1311"/>
                  <a:pt x="6785" y="1311"/>
                </a:cubicBezTo>
                <a:close/>
                <a:moveTo>
                  <a:pt x="932" y="1649"/>
                </a:moveTo>
                <a:cubicBezTo>
                  <a:pt x="904" y="1649"/>
                  <a:pt x="876" y="1655"/>
                  <a:pt x="850" y="1668"/>
                </a:cubicBezTo>
                <a:lnTo>
                  <a:pt x="688" y="1750"/>
                </a:lnTo>
                <a:cubicBezTo>
                  <a:pt x="599" y="1795"/>
                  <a:pt x="563" y="1903"/>
                  <a:pt x="608" y="1992"/>
                </a:cubicBezTo>
                <a:cubicBezTo>
                  <a:pt x="642" y="2056"/>
                  <a:pt x="704" y="2092"/>
                  <a:pt x="769" y="2092"/>
                </a:cubicBezTo>
                <a:cubicBezTo>
                  <a:pt x="798" y="2092"/>
                  <a:pt x="824" y="2086"/>
                  <a:pt x="851" y="2072"/>
                </a:cubicBezTo>
                <a:lnTo>
                  <a:pt x="1013" y="1991"/>
                </a:lnTo>
                <a:cubicBezTo>
                  <a:pt x="1102" y="1946"/>
                  <a:pt x="1136" y="1836"/>
                  <a:pt x="1092" y="1747"/>
                </a:cubicBezTo>
                <a:cubicBezTo>
                  <a:pt x="1060" y="1684"/>
                  <a:pt x="997" y="1649"/>
                  <a:pt x="932" y="1649"/>
                </a:cubicBezTo>
                <a:close/>
                <a:moveTo>
                  <a:pt x="7454" y="1649"/>
                </a:moveTo>
                <a:cubicBezTo>
                  <a:pt x="7389" y="1649"/>
                  <a:pt x="7326" y="1684"/>
                  <a:pt x="7294" y="1747"/>
                </a:cubicBezTo>
                <a:cubicBezTo>
                  <a:pt x="7247" y="1836"/>
                  <a:pt x="7282" y="1946"/>
                  <a:pt x="7373" y="1992"/>
                </a:cubicBezTo>
                <a:lnTo>
                  <a:pt x="7535" y="2074"/>
                </a:lnTo>
                <a:cubicBezTo>
                  <a:pt x="7562" y="2087"/>
                  <a:pt x="7588" y="2093"/>
                  <a:pt x="7617" y="2093"/>
                </a:cubicBezTo>
                <a:cubicBezTo>
                  <a:pt x="7682" y="2093"/>
                  <a:pt x="7747" y="2056"/>
                  <a:pt x="7778" y="1992"/>
                </a:cubicBezTo>
                <a:cubicBezTo>
                  <a:pt x="7823" y="1903"/>
                  <a:pt x="7787" y="1793"/>
                  <a:pt x="7698" y="1750"/>
                </a:cubicBezTo>
                <a:lnTo>
                  <a:pt x="7536" y="1668"/>
                </a:lnTo>
                <a:cubicBezTo>
                  <a:pt x="7510" y="1655"/>
                  <a:pt x="7482" y="1649"/>
                  <a:pt x="7454" y="1649"/>
                </a:cubicBezTo>
                <a:close/>
                <a:moveTo>
                  <a:pt x="8122" y="1986"/>
                </a:moveTo>
                <a:cubicBezTo>
                  <a:pt x="8055" y="1986"/>
                  <a:pt x="7991" y="2023"/>
                  <a:pt x="7960" y="2086"/>
                </a:cubicBezTo>
                <a:cubicBezTo>
                  <a:pt x="7942" y="2124"/>
                  <a:pt x="7936" y="2167"/>
                  <a:pt x="7945" y="2206"/>
                </a:cubicBezTo>
                <a:cubicBezTo>
                  <a:pt x="7936" y="2247"/>
                  <a:pt x="7940" y="2289"/>
                  <a:pt x="7958" y="2332"/>
                </a:cubicBezTo>
                <a:cubicBezTo>
                  <a:pt x="7985" y="2384"/>
                  <a:pt x="8031" y="2415"/>
                  <a:pt x="8083" y="2427"/>
                </a:cubicBezTo>
                <a:cubicBezTo>
                  <a:pt x="8114" y="2457"/>
                  <a:pt x="8157" y="2475"/>
                  <a:pt x="8203" y="2475"/>
                </a:cubicBezTo>
                <a:cubicBezTo>
                  <a:pt x="8304" y="2475"/>
                  <a:pt x="8386" y="2393"/>
                  <a:pt x="8386" y="2294"/>
                </a:cubicBezTo>
                <a:lnTo>
                  <a:pt x="8386" y="2203"/>
                </a:lnTo>
                <a:cubicBezTo>
                  <a:pt x="8386" y="2118"/>
                  <a:pt x="8328" y="2050"/>
                  <a:pt x="8249" y="2029"/>
                </a:cubicBezTo>
                <a:lnTo>
                  <a:pt x="8203" y="2005"/>
                </a:lnTo>
                <a:cubicBezTo>
                  <a:pt x="8177" y="1992"/>
                  <a:pt x="8149" y="1986"/>
                  <a:pt x="8122" y="1986"/>
                </a:cubicBezTo>
                <a:close/>
                <a:moveTo>
                  <a:pt x="267" y="1983"/>
                </a:moveTo>
                <a:cubicBezTo>
                  <a:pt x="239" y="1983"/>
                  <a:pt x="211" y="1989"/>
                  <a:pt x="184" y="2002"/>
                </a:cubicBezTo>
                <a:lnTo>
                  <a:pt x="103" y="2043"/>
                </a:lnTo>
                <a:cubicBezTo>
                  <a:pt x="98" y="2044"/>
                  <a:pt x="97" y="2047"/>
                  <a:pt x="95" y="2048"/>
                </a:cubicBezTo>
                <a:cubicBezTo>
                  <a:pt x="95" y="2049"/>
                  <a:pt x="94" y="2049"/>
                  <a:pt x="93" y="2049"/>
                </a:cubicBezTo>
                <a:cubicBezTo>
                  <a:pt x="92" y="2049"/>
                  <a:pt x="91" y="2049"/>
                  <a:pt x="89" y="2050"/>
                </a:cubicBezTo>
                <a:cubicBezTo>
                  <a:pt x="86" y="2054"/>
                  <a:pt x="82" y="2059"/>
                  <a:pt x="79" y="2063"/>
                </a:cubicBezTo>
                <a:cubicBezTo>
                  <a:pt x="61" y="2077"/>
                  <a:pt x="46" y="2092"/>
                  <a:pt x="36" y="2108"/>
                </a:cubicBezTo>
                <a:cubicBezTo>
                  <a:pt x="30" y="2115"/>
                  <a:pt x="27" y="2123"/>
                  <a:pt x="23" y="2130"/>
                </a:cubicBezTo>
                <a:cubicBezTo>
                  <a:pt x="14" y="2148"/>
                  <a:pt x="8" y="2169"/>
                  <a:pt x="6" y="2191"/>
                </a:cubicBezTo>
                <a:cubicBezTo>
                  <a:pt x="6" y="2197"/>
                  <a:pt x="3" y="2200"/>
                  <a:pt x="3" y="2206"/>
                </a:cubicBezTo>
                <a:lnTo>
                  <a:pt x="3" y="2296"/>
                </a:lnTo>
                <a:cubicBezTo>
                  <a:pt x="3" y="2397"/>
                  <a:pt x="81" y="2478"/>
                  <a:pt x="182" y="2478"/>
                </a:cubicBezTo>
                <a:cubicBezTo>
                  <a:pt x="183" y="2478"/>
                  <a:pt x="183" y="2478"/>
                  <a:pt x="184" y="2478"/>
                </a:cubicBezTo>
                <a:cubicBezTo>
                  <a:pt x="236" y="2478"/>
                  <a:pt x="282" y="2455"/>
                  <a:pt x="317" y="2420"/>
                </a:cubicBezTo>
                <a:cubicBezTo>
                  <a:pt x="363" y="2405"/>
                  <a:pt x="403" y="2374"/>
                  <a:pt x="428" y="2326"/>
                </a:cubicBezTo>
                <a:cubicBezTo>
                  <a:pt x="447" y="2288"/>
                  <a:pt x="450" y="2245"/>
                  <a:pt x="440" y="2204"/>
                </a:cubicBezTo>
                <a:cubicBezTo>
                  <a:pt x="450" y="2166"/>
                  <a:pt x="449" y="2121"/>
                  <a:pt x="428" y="2081"/>
                </a:cubicBezTo>
                <a:cubicBezTo>
                  <a:pt x="397" y="2018"/>
                  <a:pt x="333" y="1983"/>
                  <a:pt x="267" y="1983"/>
                </a:cubicBezTo>
                <a:close/>
                <a:moveTo>
                  <a:pt x="770" y="2322"/>
                </a:moveTo>
                <a:cubicBezTo>
                  <a:pt x="703" y="2322"/>
                  <a:pt x="639" y="2358"/>
                  <a:pt x="608" y="2421"/>
                </a:cubicBezTo>
                <a:cubicBezTo>
                  <a:pt x="563" y="2512"/>
                  <a:pt x="599" y="2620"/>
                  <a:pt x="688" y="2666"/>
                </a:cubicBezTo>
                <a:lnTo>
                  <a:pt x="850" y="2748"/>
                </a:lnTo>
                <a:cubicBezTo>
                  <a:pt x="875" y="2761"/>
                  <a:pt x="903" y="2767"/>
                  <a:pt x="931" y="2767"/>
                </a:cubicBezTo>
                <a:cubicBezTo>
                  <a:pt x="995" y="2767"/>
                  <a:pt x="1061" y="2730"/>
                  <a:pt x="1092" y="2666"/>
                </a:cubicBezTo>
                <a:cubicBezTo>
                  <a:pt x="1136" y="2577"/>
                  <a:pt x="1102" y="2467"/>
                  <a:pt x="1013" y="2423"/>
                </a:cubicBezTo>
                <a:lnTo>
                  <a:pt x="851" y="2341"/>
                </a:lnTo>
                <a:cubicBezTo>
                  <a:pt x="825" y="2328"/>
                  <a:pt x="797" y="2322"/>
                  <a:pt x="770" y="2322"/>
                </a:cubicBezTo>
                <a:close/>
                <a:moveTo>
                  <a:pt x="7616" y="2325"/>
                </a:moveTo>
                <a:cubicBezTo>
                  <a:pt x="7588" y="2325"/>
                  <a:pt x="7560" y="2331"/>
                  <a:pt x="7533" y="2344"/>
                </a:cubicBezTo>
                <a:lnTo>
                  <a:pt x="7371" y="2424"/>
                </a:lnTo>
                <a:cubicBezTo>
                  <a:pt x="7282" y="2470"/>
                  <a:pt x="7247" y="2579"/>
                  <a:pt x="7291" y="2668"/>
                </a:cubicBezTo>
                <a:cubicBezTo>
                  <a:pt x="7324" y="2732"/>
                  <a:pt x="7388" y="2767"/>
                  <a:pt x="7453" y="2767"/>
                </a:cubicBezTo>
                <a:cubicBezTo>
                  <a:pt x="7481" y="2767"/>
                  <a:pt x="7510" y="2761"/>
                  <a:pt x="7535" y="2748"/>
                </a:cubicBezTo>
                <a:lnTo>
                  <a:pt x="7697" y="2666"/>
                </a:lnTo>
                <a:cubicBezTo>
                  <a:pt x="7786" y="2622"/>
                  <a:pt x="7821" y="2512"/>
                  <a:pt x="7777" y="2423"/>
                </a:cubicBezTo>
                <a:cubicBezTo>
                  <a:pt x="7746" y="2360"/>
                  <a:pt x="7682" y="2325"/>
                  <a:pt x="7616" y="2325"/>
                </a:cubicBezTo>
                <a:close/>
                <a:moveTo>
                  <a:pt x="4195" y="2617"/>
                </a:moveTo>
                <a:cubicBezTo>
                  <a:pt x="4177" y="2617"/>
                  <a:pt x="4160" y="2621"/>
                  <a:pt x="4143" y="2629"/>
                </a:cubicBezTo>
                <a:lnTo>
                  <a:pt x="4073" y="2665"/>
                </a:lnTo>
                <a:cubicBezTo>
                  <a:pt x="4017" y="2693"/>
                  <a:pt x="3995" y="2761"/>
                  <a:pt x="4023" y="2816"/>
                </a:cubicBezTo>
                <a:cubicBezTo>
                  <a:pt x="4042" y="2856"/>
                  <a:pt x="4082" y="2879"/>
                  <a:pt x="4124" y="2879"/>
                </a:cubicBezTo>
                <a:cubicBezTo>
                  <a:pt x="4142" y="2879"/>
                  <a:pt x="4158" y="2873"/>
                  <a:pt x="4176" y="2865"/>
                </a:cubicBezTo>
                <a:lnTo>
                  <a:pt x="4194" y="2856"/>
                </a:lnTo>
                <a:lnTo>
                  <a:pt x="4213" y="2865"/>
                </a:lnTo>
                <a:cubicBezTo>
                  <a:pt x="4229" y="2873"/>
                  <a:pt x="4246" y="2877"/>
                  <a:pt x="4263" y="2877"/>
                </a:cubicBezTo>
                <a:cubicBezTo>
                  <a:pt x="4305" y="2877"/>
                  <a:pt x="4345" y="2855"/>
                  <a:pt x="4364" y="2815"/>
                </a:cubicBezTo>
                <a:cubicBezTo>
                  <a:pt x="4393" y="2760"/>
                  <a:pt x="4370" y="2690"/>
                  <a:pt x="4315" y="2665"/>
                </a:cubicBezTo>
                <a:lnTo>
                  <a:pt x="4246" y="2629"/>
                </a:lnTo>
                <a:cubicBezTo>
                  <a:pt x="4230" y="2621"/>
                  <a:pt x="4213" y="2617"/>
                  <a:pt x="4195" y="2617"/>
                </a:cubicBezTo>
                <a:close/>
                <a:moveTo>
                  <a:pt x="3742" y="2845"/>
                </a:moveTo>
                <a:cubicBezTo>
                  <a:pt x="3724" y="2845"/>
                  <a:pt x="3706" y="2849"/>
                  <a:pt x="3689" y="2858"/>
                </a:cubicBezTo>
                <a:lnTo>
                  <a:pt x="3540" y="2934"/>
                </a:lnTo>
                <a:cubicBezTo>
                  <a:pt x="3485" y="2962"/>
                  <a:pt x="3463" y="3030"/>
                  <a:pt x="3490" y="3086"/>
                </a:cubicBezTo>
                <a:cubicBezTo>
                  <a:pt x="3511" y="3125"/>
                  <a:pt x="3552" y="3147"/>
                  <a:pt x="3592" y="3147"/>
                </a:cubicBezTo>
                <a:cubicBezTo>
                  <a:pt x="3609" y="3147"/>
                  <a:pt x="3626" y="3141"/>
                  <a:pt x="3643" y="3134"/>
                </a:cubicBezTo>
                <a:lnTo>
                  <a:pt x="3791" y="3058"/>
                </a:lnTo>
                <a:cubicBezTo>
                  <a:pt x="3846" y="3030"/>
                  <a:pt x="3869" y="2962"/>
                  <a:pt x="3842" y="2905"/>
                </a:cubicBezTo>
                <a:cubicBezTo>
                  <a:pt x="3822" y="2867"/>
                  <a:pt x="3783" y="2845"/>
                  <a:pt x="3742" y="2845"/>
                </a:cubicBezTo>
                <a:close/>
                <a:moveTo>
                  <a:pt x="4648" y="2845"/>
                </a:moveTo>
                <a:cubicBezTo>
                  <a:pt x="4606" y="2845"/>
                  <a:pt x="4566" y="2868"/>
                  <a:pt x="4547" y="2908"/>
                </a:cubicBezTo>
                <a:cubicBezTo>
                  <a:pt x="4519" y="2963"/>
                  <a:pt x="4541" y="3030"/>
                  <a:pt x="4596" y="3060"/>
                </a:cubicBezTo>
                <a:lnTo>
                  <a:pt x="4745" y="3134"/>
                </a:lnTo>
                <a:cubicBezTo>
                  <a:pt x="4762" y="3143"/>
                  <a:pt x="4780" y="3147"/>
                  <a:pt x="4797" y="3147"/>
                </a:cubicBezTo>
                <a:cubicBezTo>
                  <a:pt x="4838" y="3147"/>
                  <a:pt x="4877" y="3125"/>
                  <a:pt x="4898" y="3086"/>
                </a:cubicBezTo>
                <a:cubicBezTo>
                  <a:pt x="4926" y="3030"/>
                  <a:pt x="4904" y="2962"/>
                  <a:pt x="4847" y="2934"/>
                </a:cubicBezTo>
                <a:lnTo>
                  <a:pt x="4699" y="2858"/>
                </a:lnTo>
                <a:cubicBezTo>
                  <a:pt x="4682" y="2849"/>
                  <a:pt x="4665" y="2845"/>
                  <a:pt x="4648" y="2845"/>
                </a:cubicBezTo>
                <a:close/>
                <a:moveTo>
                  <a:pt x="8205" y="2694"/>
                </a:moveTo>
                <a:cubicBezTo>
                  <a:pt x="8105" y="2694"/>
                  <a:pt x="8023" y="2776"/>
                  <a:pt x="8023" y="2876"/>
                </a:cubicBezTo>
                <a:lnTo>
                  <a:pt x="8023" y="3064"/>
                </a:lnTo>
                <a:cubicBezTo>
                  <a:pt x="8023" y="3164"/>
                  <a:pt x="8105" y="3245"/>
                  <a:pt x="8205" y="3245"/>
                </a:cubicBezTo>
                <a:cubicBezTo>
                  <a:pt x="8306" y="3245"/>
                  <a:pt x="8387" y="3164"/>
                  <a:pt x="8387" y="3064"/>
                </a:cubicBezTo>
                <a:lnTo>
                  <a:pt x="8387" y="2876"/>
                </a:lnTo>
                <a:cubicBezTo>
                  <a:pt x="8387" y="2776"/>
                  <a:pt x="8306" y="2694"/>
                  <a:pt x="8205" y="2694"/>
                </a:cubicBezTo>
                <a:close/>
                <a:moveTo>
                  <a:pt x="184" y="2702"/>
                </a:moveTo>
                <a:cubicBezTo>
                  <a:pt x="83" y="2702"/>
                  <a:pt x="3" y="2784"/>
                  <a:pt x="3" y="2883"/>
                </a:cubicBezTo>
                <a:lnTo>
                  <a:pt x="3" y="3072"/>
                </a:lnTo>
                <a:cubicBezTo>
                  <a:pt x="3" y="3171"/>
                  <a:pt x="83" y="3253"/>
                  <a:pt x="184" y="3253"/>
                </a:cubicBezTo>
                <a:cubicBezTo>
                  <a:pt x="285" y="3253"/>
                  <a:pt x="367" y="3171"/>
                  <a:pt x="367" y="3072"/>
                </a:cubicBezTo>
                <a:lnTo>
                  <a:pt x="367" y="2883"/>
                </a:lnTo>
                <a:cubicBezTo>
                  <a:pt x="367" y="2784"/>
                  <a:pt x="285" y="2702"/>
                  <a:pt x="184" y="2702"/>
                </a:cubicBezTo>
                <a:close/>
                <a:moveTo>
                  <a:pt x="3932" y="1866"/>
                </a:moveTo>
                <a:lnTo>
                  <a:pt x="3932" y="2133"/>
                </a:lnTo>
                <a:cubicBezTo>
                  <a:pt x="3932" y="2289"/>
                  <a:pt x="4059" y="2418"/>
                  <a:pt x="4216" y="2418"/>
                </a:cubicBezTo>
                <a:cubicBezTo>
                  <a:pt x="4373" y="2418"/>
                  <a:pt x="4500" y="2292"/>
                  <a:pt x="4500" y="2133"/>
                </a:cubicBezTo>
                <a:lnTo>
                  <a:pt x="4500" y="1891"/>
                </a:lnTo>
                <a:lnTo>
                  <a:pt x="6353" y="2827"/>
                </a:lnTo>
                <a:lnTo>
                  <a:pt x="5438" y="3287"/>
                </a:lnTo>
                <a:cubicBezTo>
                  <a:pt x="5432" y="3251"/>
                  <a:pt x="5413" y="3217"/>
                  <a:pt x="5377" y="3199"/>
                </a:cubicBezTo>
                <a:lnTo>
                  <a:pt x="5229" y="3124"/>
                </a:lnTo>
                <a:cubicBezTo>
                  <a:pt x="5213" y="3115"/>
                  <a:pt x="5195" y="3111"/>
                  <a:pt x="5178" y="3111"/>
                </a:cubicBezTo>
                <a:cubicBezTo>
                  <a:pt x="5137" y="3111"/>
                  <a:pt x="5097" y="3134"/>
                  <a:pt x="5077" y="3173"/>
                </a:cubicBezTo>
                <a:cubicBezTo>
                  <a:pt x="5049" y="3229"/>
                  <a:pt x="5071" y="3297"/>
                  <a:pt x="5128" y="3326"/>
                </a:cubicBezTo>
                <a:lnTo>
                  <a:pt x="5242" y="3383"/>
                </a:lnTo>
                <a:lnTo>
                  <a:pt x="4194" y="3914"/>
                </a:lnTo>
                <a:lnTo>
                  <a:pt x="3145" y="3383"/>
                </a:lnTo>
                <a:lnTo>
                  <a:pt x="3263" y="3324"/>
                </a:lnTo>
                <a:cubicBezTo>
                  <a:pt x="3318" y="3296"/>
                  <a:pt x="3340" y="3228"/>
                  <a:pt x="3312" y="3171"/>
                </a:cubicBezTo>
                <a:cubicBezTo>
                  <a:pt x="3293" y="3132"/>
                  <a:pt x="3252" y="3109"/>
                  <a:pt x="3210" y="3109"/>
                </a:cubicBezTo>
                <a:cubicBezTo>
                  <a:pt x="3193" y="3109"/>
                  <a:pt x="3176" y="3113"/>
                  <a:pt x="3160" y="3121"/>
                </a:cubicBezTo>
                <a:lnTo>
                  <a:pt x="3012" y="3195"/>
                </a:lnTo>
                <a:cubicBezTo>
                  <a:pt x="2976" y="3214"/>
                  <a:pt x="2955" y="3247"/>
                  <a:pt x="2952" y="3282"/>
                </a:cubicBezTo>
                <a:lnTo>
                  <a:pt x="2041" y="2822"/>
                </a:lnTo>
                <a:lnTo>
                  <a:pt x="3932" y="1866"/>
                </a:lnTo>
                <a:close/>
                <a:moveTo>
                  <a:pt x="8205" y="3468"/>
                </a:moveTo>
                <a:cubicBezTo>
                  <a:pt x="8105" y="3468"/>
                  <a:pt x="8023" y="3550"/>
                  <a:pt x="8023" y="3649"/>
                </a:cubicBezTo>
                <a:lnTo>
                  <a:pt x="8023" y="3838"/>
                </a:lnTo>
                <a:cubicBezTo>
                  <a:pt x="8023" y="3937"/>
                  <a:pt x="8105" y="4019"/>
                  <a:pt x="8205" y="4019"/>
                </a:cubicBezTo>
                <a:cubicBezTo>
                  <a:pt x="8306" y="4019"/>
                  <a:pt x="8387" y="3937"/>
                  <a:pt x="8387" y="3838"/>
                </a:cubicBezTo>
                <a:lnTo>
                  <a:pt x="8387" y="3649"/>
                </a:lnTo>
                <a:cubicBezTo>
                  <a:pt x="8387" y="3550"/>
                  <a:pt x="8306" y="3468"/>
                  <a:pt x="8205" y="3468"/>
                </a:cubicBezTo>
                <a:close/>
                <a:moveTo>
                  <a:pt x="184" y="3474"/>
                </a:moveTo>
                <a:cubicBezTo>
                  <a:pt x="83" y="3474"/>
                  <a:pt x="3" y="3556"/>
                  <a:pt x="3" y="3655"/>
                </a:cubicBezTo>
                <a:lnTo>
                  <a:pt x="3" y="3844"/>
                </a:lnTo>
                <a:cubicBezTo>
                  <a:pt x="3" y="3943"/>
                  <a:pt x="83" y="4025"/>
                  <a:pt x="184" y="4025"/>
                </a:cubicBezTo>
                <a:cubicBezTo>
                  <a:pt x="285" y="4025"/>
                  <a:pt x="367" y="3943"/>
                  <a:pt x="367" y="3844"/>
                </a:cubicBezTo>
                <a:lnTo>
                  <a:pt x="367" y="3655"/>
                </a:lnTo>
                <a:cubicBezTo>
                  <a:pt x="367" y="3556"/>
                  <a:pt x="285" y="3474"/>
                  <a:pt x="184" y="3474"/>
                </a:cubicBezTo>
                <a:close/>
                <a:moveTo>
                  <a:pt x="2611" y="3937"/>
                </a:moveTo>
                <a:cubicBezTo>
                  <a:pt x="2547" y="3937"/>
                  <a:pt x="2498" y="3988"/>
                  <a:pt x="2498" y="4052"/>
                </a:cubicBezTo>
                <a:lnTo>
                  <a:pt x="2498" y="4224"/>
                </a:lnTo>
                <a:cubicBezTo>
                  <a:pt x="2498" y="4286"/>
                  <a:pt x="2547" y="4337"/>
                  <a:pt x="2611" y="4337"/>
                </a:cubicBezTo>
                <a:cubicBezTo>
                  <a:pt x="2673" y="4337"/>
                  <a:pt x="2724" y="4286"/>
                  <a:pt x="2724" y="4224"/>
                </a:cubicBezTo>
                <a:lnTo>
                  <a:pt x="2724" y="4052"/>
                </a:lnTo>
                <a:cubicBezTo>
                  <a:pt x="2724" y="3988"/>
                  <a:pt x="2673" y="3937"/>
                  <a:pt x="2611" y="3937"/>
                </a:cubicBezTo>
                <a:close/>
                <a:moveTo>
                  <a:pt x="5783" y="3937"/>
                </a:moveTo>
                <a:cubicBezTo>
                  <a:pt x="5720" y="3937"/>
                  <a:pt x="5670" y="3988"/>
                  <a:pt x="5670" y="4052"/>
                </a:cubicBezTo>
                <a:lnTo>
                  <a:pt x="5670" y="4224"/>
                </a:lnTo>
                <a:cubicBezTo>
                  <a:pt x="5670" y="4286"/>
                  <a:pt x="5720" y="4337"/>
                  <a:pt x="5783" y="4337"/>
                </a:cubicBezTo>
                <a:cubicBezTo>
                  <a:pt x="5846" y="4337"/>
                  <a:pt x="5895" y="4286"/>
                  <a:pt x="5895" y="4224"/>
                </a:cubicBezTo>
                <a:lnTo>
                  <a:pt x="5895" y="4052"/>
                </a:lnTo>
                <a:cubicBezTo>
                  <a:pt x="5895" y="3989"/>
                  <a:pt x="5846" y="3937"/>
                  <a:pt x="5783" y="3937"/>
                </a:cubicBezTo>
                <a:close/>
                <a:moveTo>
                  <a:pt x="8205" y="4240"/>
                </a:moveTo>
                <a:cubicBezTo>
                  <a:pt x="8105" y="4240"/>
                  <a:pt x="8023" y="4322"/>
                  <a:pt x="8023" y="4423"/>
                </a:cubicBezTo>
                <a:lnTo>
                  <a:pt x="8023" y="4610"/>
                </a:lnTo>
                <a:cubicBezTo>
                  <a:pt x="8023" y="4710"/>
                  <a:pt x="8105" y="4791"/>
                  <a:pt x="8205" y="4791"/>
                </a:cubicBezTo>
                <a:cubicBezTo>
                  <a:pt x="8306" y="4791"/>
                  <a:pt x="8387" y="4710"/>
                  <a:pt x="8387" y="4610"/>
                </a:cubicBezTo>
                <a:lnTo>
                  <a:pt x="8387" y="4423"/>
                </a:lnTo>
                <a:cubicBezTo>
                  <a:pt x="8387" y="4322"/>
                  <a:pt x="8306" y="4240"/>
                  <a:pt x="8205" y="4240"/>
                </a:cubicBezTo>
                <a:close/>
                <a:moveTo>
                  <a:pt x="184" y="4246"/>
                </a:moveTo>
                <a:cubicBezTo>
                  <a:pt x="83" y="4246"/>
                  <a:pt x="3" y="4328"/>
                  <a:pt x="3" y="4427"/>
                </a:cubicBezTo>
                <a:lnTo>
                  <a:pt x="3" y="4616"/>
                </a:lnTo>
                <a:cubicBezTo>
                  <a:pt x="3" y="4715"/>
                  <a:pt x="83" y="4797"/>
                  <a:pt x="184" y="4797"/>
                </a:cubicBezTo>
                <a:cubicBezTo>
                  <a:pt x="285" y="4797"/>
                  <a:pt x="367" y="4715"/>
                  <a:pt x="367" y="4616"/>
                </a:cubicBezTo>
                <a:lnTo>
                  <a:pt x="367" y="4427"/>
                </a:lnTo>
                <a:cubicBezTo>
                  <a:pt x="367" y="4328"/>
                  <a:pt x="285" y="4246"/>
                  <a:pt x="184" y="4246"/>
                </a:cubicBezTo>
                <a:close/>
                <a:moveTo>
                  <a:pt x="2611" y="4554"/>
                </a:moveTo>
                <a:cubicBezTo>
                  <a:pt x="2547" y="4554"/>
                  <a:pt x="2498" y="4604"/>
                  <a:pt x="2498" y="4668"/>
                </a:cubicBezTo>
                <a:lnTo>
                  <a:pt x="2498" y="4840"/>
                </a:lnTo>
                <a:cubicBezTo>
                  <a:pt x="2498" y="4901"/>
                  <a:pt x="2547" y="4953"/>
                  <a:pt x="2611" y="4953"/>
                </a:cubicBezTo>
                <a:cubicBezTo>
                  <a:pt x="2673" y="4953"/>
                  <a:pt x="2724" y="4903"/>
                  <a:pt x="2724" y="4840"/>
                </a:cubicBezTo>
                <a:lnTo>
                  <a:pt x="2724" y="4668"/>
                </a:lnTo>
                <a:cubicBezTo>
                  <a:pt x="2724" y="4604"/>
                  <a:pt x="2673" y="4554"/>
                  <a:pt x="2611" y="4554"/>
                </a:cubicBezTo>
                <a:close/>
                <a:moveTo>
                  <a:pt x="5783" y="4554"/>
                </a:moveTo>
                <a:cubicBezTo>
                  <a:pt x="5720" y="4554"/>
                  <a:pt x="5670" y="4604"/>
                  <a:pt x="5670" y="4668"/>
                </a:cubicBezTo>
                <a:lnTo>
                  <a:pt x="5670" y="4840"/>
                </a:lnTo>
                <a:cubicBezTo>
                  <a:pt x="5670" y="4903"/>
                  <a:pt x="5720" y="4953"/>
                  <a:pt x="5783" y="4953"/>
                </a:cubicBezTo>
                <a:cubicBezTo>
                  <a:pt x="5846" y="4953"/>
                  <a:pt x="5895" y="4903"/>
                  <a:pt x="5895" y="4840"/>
                </a:cubicBezTo>
                <a:lnTo>
                  <a:pt x="5895" y="4668"/>
                </a:lnTo>
                <a:cubicBezTo>
                  <a:pt x="5895" y="4604"/>
                  <a:pt x="5846" y="4554"/>
                  <a:pt x="5783" y="4554"/>
                </a:cubicBezTo>
                <a:close/>
                <a:moveTo>
                  <a:pt x="2612" y="5168"/>
                </a:moveTo>
                <a:cubicBezTo>
                  <a:pt x="2550" y="5168"/>
                  <a:pt x="2499" y="5219"/>
                  <a:pt x="2499" y="5281"/>
                </a:cubicBezTo>
                <a:lnTo>
                  <a:pt x="2499" y="5361"/>
                </a:lnTo>
                <a:cubicBezTo>
                  <a:pt x="2499" y="5404"/>
                  <a:pt x="2522" y="5443"/>
                  <a:pt x="2560" y="5462"/>
                </a:cubicBezTo>
                <a:lnTo>
                  <a:pt x="2632" y="5497"/>
                </a:lnTo>
                <a:cubicBezTo>
                  <a:pt x="2646" y="5507"/>
                  <a:pt x="2664" y="5510"/>
                  <a:pt x="2681" y="5510"/>
                </a:cubicBezTo>
                <a:cubicBezTo>
                  <a:pt x="2724" y="5510"/>
                  <a:pt x="2762" y="5488"/>
                  <a:pt x="2783" y="5449"/>
                </a:cubicBezTo>
                <a:cubicBezTo>
                  <a:pt x="2811" y="5393"/>
                  <a:pt x="2789" y="5324"/>
                  <a:pt x="2736" y="5296"/>
                </a:cubicBezTo>
                <a:lnTo>
                  <a:pt x="2725" y="5281"/>
                </a:lnTo>
                <a:cubicBezTo>
                  <a:pt x="2725" y="5219"/>
                  <a:pt x="2676" y="5168"/>
                  <a:pt x="2612" y="5168"/>
                </a:cubicBezTo>
                <a:close/>
                <a:moveTo>
                  <a:pt x="5784" y="5168"/>
                </a:moveTo>
                <a:cubicBezTo>
                  <a:pt x="5722" y="5168"/>
                  <a:pt x="5671" y="5219"/>
                  <a:pt x="5671" y="5281"/>
                </a:cubicBezTo>
                <a:lnTo>
                  <a:pt x="5662" y="5296"/>
                </a:lnTo>
                <a:cubicBezTo>
                  <a:pt x="5606" y="5324"/>
                  <a:pt x="5584" y="5393"/>
                  <a:pt x="5612" y="5449"/>
                </a:cubicBezTo>
                <a:cubicBezTo>
                  <a:pt x="5633" y="5488"/>
                  <a:pt x="5673" y="5510"/>
                  <a:pt x="5714" y="5510"/>
                </a:cubicBezTo>
                <a:cubicBezTo>
                  <a:pt x="5731" y="5510"/>
                  <a:pt x="5747" y="5504"/>
                  <a:pt x="5765" y="5497"/>
                </a:cubicBezTo>
                <a:lnTo>
                  <a:pt x="5835" y="5462"/>
                </a:lnTo>
                <a:cubicBezTo>
                  <a:pt x="5872" y="5443"/>
                  <a:pt x="5895" y="5404"/>
                  <a:pt x="5895" y="5361"/>
                </a:cubicBezTo>
                <a:lnTo>
                  <a:pt x="5895" y="5281"/>
                </a:lnTo>
                <a:cubicBezTo>
                  <a:pt x="5895" y="5219"/>
                  <a:pt x="5846" y="5168"/>
                  <a:pt x="5784" y="5168"/>
                </a:cubicBezTo>
                <a:close/>
                <a:moveTo>
                  <a:pt x="8205" y="5012"/>
                </a:moveTo>
                <a:cubicBezTo>
                  <a:pt x="8105" y="5012"/>
                  <a:pt x="8023" y="5094"/>
                  <a:pt x="8023" y="5195"/>
                </a:cubicBezTo>
                <a:lnTo>
                  <a:pt x="8023" y="5382"/>
                </a:lnTo>
                <a:cubicBezTo>
                  <a:pt x="8023" y="5482"/>
                  <a:pt x="8105" y="5563"/>
                  <a:pt x="8205" y="5563"/>
                </a:cubicBezTo>
                <a:cubicBezTo>
                  <a:pt x="8306" y="5563"/>
                  <a:pt x="8387" y="5482"/>
                  <a:pt x="8387" y="5382"/>
                </a:cubicBezTo>
                <a:lnTo>
                  <a:pt x="8387" y="5195"/>
                </a:lnTo>
                <a:cubicBezTo>
                  <a:pt x="8387" y="5094"/>
                  <a:pt x="8306" y="5012"/>
                  <a:pt x="8205" y="5012"/>
                </a:cubicBezTo>
                <a:close/>
                <a:moveTo>
                  <a:pt x="184" y="5020"/>
                </a:moveTo>
                <a:cubicBezTo>
                  <a:pt x="83" y="5020"/>
                  <a:pt x="3" y="5102"/>
                  <a:pt x="3" y="5203"/>
                </a:cubicBezTo>
                <a:lnTo>
                  <a:pt x="3" y="5390"/>
                </a:lnTo>
                <a:cubicBezTo>
                  <a:pt x="3" y="5488"/>
                  <a:pt x="83" y="5571"/>
                  <a:pt x="184" y="5571"/>
                </a:cubicBezTo>
                <a:cubicBezTo>
                  <a:pt x="285" y="5571"/>
                  <a:pt x="367" y="5489"/>
                  <a:pt x="367" y="5390"/>
                </a:cubicBezTo>
                <a:lnTo>
                  <a:pt x="367" y="5203"/>
                </a:lnTo>
                <a:cubicBezTo>
                  <a:pt x="367" y="5102"/>
                  <a:pt x="285" y="5020"/>
                  <a:pt x="184" y="5020"/>
                </a:cubicBezTo>
                <a:close/>
                <a:moveTo>
                  <a:pt x="3064" y="5474"/>
                </a:moveTo>
                <a:cubicBezTo>
                  <a:pt x="3023" y="5474"/>
                  <a:pt x="2983" y="5497"/>
                  <a:pt x="2963" y="5537"/>
                </a:cubicBezTo>
                <a:cubicBezTo>
                  <a:pt x="2936" y="5592"/>
                  <a:pt x="2958" y="5660"/>
                  <a:pt x="3013" y="5688"/>
                </a:cubicBezTo>
                <a:lnTo>
                  <a:pt x="3162" y="5764"/>
                </a:lnTo>
                <a:cubicBezTo>
                  <a:pt x="3177" y="5774"/>
                  <a:pt x="3196" y="5777"/>
                  <a:pt x="3212" y="5777"/>
                </a:cubicBezTo>
                <a:cubicBezTo>
                  <a:pt x="3255" y="5777"/>
                  <a:pt x="3294" y="5755"/>
                  <a:pt x="3315" y="5716"/>
                </a:cubicBezTo>
                <a:cubicBezTo>
                  <a:pt x="3341" y="5660"/>
                  <a:pt x="3319" y="5592"/>
                  <a:pt x="3264" y="5562"/>
                </a:cubicBezTo>
                <a:lnTo>
                  <a:pt x="3116" y="5486"/>
                </a:lnTo>
                <a:cubicBezTo>
                  <a:pt x="3099" y="5478"/>
                  <a:pt x="3082" y="5474"/>
                  <a:pt x="3064" y="5474"/>
                </a:cubicBezTo>
                <a:close/>
                <a:moveTo>
                  <a:pt x="5331" y="5478"/>
                </a:moveTo>
                <a:cubicBezTo>
                  <a:pt x="5313" y="5478"/>
                  <a:pt x="5295" y="5482"/>
                  <a:pt x="5278" y="5492"/>
                </a:cubicBezTo>
                <a:lnTo>
                  <a:pt x="5129" y="5568"/>
                </a:lnTo>
                <a:cubicBezTo>
                  <a:pt x="5074" y="5596"/>
                  <a:pt x="5051" y="5664"/>
                  <a:pt x="5079" y="5719"/>
                </a:cubicBezTo>
                <a:cubicBezTo>
                  <a:pt x="5100" y="5759"/>
                  <a:pt x="5140" y="5782"/>
                  <a:pt x="5181" y="5782"/>
                </a:cubicBezTo>
                <a:cubicBezTo>
                  <a:pt x="5198" y="5782"/>
                  <a:pt x="5215" y="5776"/>
                  <a:pt x="5232" y="5768"/>
                </a:cubicBezTo>
                <a:lnTo>
                  <a:pt x="5380" y="5693"/>
                </a:lnTo>
                <a:cubicBezTo>
                  <a:pt x="5435" y="5664"/>
                  <a:pt x="5457" y="5596"/>
                  <a:pt x="5431" y="5540"/>
                </a:cubicBezTo>
                <a:cubicBezTo>
                  <a:pt x="5411" y="5501"/>
                  <a:pt x="5372" y="5478"/>
                  <a:pt x="5331" y="5478"/>
                </a:cubicBezTo>
                <a:close/>
                <a:moveTo>
                  <a:pt x="4796" y="5745"/>
                </a:moveTo>
                <a:cubicBezTo>
                  <a:pt x="4779" y="5745"/>
                  <a:pt x="4762" y="5749"/>
                  <a:pt x="4746" y="5756"/>
                </a:cubicBezTo>
                <a:lnTo>
                  <a:pt x="4598" y="5831"/>
                </a:lnTo>
                <a:cubicBezTo>
                  <a:pt x="4543" y="5859"/>
                  <a:pt x="4520" y="5927"/>
                  <a:pt x="4549" y="5984"/>
                </a:cubicBezTo>
                <a:cubicBezTo>
                  <a:pt x="4568" y="6024"/>
                  <a:pt x="4610" y="6046"/>
                  <a:pt x="4650" y="6046"/>
                </a:cubicBezTo>
                <a:cubicBezTo>
                  <a:pt x="4667" y="6046"/>
                  <a:pt x="4684" y="6042"/>
                  <a:pt x="4700" y="6034"/>
                </a:cubicBezTo>
                <a:lnTo>
                  <a:pt x="4849" y="5960"/>
                </a:lnTo>
                <a:cubicBezTo>
                  <a:pt x="4905" y="5932"/>
                  <a:pt x="4927" y="5863"/>
                  <a:pt x="4899" y="5807"/>
                </a:cubicBezTo>
                <a:cubicBezTo>
                  <a:pt x="4879" y="5768"/>
                  <a:pt x="4838" y="5745"/>
                  <a:pt x="4796" y="5745"/>
                </a:cubicBezTo>
                <a:close/>
                <a:moveTo>
                  <a:pt x="3595" y="5747"/>
                </a:moveTo>
                <a:cubicBezTo>
                  <a:pt x="3554" y="5747"/>
                  <a:pt x="3514" y="5770"/>
                  <a:pt x="3494" y="5808"/>
                </a:cubicBezTo>
                <a:cubicBezTo>
                  <a:pt x="3466" y="5865"/>
                  <a:pt x="3488" y="5933"/>
                  <a:pt x="3545" y="5961"/>
                </a:cubicBezTo>
                <a:lnTo>
                  <a:pt x="3693" y="6036"/>
                </a:lnTo>
                <a:cubicBezTo>
                  <a:pt x="3708" y="6044"/>
                  <a:pt x="3726" y="6049"/>
                  <a:pt x="3742" y="6049"/>
                </a:cubicBezTo>
                <a:cubicBezTo>
                  <a:pt x="3785" y="6049"/>
                  <a:pt x="3824" y="6024"/>
                  <a:pt x="3845" y="5985"/>
                </a:cubicBezTo>
                <a:cubicBezTo>
                  <a:pt x="3873" y="5927"/>
                  <a:pt x="3851" y="5860"/>
                  <a:pt x="3794" y="5834"/>
                </a:cubicBezTo>
                <a:lnTo>
                  <a:pt x="3646" y="5759"/>
                </a:lnTo>
                <a:cubicBezTo>
                  <a:pt x="3630" y="5751"/>
                  <a:pt x="3612" y="5747"/>
                  <a:pt x="3595" y="5747"/>
                </a:cubicBezTo>
                <a:close/>
                <a:moveTo>
                  <a:pt x="8205" y="5785"/>
                </a:moveTo>
                <a:cubicBezTo>
                  <a:pt x="8105" y="5785"/>
                  <a:pt x="8023" y="5866"/>
                  <a:pt x="8023" y="5967"/>
                </a:cubicBezTo>
                <a:lnTo>
                  <a:pt x="8023" y="6154"/>
                </a:lnTo>
                <a:cubicBezTo>
                  <a:pt x="8023" y="6254"/>
                  <a:pt x="8105" y="6336"/>
                  <a:pt x="8205" y="6336"/>
                </a:cubicBezTo>
                <a:cubicBezTo>
                  <a:pt x="8306" y="6336"/>
                  <a:pt x="8387" y="6254"/>
                  <a:pt x="8387" y="6154"/>
                </a:cubicBezTo>
                <a:lnTo>
                  <a:pt x="8387" y="5967"/>
                </a:lnTo>
                <a:cubicBezTo>
                  <a:pt x="8387" y="5866"/>
                  <a:pt x="8306" y="5785"/>
                  <a:pt x="8205" y="5785"/>
                </a:cubicBezTo>
                <a:close/>
                <a:moveTo>
                  <a:pt x="184" y="5792"/>
                </a:moveTo>
                <a:cubicBezTo>
                  <a:pt x="83" y="5792"/>
                  <a:pt x="3" y="5874"/>
                  <a:pt x="3" y="5975"/>
                </a:cubicBezTo>
                <a:lnTo>
                  <a:pt x="3" y="6162"/>
                </a:lnTo>
                <a:cubicBezTo>
                  <a:pt x="3" y="6261"/>
                  <a:pt x="83" y="6343"/>
                  <a:pt x="184" y="6343"/>
                </a:cubicBezTo>
                <a:cubicBezTo>
                  <a:pt x="285" y="6343"/>
                  <a:pt x="367" y="6261"/>
                  <a:pt x="367" y="6162"/>
                </a:cubicBezTo>
                <a:lnTo>
                  <a:pt x="367" y="5975"/>
                </a:lnTo>
                <a:cubicBezTo>
                  <a:pt x="367" y="5874"/>
                  <a:pt x="285" y="5792"/>
                  <a:pt x="184" y="5792"/>
                </a:cubicBezTo>
                <a:close/>
                <a:moveTo>
                  <a:pt x="1696" y="3285"/>
                </a:moveTo>
                <a:lnTo>
                  <a:pt x="1733" y="3305"/>
                </a:lnTo>
                <a:lnTo>
                  <a:pt x="3912" y="4405"/>
                </a:lnTo>
                <a:lnTo>
                  <a:pt x="3912" y="6984"/>
                </a:lnTo>
                <a:lnTo>
                  <a:pt x="2000" y="6021"/>
                </a:lnTo>
                <a:lnTo>
                  <a:pt x="2225" y="5890"/>
                </a:lnTo>
                <a:cubicBezTo>
                  <a:pt x="2360" y="5813"/>
                  <a:pt x="2406" y="5641"/>
                  <a:pt x="2329" y="5504"/>
                </a:cubicBezTo>
                <a:cubicBezTo>
                  <a:pt x="2276" y="5413"/>
                  <a:pt x="2181" y="5363"/>
                  <a:pt x="2083" y="5363"/>
                </a:cubicBezTo>
                <a:cubicBezTo>
                  <a:pt x="2035" y="5363"/>
                  <a:pt x="1987" y="5375"/>
                  <a:pt x="1943" y="5400"/>
                </a:cubicBezTo>
                <a:lnTo>
                  <a:pt x="1696" y="5543"/>
                </a:lnTo>
                <a:lnTo>
                  <a:pt x="1696" y="3285"/>
                </a:lnTo>
                <a:close/>
                <a:moveTo>
                  <a:pt x="6696" y="3288"/>
                </a:moveTo>
                <a:lnTo>
                  <a:pt x="6696" y="5590"/>
                </a:lnTo>
                <a:lnTo>
                  <a:pt x="6427" y="5434"/>
                </a:lnTo>
                <a:cubicBezTo>
                  <a:pt x="6383" y="5408"/>
                  <a:pt x="6334" y="5396"/>
                  <a:pt x="6286" y="5396"/>
                </a:cubicBezTo>
                <a:cubicBezTo>
                  <a:pt x="6188" y="5396"/>
                  <a:pt x="6093" y="5447"/>
                  <a:pt x="6041" y="5538"/>
                </a:cubicBezTo>
                <a:cubicBezTo>
                  <a:pt x="5962" y="5673"/>
                  <a:pt x="6008" y="5846"/>
                  <a:pt x="6145" y="5924"/>
                </a:cubicBezTo>
                <a:lnTo>
                  <a:pt x="6348" y="6043"/>
                </a:lnTo>
                <a:lnTo>
                  <a:pt x="4482" y="6986"/>
                </a:lnTo>
                <a:lnTo>
                  <a:pt x="4482" y="4408"/>
                </a:lnTo>
                <a:lnTo>
                  <a:pt x="4480" y="4408"/>
                </a:lnTo>
                <a:lnTo>
                  <a:pt x="6696" y="3288"/>
                </a:lnTo>
                <a:close/>
                <a:moveTo>
                  <a:pt x="8205" y="6557"/>
                </a:moveTo>
                <a:cubicBezTo>
                  <a:pt x="8112" y="6557"/>
                  <a:pt x="8034" y="6628"/>
                  <a:pt x="8025" y="6719"/>
                </a:cubicBezTo>
                <a:cubicBezTo>
                  <a:pt x="7949" y="6769"/>
                  <a:pt x="7919" y="6869"/>
                  <a:pt x="7962" y="6952"/>
                </a:cubicBezTo>
                <a:cubicBezTo>
                  <a:pt x="7994" y="7016"/>
                  <a:pt x="8056" y="7053"/>
                  <a:pt x="8123" y="7053"/>
                </a:cubicBezTo>
                <a:cubicBezTo>
                  <a:pt x="8151" y="7053"/>
                  <a:pt x="8179" y="7047"/>
                  <a:pt x="8205" y="7033"/>
                </a:cubicBezTo>
                <a:lnTo>
                  <a:pt x="8286" y="6993"/>
                </a:lnTo>
                <a:cubicBezTo>
                  <a:pt x="8349" y="6964"/>
                  <a:pt x="8387" y="6900"/>
                  <a:pt x="8387" y="6832"/>
                </a:cubicBezTo>
                <a:lnTo>
                  <a:pt x="8387" y="6741"/>
                </a:lnTo>
                <a:cubicBezTo>
                  <a:pt x="8387" y="6640"/>
                  <a:pt x="8306" y="6558"/>
                  <a:pt x="8205" y="6557"/>
                </a:cubicBezTo>
                <a:close/>
                <a:moveTo>
                  <a:pt x="183" y="6564"/>
                </a:moveTo>
                <a:cubicBezTo>
                  <a:pt x="82" y="6564"/>
                  <a:pt x="0" y="6646"/>
                  <a:pt x="0" y="6747"/>
                </a:cubicBezTo>
                <a:lnTo>
                  <a:pt x="0" y="6837"/>
                </a:lnTo>
                <a:cubicBezTo>
                  <a:pt x="0" y="6906"/>
                  <a:pt x="40" y="6967"/>
                  <a:pt x="101" y="6999"/>
                </a:cubicBezTo>
                <a:lnTo>
                  <a:pt x="183" y="7041"/>
                </a:lnTo>
                <a:cubicBezTo>
                  <a:pt x="208" y="7054"/>
                  <a:pt x="236" y="7060"/>
                  <a:pt x="265" y="7060"/>
                </a:cubicBezTo>
                <a:cubicBezTo>
                  <a:pt x="330" y="7060"/>
                  <a:pt x="394" y="7023"/>
                  <a:pt x="426" y="6959"/>
                </a:cubicBezTo>
                <a:cubicBezTo>
                  <a:pt x="467" y="6876"/>
                  <a:pt x="438" y="6777"/>
                  <a:pt x="363" y="6726"/>
                </a:cubicBezTo>
                <a:cubicBezTo>
                  <a:pt x="354" y="6636"/>
                  <a:pt x="275" y="6564"/>
                  <a:pt x="183" y="6564"/>
                </a:cubicBezTo>
                <a:close/>
                <a:moveTo>
                  <a:pt x="7616" y="6945"/>
                </a:moveTo>
                <a:cubicBezTo>
                  <a:pt x="7589" y="6945"/>
                  <a:pt x="7562" y="6951"/>
                  <a:pt x="7536" y="6964"/>
                </a:cubicBezTo>
                <a:lnTo>
                  <a:pt x="7376" y="7045"/>
                </a:lnTo>
                <a:cubicBezTo>
                  <a:pt x="7287" y="7090"/>
                  <a:pt x="7251" y="7200"/>
                  <a:pt x="7296" y="7289"/>
                </a:cubicBezTo>
                <a:cubicBezTo>
                  <a:pt x="7327" y="7351"/>
                  <a:pt x="7391" y="7388"/>
                  <a:pt x="7458" y="7388"/>
                </a:cubicBezTo>
                <a:cubicBezTo>
                  <a:pt x="7484" y="7388"/>
                  <a:pt x="7513" y="7382"/>
                  <a:pt x="7539" y="7371"/>
                </a:cubicBezTo>
                <a:lnTo>
                  <a:pt x="7700" y="7289"/>
                </a:lnTo>
                <a:cubicBezTo>
                  <a:pt x="7789" y="7244"/>
                  <a:pt x="7824" y="7134"/>
                  <a:pt x="7780" y="7045"/>
                </a:cubicBezTo>
                <a:cubicBezTo>
                  <a:pt x="7748" y="6982"/>
                  <a:pt x="7683" y="6945"/>
                  <a:pt x="7616" y="6945"/>
                </a:cubicBezTo>
                <a:close/>
                <a:moveTo>
                  <a:pt x="771" y="6953"/>
                </a:moveTo>
                <a:cubicBezTo>
                  <a:pt x="705" y="6953"/>
                  <a:pt x="641" y="6990"/>
                  <a:pt x="609" y="7053"/>
                </a:cubicBezTo>
                <a:cubicBezTo>
                  <a:pt x="565" y="7142"/>
                  <a:pt x="600" y="7252"/>
                  <a:pt x="689" y="7296"/>
                </a:cubicBezTo>
                <a:lnTo>
                  <a:pt x="851" y="7378"/>
                </a:lnTo>
                <a:cubicBezTo>
                  <a:pt x="876" y="7390"/>
                  <a:pt x="905" y="7396"/>
                  <a:pt x="933" y="7397"/>
                </a:cubicBezTo>
                <a:cubicBezTo>
                  <a:pt x="998" y="7397"/>
                  <a:pt x="1062" y="7360"/>
                  <a:pt x="1095" y="7298"/>
                </a:cubicBezTo>
                <a:cubicBezTo>
                  <a:pt x="1139" y="7209"/>
                  <a:pt x="1104" y="7099"/>
                  <a:pt x="1014" y="7054"/>
                </a:cubicBezTo>
                <a:lnTo>
                  <a:pt x="853" y="6973"/>
                </a:lnTo>
                <a:cubicBezTo>
                  <a:pt x="827" y="6960"/>
                  <a:pt x="799" y="6953"/>
                  <a:pt x="771" y="6953"/>
                </a:cubicBezTo>
                <a:close/>
                <a:moveTo>
                  <a:pt x="6951" y="7284"/>
                </a:moveTo>
                <a:cubicBezTo>
                  <a:pt x="6923" y="7284"/>
                  <a:pt x="6894" y="7291"/>
                  <a:pt x="6868" y="7304"/>
                </a:cubicBezTo>
                <a:lnTo>
                  <a:pt x="6708" y="7385"/>
                </a:lnTo>
                <a:cubicBezTo>
                  <a:pt x="6619" y="7430"/>
                  <a:pt x="6583" y="7538"/>
                  <a:pt x="6628" y="7627"/>
                </a:cubicBezTo>
                <a:cubicBezTo>
                  <a:pt x="6659" y="7691"/>
                  <a:pt x="6723" y="7728"/>
                  <a:pt x="6789" y="7728"/>
                </a:cubicBezTo>
                <a:cubicBezTo>
                  <a:pt x="6816" y="7728"/>
                  <a:pt x="6844" y="7722"/>
                  <a:pt x="6871" y="7709"/>
                </a:cubicBezTo>
                <a:lnTo>
                  <a:pt x="7031" y="7626"/>
                </a:lnTo>
                <a:cubicBezTo>
                  <a:pt x="7121" y="7581"/>
                  <a:pt x="7156" y="7472"/>
                  <a:pt x="7112" y="7382"/>
                </a:cubicBezTo>
                <a:cubicBezTo>
                  <a:pt x="7080" y="7320"/>
                  <a:pt x="7017" y="7284"/>
                  <a:pt x="6951" y="7284"/>
                </a:cubicBezTo>
                <a:close/>
                <a:moveTo>
                  <a:pt x="4210" y="1138"/>
                </a:moveTo>
                <a:cubicBezTo>
                  <a:pt x="4209" y="1138"/>
                  <a:pt x="4207" y="1140"/>
                  <a:pt x="4203" y="1140"/>
                </a:cubicBezTo>
                <a:cubicBezTo>
                  <a:pt x="4199" y="1140"/>
                  <a:pt x="4196" y="1140"/>
                  <a:pt x="4193" y="1140"/>
                </a:cubicBezTo>
                <a:cubicBezTo>
                  <a:pt x="4148" y="1140"/>
                  <a:pt x="4103" y="1149"/>
                  <a:pt x="4065" y="1169"/>
                </a:cubicBezTo>
                <a:lnTo>
                  <a:pt x="1282" y="2576"/>
                </a:lnTo>
                <a:cubicBezTo>
                  <a:pt x="1277" y="2577"/>
                  <a:pt x="1276" y="2579"/>
                  <a:pt x="1273" y="2580"/>
                </a:cubicBezTo>
                <a:lnTo>
                  <a:pt x="1261" y="2586"/>
                </a:lnTo>
                <a:cubicBezTo>
                  <a:pt x="1252" y="2592"/>
                  <a:pt x="1245" y="2599"/>
                  <a:pt x="1237" y="2607"/>
                </a:cubicBezTo>
                <a:cubicBezTo>
                  <a:pt x="1228" y="2614"/>
                  <a:pt x="1221" y="2620"/>
                  <a:pt x="1213" y="2628"/>
                </a:cubicBezTo>
                <a:cubicBezTo>
                  <a:pt x="1202" y="2638"/>
                  <a:pt x="1193" y="2650"/>
                  <a:pt x="1185" y="2663"/>
                </a:cubicBezTo>
                <a:cubicBezTo>
                  <a:pt x="1179" y="2669"/>
                  <a:pt x="1172" y="2678"/>
                  <a:pt x="1169" y="2687"/>
                </a:cubicBezTo>
                <a:cubicBezTo>
                  <a:pt x="1159" y="2702"/>
                  <a:pt x="1154" y="2717"/>
                  <a:pt x="1148" y="2733"/>
                </a:cubicBezTo>
                <a:cubicBezTo>
                  <a:pt x="1144" y="2740"/>
                  <a:pt x="1141" y="2748"/>
                  <a:pt x="1139" y="2755"/>
                </a:cubicBezTo>
                <a:cubicBezTo>
                  <a:pt x="1132" y="2779"/>
                  <a:pt x="1127" y="2806"/>
                  <a:pt x="1127" y="2830"/>
                </a:cubicBezTo>
                <a:lnTo>
                  <a:pt x="1127" y="6043"/>
                </a:lnTo>
                <a:cubicBezTo>
                  <a:pt x="1127" y="6147"/>
                  <a:pt x="1187" y="6245"/>
                  <a:pt x="1283" y="6294"/>
                </a:cubicBezTo>
                <a:lnTo>
                  <a:pt x="4066" y="7699"/>
                </a:lnTo>
                <a:cubicBezTo>
                  <a:pt x="4082" y="7706"/>
                  <a:pt x="4099" y="7712"/>
                  <a:pt x="4117" y="7717"/>
                </a:cubicBezTo>
                <a:cubicBezTo>
                  <a:pt x="4118" y="7717"/>
                  <a:pt x="4118" y="7720"/>
                  <a:pt x="4119" y="7720"/>
                </a:cubicBezTo>
                <a:cubicBezTo>
                  <a:pt x="4143" y="7724"/>
                  <a:pt x="4168" y="7730"/>
                  <a:pt x="4192" y="7730"/>
                </a:cubicBezTo>
                <a:lnTo>
                  <a:pt x="4195" y="7730"/>
                </a:lnTo>
                <a:cubicBezTo>
                  <a:pt x="4220" y="7730"/>
                  <a:pt x="4244" y="7727"/>
                  <a:pt x="4268" y="7720"/>
                </a:cubicBezTo>
                <a:cubicBezTo>
                  <a:pt x="4269" y="7720"/>
                  <a:pt x="4269" y="7717"/>
                  <a:pt x="4272" y="7717"/>
                </a:cubicBezTo>
                <a:cubicBezTo>
                  <a:pt x="4289" y="7712"/>
                  <a:pt x="4307" y="7706"/>
                  <a:pt x="4321" y="7699"/>
                </a:cubicBezTo>
                <a:lnTo>
                  <a:pt x="7104" y="6294"/>
                </a:lnTo>
                <a:cubicBezTo>
                  <a:pt x="7199" y="6245"/>
                  <a:pt x="7260" y="6147"/>
                  <a:pt x="7260" y="6042"/>
                </a:cubicBezTo>
                <a:lnTo>
                  <a:pt x="7260" y="2828"/>
                </a:lnTo>
                <a:cubicBezTo>
                  <a:pt x="7260" y="2729"/>
                  <a:pt x="7210" y="2638"/>
                  <a:pt x="7125" y="2586"/>
                </a:cubicBezTo>
                <a:cubicBezTo>
                  <a:pt x="7119" y="2583"/>
                  <a:pt x="7112" y="2580"/>
                  <a:pt x="7104" y="2577"/>
                </a:cubicBezTo>
                <a:cubicBezTo>
                  <a:pt x="7103" y="2577"/>
                  <a:pt x="7103" y="2576"/>
                  <a:pt x="7101" y="2576"/>
                </a:cubicBezTo>
                <a:lnTo>
                  <a:pt x="4373" y="1198"/>
                </a:lnTo>
                <a:cubicBezTo>
                  <a:pt x="4342" y="1174"/>
                  <a:pt x="4305" y="1159"/>
                  <a:pt x="4266" y="1150"/>
                </a:cubicBezTo>
                <a:cubicBezTo>
                  <a:pt x="4258" y="1147"/>
                  <a:pt x="4246" y="1146"/>
                  <a:pt x="4237" y="1144"/>
                </a:cubicBezTo>
                <a:cubicBezTo>
                  <a:pt x="4228" y="1144"/>
                  <a:pt x="4220" y="1138"/>
                  <a:pt x="4210" y="1138"/>
                </a:cubicBezTo>
                <a:close/>
                <a:moveTo>
                  <a:pt x="1439" y="7293"/>
                </a:moveTo>
                <a:cubicBezTo>
                  <a:pt x="1373" y="7293"/>
                  <a:pt x="1309" y="7330"/>
                  <a:pt x="1277" y="7393"/>
                </a:cubicBezTo>
                <a:cubicBezTo>
                  <a:pt x="1233" y="7482"/>
                  <a:pt x="1268" y="7590"/>
                  <a:pt x="1357" y="7635"/>
                </a:cubicBezTo>
                <a:lnTo>
                  <a:pt x="1519" y="7717"/>
                </a:lnTo>
                <a:cubicBezTo>
                  <a:pt x="1545" y="7730"/>
                  <a:pt x="1573" y="7736"/>
                  <a:pt x="1601" y="7736"/>
                </a:cubicBezTo>
                <a:cubicBezTo>
                  <a:pt x="1666" y="7736"/>
                  <a:pt x="1730" y="7699"/>
                  <a:pt x="1763" y="7635"/>
                </a:cubicBezTo>
                <a:cubicBezTo>
                  <a:pt x="1807" y="7546"/>
                  <a:pt x="1772" y="7436"/>
                  <a:pt x="1683" y="7393"/>
                </a:cubicBezTo>
                <a:lnTo>
                  <a:pt x="1521" y="7313"/>
                </a:lnTo>
                <a:cubicBezTo>
                  <a:pt x="1495" y="7299"/>
                  <a:pt x="1467" y="7293"/>
                  <a:pt x="1439" y="7293"/>
                </a:cubicBezTo>
                <a:close/>
                <a:moveTo>
                  <a:pt x="6281" y="7620"/>
                </a:moveTo>
                <a:cubicBezTo>
                  <a:pt x="6254" y="7620"/>
                  <a:pt x="6226" y="7626"/>
                  <a:pt x="6200" y="7639"/>
                </a:cubicBezTo>
                <a:lnTo>
                  <a:pt x="6038" y="7721"/>
                </a:lnTo>
                <a:cubicBezTo>
                  <a:pt x="5949" y="7766"/>
                  <a:pt x="5915" y="7875"/>
                  <a:pt x="5959" y="7965"/>
                </a:cubicBezTo>
                <a:cubicBezTo>
                  <a:pt x="5991" y="8027"/>
                  <a:pt x="6053" y="8064"/>
                  <a:pt x="6120" y="8064"/>
                </a:cubicBezTo>
                <a:cubicBezTo>
                  <a:pt x="6148" y="8064"/>
                  <a:pt x="6176" y="8058"/>
                  <a:pt x="6201" y="8046"/>
                </a:cubicBezTo>
                <a:lnTo>
                  <a:pt x="6363" y="7965"/>
                </a:lnTo>
                <a:cubicBezTo>
                  <a:pt x="6452" y="7919"/>
                  <a:pt x="6488" y="7810"/>
                  <a:pt x="6443" y="7720"/>
                </a:cubicBezTo>
                <a:cubicBezTo>
                  <a:pt x="6412" y="7656"/>
                  <a:pt x="6348" y="7620"/>
                  <a:pt x="6281" y="7620"/>
                </a:cubicBezTo>
                <a:close/>
                <a:moveTo>
                  <a:pt x="2108" y="7629"/>
                </a:moveTo>
                <a:cubicBezTo>
                  <a:pt x="2041" y="7629"/>
                  <a:pt x="1977" y="7665"/>
                  <a:pt x="1946" y="7728"/>
                </a:cubicBezTo>
                <a:cubicBezTo>
                  <a:pt x="1901" y="7818"/>
                  <a:pt x="1937" y="7927"/>
                  <a:pt x="2026" y="7972"/>
                </a:cubicBezTo>
                <a:lnTo>
                  <a:pt x="2188" y="8054"/>
                </a:lnTo>
                <a:cubicBezTo>
                  <a:pt x="2213" y="8066"/>
                  <a:pt x="2241" y="8071"/>
                  <a:pt x="2269" y="8071"/>
                </a:cubicBezTo>
                <a:cubicBezTo>
                  <a:pt x="2336" y="8071"/>
                  <a:pt x="2398" y="8036"/>
                  <a:pt x="2431" y="7973"/>
                </a:cubicBezTo>
                <a:cubicBezTo>
                  <a:pt x="2476" y="7884"/>
                  <a:pt x="2440" y="7774"/>
                  <a:pt x="2351" y="7730"/>
                </a:cubicBezTo>
                <a:lnTo>
                  <a:pt x="2189" y="7648"/>
                </a:lnTo>
                <a:cubicBezTo>
                  <a:pt x="2163" y="7635"/>
                  <a:pt x="2135" y="7629"/>
                  <a:pt x="2108" y="7629"/>
                </a:cubicBezTo>
                <a:close/>
                <a:moveTo>
                  <a:pt x="4195" y="7812"/>
                </a:moveTo>
                <a:cubicBezTo>
                  <a:pt x="4119" y="7812"/>
                  <a:pt x="4054" y="7861"/>
                  <a:pt x="4029" y="7924"/>
                </a:cubicBezTo>
                <a:cubicBezTo>
                  <a:pt x="4017" y="7950"/>
                  <a:pt x="4013" y="7973"/>
                  <a:pt x="4013" y="7999"/>
                </a:cubicBezTo>
                <a:lnTo>
                  <a:pt x="4013" y="8187"/>
                </a:lnTo>
                <a:cubicBezTo>
                  <a:pt x="4013" y="8287"/>
                  <a:pt x="4094" y="8368"/>
                  <a:pt x="4194" y="8368"/>
                </a:cubicBezTo>
                <a:cubicBezTo>
                  <a:pt x="4269" y="8368"/>
                  <a:pt x="4335" y="8322"/>
                  <a:pt x="4362" y="8256"/>
                </a:cubicBezTo>
                <a:cubicBezTo>
                  <a:pt x="4372" y="8232"/>
                  <a:pt x="4378" y="8207"/>
                  <a:pt x="4378" y="8181"/>
                </a:cubicBezTo>
                <a:lnTo>
                  <a:pt x="4378" y="7993"/>
                </a:lnTo>
                <a:cubicBezTo>
                  <a:pt x="4378" y="7893"/>
                  <a:pt x="4296" y="7812"/>
                  <a:pt x="4195" y="7812"/>
                </a:cubicBezTo>
                <a:close/>
                <a:moveTo>
                  <a:pt x="5611" y="7958"/>
                </a:moveTo>
                <a:cubicBezTo>
                  <a:pt x="5585" y="7958"/>
                  <a:pt x="5557" y="7964"/>
                  <a:pt x="5532" y="7976"/>
                </a:cubicBezTo>
                <a:lnTo>
                  <a:pt x="5371" y="8058"/>
                </a:lnTo>
                <a:cubicBezTo>
                  <a:pt x="5282" y="8103"/>
                  <a:pt x="5247" y="8213"/>
                  <a:pt x="5291" y="8302"/>
                </a:cubicBezTo>
                <a:cubicBezTo>
                  <a:pt x="5322" y="8364"/>
                  <a:pt x="5386" y="8401"/>
                  <a:pt x="5453" y="8401"/>
                </a:cubicBezTo>
                <a:cubicBezTo>
                  <a:pt x="5480" y="8401"/>
                  <a:pt x="5508" y="8397"/>
                  <a:pt x="5535" y="8383"/>
                </a:cubicBezTo>
                <a:lnTo>
                  <a:pt x="5695" y="8302"/>
                </a:lnTo>
                <a:cubicBezTo>
                  <a:pt x="5784" y="8257"/>
                  <a:pt x="5820" y="8147"/>
                  <a:pt x="5775" y="8058"/>
                </a:cubicBezTo>
                <a:cubicBezTo>
                  <a:pt x="5742" y="7995"/>
                  <a:pt x="5678" y="7958"/>
                  <a:pt x="5611" y="7958"/>
                </a:cubicBezTo>
                <a:close/>
                <a:moveTo>
                  <a:pt x="2775" y="7967"/>
                </a:moveTo>
                <a:cubicBezTo>
                  <a:pt x="2709" y="7967"/>
                  <a:pt x="2645" y="8003"/>
                  <a:pt x="2614" y="8066"/>
                </a:cubicBezTo>
                <a:cubicBezTo>
                  <a:pt x="2569" y="8155"/>
                  <a:pt x="2605" y="8264"/>
                  <a:pt x="2694" y="8309"/>
                </a:cubicBezTo>
                <a:lnTo>
                  <a:pt x="2856" y="8391"/>
                </a:lnTo>
                <a:cubicBezTo>
                  <a:pt x="2881" y="8404"/>
                  <a:pt x="2909" y="8410"/>
                  <a:pt x="2937" y="8410"/>
                </a:cubicBezTo>
                <a:cubicBezTo>
                  <a:pt x="3004" y="8410"/>
                  <a:pt x="3067" y="8374"/>
                  <a:pt x="3099" y="8311"/>
                </a:cubicBezTo>
                <a:cubicBezTo>
                  <a:pt x="3144" y="8221"/>
                  <a:pt x="3108" y="8113"/>
                  <a:pt x="3019" y="8068"/>
                </a:cubicBezTo>
                <a:lnTo>
                  <a:pt x="2857" y="7987"/>
                </a:lnTo>
                <a:cubicBezTo>
                  <a:pt x="2831" y="7974"/>
                  <a:pt x="2803" y="7967"/>
                  <a:pt x="2775" y="7967"/>
                </a:cubicBezTo>
                <a:close/>
                <a:moveTo>
                  <a:pt x="4943" y="8296"/>
                </a:moveTo>
                <a:cubicBezTo>
                  <a:pt x="4916" y="8296"/>
                  <a:pt x="4888" y="8302"/>
                  <a:pt x="4862" y="8315"/>
                </a:cubicBezTo>
                <a:lnTo>
                  <a:pt x="4700" y="8397"/>
                </a:lnTo>
                <a:cubicBezTo>
                  <a:pt x="4611" y="8441"/>
                  <a:pt x="4577" y="8551"/>
                  <a:pt x="4621" y="8640"/>
                </a:cubicBezTo>
                <a:cubicBezTo>
                  <a:pt x="4653" y="8703"/>
                  <a:pt x="4715" y="8740"/>
                  <a:pt x="4782" y="8740"/>
                </a:cubicBezTo>
                <a:cubicBezTo>
                  <a:pt x="4810" y="8740"/>
                  <a:pt x="4838" y="8734"/>
                  <a:pt x="4863" y="8722"/>
                </a:cubicBezTo>
                <a:lnTo>
                  <a:pt x="5025" y="8637"/>
                </a:lnTo>
                <a:cubicBezTo>
                  <a:pt x="5114" y="8593"/>
                  <a:pt x="5150" y="8483"/>
                  <a:pt x="5105" y="8395"/>
                </a:cubicBezTo>
                <a:cubicBezTo>
                  <a:pt x="5074" y="8332"/>
                  <a:pt x="5010" y="8296"/>
                  <a:pt x="4943" y="8296"/>
                </a:cubicBezTo>
                <a:close/>
                <a:moveTo>
                  <a:pt x="3444" y="8304"/>
                </a:moveTo>
                <a:cubicBezTo>
                  <a:pt x="3378" y="8304"/>
                  <a:pt x="3313" y="8341"/>
                  <a:pt x="3282" y="8404"/>
                </a:cubicBezTo>
                <a:cubicBezTo>
                  <a:pt x="3237" y="8493"/>
                  <a:pt x="3273" y="8603"/>
                  <a:pt x="3362" y="8648"/>
                </a:cubicBezTo>
                <a:lnTo>
                  <a:pt x="3524" y="8729"/>
                </a:lnTo>
                <a:cubicBezTo>
                  <a:pt x="3549" y="8741"/>
                  <a:pt x="3577" y="8747"/>
                  <a:pt x="3606" y="8747"/>
                </a:cubicBezTo>
                <a:cubicBezTo>
                  <a:pt x="3671" y="8747"/>
                  <a:pt x="3735" y="8710"/>
                  <a:pt x="3768" y="8648"/>
                </a:cubicBezTo>
                <a:cubicBezTo>
                  <a:pt x="3814" y="8559"/>
                  <a:pt x="3776" y="8450"/>
                  <a:pt x="3687" y="8406"/>
                </a:cubicBezTo>
                <a:lnTo>
                  <a:pt x="3526" y="8324"/>
                </a:lnTo>
                <a:cubicBezTo>
                  <a:pt x="3499" y="8310"/>
                  <a:pt x="3472" y="8304"/>
                  <a:pt x="3444" y="8304"/>
                </a:cubicBezTo>
                <a:close/>
                <a:moveTo>
                  <a:pt x="4195" y="8585"/>
                </a:moveTo>
                <a:cubicBezTo>
                  <a:pt x="4140" y="8585"/>
                  <a:pt x="4094" y="8609"/>
                  <a:pt x="4060" y="8649"/>
                </a:cubicBezTo>
                <a:cubicBezTo>
                  <a:pt x="4014" y="8661"/>
                  <a:pt x="3975" y="8694"/>
                  <a:pt x="3950" y="8740"/>
                </a:cubicBezTo>
                <a:cubicBezTo>
                  <a:pt x="3906" y="8829"/>
                  <a:pt x="3941" y="8939"/>
                  <a:pt x="4030" y="8983"/>
                </a:cubicBezTo>
                <a:lnTo>
                  <a:pt x="4112" y="9023"/>
                </a:lnTo>
                <a:cubicBezTo>
                  <a:pt x="4136" y="9037"/>
                  <a:pt x="4164" y="9044"/>
                  <a:pt x="4195" y="9044"/>
                </a:cubicBezTo>
                <a:cubicBezTo>
                  <a:pt x="4229" y="9044"/>
                  <a:pt x="4261" y="9037"/>
                  <a:pt x="4290" y="9019"/>
                </a:cubicBezTo>
                <a:cubicBezTo>
                  <a:pt x="4295" y="9016"/>
                  <a:pt x="4295" y="9013"/>
                  <a:pt x="4298" y="9011"/>
                </a:cubicBezTo>
                <a:lnTo>
                  <a:pt x="4359" y="8979"/>
                </a:lnTo>
                <a:cubicBezTo>
                  <a:pt x="4448" y="8934"/>
                  <a:pt x="4483" y="8824"/>
                  <a:pt x="4439" y="8735"/>
                </a:cubicBezTo>
                <a:cubicBezTo>
                  <a:pt x="4415" y="8689"/>
                  <a:pt x="4373" y="8657"/>
                  <a:pt x="4327" y="8643"/>
                </a:cubicBezTo>
                <a:cubicBezTo>
                  <a:pt x="4295" y="8608"/>
                  <a:pt x="4247" y="8585"/>
                  <a:pt x="4195" y="8585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55"/>
          <p:cNvSpPr txBox="1"/>
          <p:nvPr/>
        </p:nvSpPr>
        <p:spPr>
          <a:xfrm>
            <a:off x="8221286" y="1382115"/>
            <a:ext cx="6024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Instant Elasticity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55"/>
          <p:cNvSpPr txBox="1"/>
          <p:nvPr/>
        </p:nvSpPr>
        <p:spPr>
          <a:xfrm>
            <a:off x="326689" y="4483949"/>
            <a:ext cx="5475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Simplify Data Pipelines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55"/>
          <p:cNvSpPr txBox="1"/>
          <p:nvPr/>
        </p:nvSpPr>
        <p:spPr>
          <a:xfrm>
            <a:off x="1094555" y="4483949"/>
            <a:ext cx="596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Eliminate Delays and Complexity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55"/>
          <p:cNvSpPr/>
          <p:nvPr/>
        </p:nvSpPr>
        <p:spPr>
          <a:xfrm>
            <a:off x="2844444" y="4100728"/>
            <a:ext cx="265164" cy="265074"/>
          </a:xfrm>
          <a:custGeom>
            <a:rect b="b" l="l" r="r" t="t"/>
            <a:pathLst>
              <a:path extrusionOk="0" h="8778" w="8781">
                <a:moveTo>
                  <a:pt x="4843" y="1611"/>
                </a:moveTo>
                <a:cubicBezTo>
                  <a:pt x="5396" y="1611"/>
                  <a:pt x="5904" y="1810"/>
                  <a:pt x="6301" y="2140"/>
                </a:cubicBezTo>
                <a:lnTo>
                  <a:pt x="5407" y="3040"/>
                </a:lnTo>
                <a:cubicBezTo>
                  <a:pt x="5310" y="3137"/>
                  <a:pt x="5310" y="3295"/>
                  <a:pt x="5410" y="3392"/>
                </a:cubicBezTo>
                <a:cubicBezTo>
                  <a:pt x="5457" y="3439"/>
                  <a:pt x="5521" y="3463"/>
                  <a:pt x="5584" y="3463"/>
                </a:cubicBezTo>
                <a:cubicBezTo>
                  <a:pt x="5647" y="3463"/>
                  <a:pt x="5713" y="3439"/>
                  <a:pt x="5760" y="3392"/>
                </a:cubicBezTo>
                <a:lnTo>
                  <a:pt x="6644" y="2501"/>
                </a:lnTo>
                <a:cubicBezTo>
                  <a:pt x="6942" y="2884"/>
                  <a:pt x="7120" y="3365"/>
                  <a:pt x="7120" y="3886"/>
                </a:cubicBezTo>
                <a:cubicBezTo>
                  <a:pt x="7120" y="3924"/>
                  <a:pt x="7117" y="3958"/>
                  <a:pt x="7116" y="3993"/>
                </a:cubicBezTo>
                <a:lnTo>
                  <a:pt x="7113" y="4030"/>
                </a:lnTo>
                <a:cubicBezTo>
                  <a:pt x="7103" y="4179"/>
                  <a:pt x="7178" y="4320"/>
                  <a:pt x="7306" y="4391"/>
                </a:cubicBezTo>
                <a:cubicBezTo>
                  <a:pt x="7610" y="4567"/>
                  <a:pt x="7787" y="4858"/>
                  <a:pt x="7787" y="5190"/>
                </a:cubicBezTo>
                <a:cubicBezTo>
                  <a:pt x="7787" y="5701"/>
                  <a:pt x="7373" y="6099"/>
                  <a:pt x="6843" y="6099"/>
                </a:cubicBezTo>
                <a:lnTo>
                  <a:pt x="6537" y="6099"/>
                </a:lnTo>
                <a:lnTo>
                  <a:pt x="5762" y="5297"/>
                </a:lnTo>
                <a:cubicBezTo>
                  <a:pt x="5714" y="5247"/>
                  <a:pt x="5648" y="5222"/>
                  <a:pt x="5583" y="5222"/>
                </a:cubicBezTo>
                <a:cubicBezTo>
                  <a:pt x="5521" y="5222"/>
                  <a:pt x="5459" y="5244"/>
                  <a:pt x="5411" y="5290"/>
                </a:cubicBezTo>
                <a:cubicBezTo>
                  <a:pt x="5313" y="5385"/>
                  <a:pt x="5309" y="5542"/>
                  <a:pt x="5404" y="5642"/>
                </a:cubicBezTo>
                <a:lnTo>
                  <a:pt x="5846" y="6099"/>
                </a:lnTo>
                <a:lnTo>
                  <a:pt x="3047" y="6099"/>
                </a:lnTo>
                <a:lnTo>
                  <a:pt x="3505" y="5645"/>
                </a:lnTo>
                <a:cubicBezTo>
                  <a:pt x="3601" y="5548"/>
                  <a:pt x="3604" y="5392"/>
                  <a:pt x="3508" y="5294"/>
                </a:cubicBezTo>
                <a:cubicBezTo>
                  <a:pt x="3459" y="5246"/>
                  <a:pt x="3396" y="5222"/>
                  <a:pt x="3332" y="5222"/>
                </a:cubicBezTo>
                <a:cubicBezTo>
                  <a:pt x="3269" y="5222"/>
                  <a:pt x="3205" y="5245"/>
                  <a:pt x="3156" y="5293"/>
                </a:cubicBezTo>
                <a:lnTo>
                  <a:pt x="2343" y="6099"/>
                </a:lnTo>
                <a:lnTo>
                  <a:pt x="2180" y="6099"/>
                </a:lnTo>
                <a:cubicBezTo>
                  <a:pt x="1463" y="6099"/>
                  <a:pt x="903" y="5554"/>
                  <a:pt x="903" y="4856"/>
                </a:cubicBezTo>
                <a:cubicBezTo>
                  <a:pt x="903" y="4160"/>
                  <a:pt x="1463" y="3615"/>
                  <a:pt x="2182" y="3615"/>
                </a:cubicBezTo>
                <a:lnTo>
                  <a:pt x="2183" y="3615"/>
                </a:lnTo>
                <a:lnTo>
                  <a:pt x="2245" y="3619"/>
                </a:lnTo>
                <a:cubicBezTo>
                  <a:pt x="2251" y="3619"/>
                  <a:pt x="2256" y="3619"/>
                  <a:pt x="2262" y="3619"/>
                </a:cubicBezTo>
                <a:cubicBezTo>
                  <a:pt x="2438" y="3619"/>
                  <a:pt x="2597" y="3502"/>
                  <a:pt x="2640" y="3328"/>
                </a:cubicBezTo>
                <a:cubicBezTo>
                  <a:pt x="2669" y="3215"/>
                  <a:pt x="2709" y="3107"/>
                  <a:pt x="2753" y="3003"/>
                </a:cubicBezTo>
                <a:lnTo>
                  <a:pt x="3160" y="3395"/>
                </a:lnTo>
                <a:cubicBezTo>
                  <a:pt x="3208" y="3441"/>
                  <a:pt x="3270" y="3463"/>
                  <a:pt x="3332" y="3463"/>
                </a:cubicBezTo>
                <a:cubicBezTo>
                  <a:pt x="3398" y="3463"/>
                  <a:pt x="3462" y="3438"/>
                  <a:pt x="3511" y="3387"/>
                </a:cubicBezTo>
                <a:cubicBezTo>
                  <a:pt x="3606" y="3289"/>
                  <a:pt x="3603" y="3134"/>
                  <a:pt x="3503" y="3037"/>
                </a:cubicBezTo>
                <a:lnTo>
                  <a:pt x="3006" y="2557"/>
                </a:lnTo>
                <a:cubicBezTo>
                  <a:pt x="3423" y="1978"/>
                  <a:pt x="4097" y="1611"/>
                  <a:pt x="4843" y="1611"/>
                </a:cubicBezTo>
                <a:close/>
                <a:moveTo>
                  <a:pt x="250" y="0"/>
                </a:moveTo>
                <a:cubicBezTo>
                  <a:pt x="223" y="0"/>
                  <a:pt x="198" y="8"/>
                  <a:pt x="174" y="15"/>
                </a:cubicBezTo>
                <a:cubicBezTo>
                  <a:pt x="168" y="17"/>
                  <a:pt x="161" y="17"/>
                  <a:pt x="155" y="18"/>
                </a:cubicBezTo>
                <a:cubicBezTo>
                  <a:pt x="149" y="21"/>
                  <a:pt x="146" y="26"/>
                  <a:pt x="140" y="30"/>
                </a:cubicBezTo>
                <a:cubicBezTo>
                  <a:pt x="116" y="43"/>
                  <a:pt x="94" y="55"/>
                  <a:pt x="74" y="75"/>
                </a:cubicBezTo>
                <a:cubicBezTo>
                  <a:pt x="74" y="75"/>
                  <a:pt x="73" y="75"/>
                  <a:pt x="73" y="76"/>
                </a:cubicBezTo>
                <a:cubicBezTo>
                  <a:pt x="66" y="83"/>
                  <a:pt x="63" y="95"/>
                  <a:pt x="57" y="103"/>
                </a:cubicBezTo>
                <a:cubicBezTo>
                  <a:pt x="43" y="119"/>
                  <a:pt x="30" y="135"/>
                  <a:pt x="22" y="155"/>
                </a:cubicBezTo>
                <a:cubicBezTo>
                  <a:pt x="15" y="173"/>
                  <a:pt x="14" y="193"/>
                  <a:pt x="11" y="214"/>
                </a:cubicBezTo>
                <a:cubicBezTo>
                  <a:pt x="8" y="225"/>
                  <a:pt x="3" y="233"/>
                  <a:pt x="3" y="247"/>
                </a:cubicBezTo>
                <a:lnTo>
                  <a:pt x="3" y="1818"/>
                </a:lnTo>
                <a:cubicBezTo>
                  <a:pt x="3" y="1955"/>
                  <a:pt x="115" y="2064"/>
                  <a:pt x="250" y="2064"/>
                </a:cubicBezTo>
                <a:cubicBezTo>
                  <a:pt x="386" y="2064"/>
                  <a:pt x="496" y="1953"/>
                  <a:pt x="496" y="1818"/>
                </a:cubicBezTo>
                <a:lnTo>
                  <a:pt x="496" y="830"/>
                </a:lnTo>
                <a:lnTo>
                  <a:pt x="2165" y="2439"/>
                </a:lnTo>
                <a:cubicBezTo>
                  <a:pt x="2094" y="2571"/>
                  <a:pt x="2032" y="2709"/>
                  <a:pt x="1980" y="2851"/>
                </a:cubicBezTo>
                <a:cubicBezTo>
                  <a:pt x="927" y="2948"/>
                  <a:pt x="128" y="3794"/>
                  <a:pt x="128" y="4859"/>
                </a:cubicBezTo>
                <a:cubicBezTo>
                  <a:pt x="128" y="5804"/>
                  <a:pt x="758" y="6574"/>
                  <a:pt x="1634" y="6804"/>
                </a:cubicBezTo>
                <a:lnTo>
                  <a:pt x="495" y="7936"/>
                </a:lnTo>
                <a:lnTo>
                  <a:pt x="495" y="6959"/>
                </a:lnTo>
                <a:cubicBezTo>
                  <a:pt x="495" y="6822"/>
                  <a:pt x="383" y="6712"/>
                  <a:pt x="248" y="6712"/>
                </a:cubicBezTo>
                <a:cubicBezTo>
                  <a:pt x="110" y="6712"/>
                  <a:pt x="0" y="6824"/>
                  <a:pt x="0" y="6959"/>
                </a:cubicBezTo>
                <a:lnTo>
                  <a:pt x="0" y="8530"/>
                </a:lnTo>
                <a:cubicBezTo>
                  <a:pt x="0" y="8534"/>
                  <a:pt x="3" y="8539"/>
                  <a:pt x="5" y="8545"/>
                </a:cubicBezTo>
                <a:cubicBezTo>
                  <a:pt x="6" y="8571"/>
                  <a:pt x="11" y="8598"/>
                  <a:pt x="21" y="8623"/>
                </a:cubicBezTo>
                <a:cubicBezTo>
                  <a:pt x="30" y="8646"/>
                  <a:pt x="45" y="8665"/>
                  <a:pt x="60" y="8683"/>
                </a:cubicBezTo>
                <a:cubicBezTo>
                  <a:pt x="66" y="8690"/>
                  <a:pt x="67" y="8698"/>
                  <a:pt x="74" y="8705"/>
                </a:cubicBezTo>
                <a:cubicBezTo>
                  <a:pt x="97" y="8727"/>
                  <a:pt x="125" y="8747"/>
                  <a:pt x="155" y="8760"/>
                </a:cubicBezTo>
                <a:cubicBezTo>
                  <a:pt x="184" y="8772"/>
                  <a:pt x="218" y="8778"/>
                  <a:pt x="250" y="8778"/>
                </a:cubicBezTo>
                <a:lnTo>
                  <a:pt x="1819" y="8778"/>
                </a:lnTo>
                <a:cubicBezTo>
                  <a:pt x="1957" y="8778"/>
                  <a:pt x="2067" y="8666"/>
                  <a:pt x="2067" y="8531"/>
                </a:cubicBezTo>
                <a:cubicBezTo>
                  <a:pt x="2067" y="8393"/>
                  <a:pt x="1956" y="8285"/>
                  <a:pt x="1819" y="8285"/>
                </a:cubicBezTo>
                <a:lnTo>
                  <a:pt x="851" y="8285"/>
                </a:lnTo>
                <a:lnTo>
                  <a:pt x="2269" y="6877"/>
                </a:lnTo>
                <a:lnTo>
                  <a:pt x="6593" y="6877"/>
                </a:lnTo>
                <a:lnTo>
                  <a:pt x="7949" y="8285"/>
                </a:lnTo>
                <a:lnTo>
                  <a:pt x="6962" y="8285"/>
                </a:lnTo>
                <a:cubicBezTo>
                  <a:pt x="6823" y="8285"/>
                  <a:pt x="6715" y="8396"/>
                  <a:pt x="6715" y="8531"/>
                </a:cubicBezTo>
                <a:cubicBezTo>
                  <a:pt x="6715" y="8668"/>
                  <a:pt x="6826" y="8778"/>
                  <a:pt x="6962" y="8778"/>
                </a:cubicBezTo>
                <a:lnTo>
                  <a:pt x="8533" y="8778"/>
                </a:lnTo>
                <a:cubicBezTo>
                  <a:pt x="8565" y="8778"/>
                  <a:pt x="8596" y="8770"/>
                  <a:pt x="8626" y="8760"/>
                </a:cubicBezTo>
                <a:cubicBezTo>
                  <a:pt x="8643" y="8753"/>
                  <a:pt x="8656" y="8741"/>
                  <a:pt x="8671" y="8732"/>
                </a:cubicBezTo>
                <a:cubicBezTo>
                  <a:pt x="8681" y="8724"/>
                  <a:pt x="8694" y="8720"/>
                  <a:pt x="8703" y="8710"/>
                </a:cubicBezTo>
                <a:cubicBezTo>
                  <a:pt x="8703" y="8710"/>
                  <a:pt x="8703" y="8708"/>
                  <a:pt x="8706" y="8708"/>
                </a:cubicBezTo>
                <a:cubicBezTo>
                  <a:pt x="8726" y="8689"/>
                  <a:pt x="8741" y="8665"/>
                  <a:pt x="8752" y="8638"/>
                </a:cubicBezTo>
                <a:cubicBezTo>
                  <a:pt x="8754" y="8635"/>
                  <a:pt x="8758" y="8631"/>
                  <a:pt x="8760" y="8628"/>
                </a:cubicBezTo>
                <a:cubicBezTo>
                  <a:pt x="8763" y="8619"/>
                  <a:pt x="8763" y="8609"/>
                  <a:pt x="8766" y="8600"/>
                </a:cubicBezTo>
                <a:cubicBezTo>
                  <a:pt x="8770" y="8577"/>
                  <a:pt x="8778" y="8557"/>
                  <a:pt x="8778" y="8533"/>
                </a:cubicBezTo>
                <a:lnTo>
                  <a:pt x="8778" y="8531"/>
                </a:lnTo>
                <a:lnTo>
                  <a:pt x="8778" y="6959"/>
                </a:lnTo>
                <a:cubicBezTo>
                  <a:pt x="8778" y="6822"/>
                  <a:pt x="8666" y="6712"/>
                  <a:pt x="8531" y="6712"/>
                </a:cubicBezTo>
                <a:cubicBezTo>
                  <a:pt x="8395" y="6712"/>
                  <a:pt x="8285" y="6824"/>
                  <a:pt x="8285" y="6959"/>
                </a:cubicBezTo>
                <a:lnTo>
                  <a:pt x="8285" y="7917"/>
                </a:lnTo>
                <a:lnTo>
                  <a:pt x="7239" y="6833"/>
                </a:lnTo>
                <a:cubicBezTo>
                  <a:pt x="8005" y="6662"/>
                  <a:pt x="8561" y="6002"/>
                  <a:pt x="8561" y="5193"/>
                </a:cubicBezTo>
                <a:cubicBezTo>
                  <a:pt x="8561" y="4665"/>
                  <a:pt x="8316" y="4182"/>
                  <a:pt x="7894" y="3860"/>
                </a:cubicBezTo>
                <a:cubicBezTo>
                  <a:pt x="7887" y="3135"/>
                  <a:pt x="7625" y="2468"/>
                  <a:pt x="7195" y="1949"/>
                </a:cubicBezTo>
                <a:lnTo>
                  <a:pt x="8285" y="850"/>
                </a:lnTo>
                <a:lnTo>
                  <a:pt x="8285" y="1819"/>
                </a:lnTo>
                <a:cubicBezTo>
                  <a:pt x="8285" y="1956"/>
                  <a:pt x="8396" y="2066"/>
                  <a:pt x="8531" y="2066"/>
                </a:cubicBezTo>
                <a:cubicBezTo>
                  <a:pt x="8669" y="2066"/>
                  <a:pt x="8778" y="1955"/>
                  <a:pt x="8778" y="1819"/>
                </a:cubicBezTo>
                <a:lnTo>
                  <a:pt x="8778" y="248"/>
                </a:lnTo>
                <a:cubicBezTo>
                  <a:pt x="8781" y="214"/>
                  <a:pt x="8773" y="181"/>
                  <a:pt x="8760" y="152"/>
                </a:cubicBezTo>
                <a:cubicBezTo>
                  <a:pt x="8746" y="122"/>
                  <a:pt x="8729" y="95"/>
                  <a:pt x="8706" y="73"/>
                </a:cubicBezTo>
                <a:cubicBezTo>
                  <a:pt x="8699" y="67"/>
                  <a:pt x="8692" y="63"/>
                  <a:pt x="8684" y="58"/>
                </a:cubicBezTo>
                <a:cubicBezTo>
                  <a:pt x="8665" y="43"/>
                  <a:pt x="8647" y="29"/>
                  <a:pt x="8626" y="18"/>
                </a:cubicBezTo>
                <a:cubicBezTo>
                  <a:pt x="8604" y="9"/>
                  <a:pt x="8580" y="6"/>
                  <a:pt x="8556" y="3"/>
                </a:cubicBezTo>
                <a:cubicBezTo>
                  <a:pt x="8549" y="3"/>
                  <a:pt x="8542" y="0"/>
                  <a:pt x="8534" y="0"/>
                </a:cubicBezTo>
                <a:lnTo>
                  <a:pt x="6963" y="0"/>
                </a:lnTo>
                <a:cubicBezTo>
                  <a:pt x="6826" y="0"/>
                  <a:pt x="6717" y="112"/>
                  <a:pt x="6717" y="247"/>
                </a:cubicBezTo>
                <a:cubicBezTo>
                  <a:pt x="6717" y="383"/>
                  <a:pt x="6828" y="493"/>
                  <a:pt x="6963" y="493"/>
                </a:cubicBezTo>
                <a:lnTo>
                  <a:pt x="7940" y="493"/>
                </a:lnTo>
                <a:lnTo>
                  <a:pt x="6849" y="1595"/>
                </a:lnTo>
                <a:cubicBezTo>
                  <a:pt x="6311" y="1127"/>
                  <a:pt x="5613" y="841"/>
                  <a:pt x="4847" y="841"/>
                </a:cubicBezTo>
                <a:cubicBezTo>
                  <a:pt x="3883" y="841"/>
                  <a:pt x="3007" y="1292"/>
                  <a:pt x="2443" y="2015"/>
                </a:cubicBezTo>
                <a:lnTo>
                  <a:pt x="864" y="493"/>
                </a:lnTo>
                <a:lnTo>
                  <a:pt x="1822" y="493"/>
                </a:lnTo>
                <a:cubicBezTo>
                  <a:pt x="1959" y="493"/>
                  <a:pt x="2069" y="382"/>
                  <a:pt x="2069" y="247"/>
                </a:cubicBezTo>
                <a:cubicBezTo>
                  <a:pt x="2069" y="110"/>
                  <a:pt x="1957" y="0"/>
                  <a:pt x="1822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55"/>
          <p:cNvSpPr/>
          <p:nvPr/>
        </p:nvSpPr>
        <p:spPr>
          <a:xfrm>
            <a:off x="3631477" y="4095489"/>
            <a:ext cx="275492" cy="275552"/>
          </a:xfrm>
          <a:custGeom>
            <a:rect b="b" l="l" r="r" t="t"/>
            <a:pathLst>
              <a:path extrusionOk="0" h="9125" w="9123">
                <a:moveTo>
                  <a:pt x="2566" y="4558"/>
                </a:moveTo>
                <a:cubicBezTo>
                  <a:pt x="2528" y="4558"/>
                  <a:pt x="2497" y="4591"/>
                  <a:pt x="2497" y="4630"/>
                </a:cubicBezTo>
                <a:lnTo>
                  <a:pt x="2497" y="6554"/>
                </a:lnTo>
                <a:cubicBezTo>
                  <a:pt x="2497" y="6593"/>
                  <a:pt x="2528" y="6625"/>
                  <a:pt x="2566" y="6625"/>
                </a:cubicBezTo>
                <a:lnTo>
                  <a:pt x="3438" y="6625"/>
                </a:lnTo>
                <a:cubicBezTo>
                  <a:pt x="3477" y="6625"/>
                  <a:pt x="3508" y="6593"/>
                  <a:pt x="3508" y="6554"/>
                </a:cubicBezTo>
                <a:lnTo>
                  <a:pt x="3508" y="4630"/>
                </a:lnTo>
                <a:cubicBezTo>
                  <a:pt x="3508" y="4591"/>
                  <a:pt x="3477" y="4558"/>
                  <a:pt x="3438" y="4558"/>
                </a:cubicBezTo>
                <a:close/>
                <a:moveTo>
                  <a:pt x="4085" y="3635"/>
                </a:moveTo>
                <a:cubicBezTo>
                  <a:pt x="4047" y="3635"/>
                  <a:pt x="4014" y="3666"/>
                  <a:pt x="4014" y="3704"/>
                </a:cubicBezTo>
                <a:lnTo>
                  <a:pt x="4014" y="6554"/>
                </a:lnTo>
                <a:cubicBezTo>
                  <a:pt x="4014" y="6593"/>
                  <a:pt x="4047" y="6625"/>
                  <a:pt x="4085" y="6625"/>
                </a:cubicBezTo>
                <a:lnTo>
                  <a:pt x="4956" y="6625"/>
                </a:lnTo>
                <a:cubicBezTo>
                  <a:pt x="4994" y="6625"/>
                  <a:pt x="5027" y="6593"/>
                  <a:pt x="5027" y="6554"/>
                </a:cubicBezTo>
                <a:lnTo>
                  <a:pt x="5027" y="3704"/>
                </a:lnTo>
                <a:cubicBezTo>
                  <a:pt x="5027" y="3666"/>
                  <a:pt x="4994" y="3635"/>
                  <a:pt x="4956" y="3635"/>
                </a:cubicBezTo>
                <a:close/>
                <a:moveTo>
                  <a:pt x="5603" y="2470"/>
                </a:moveTo>
                <a:cubicBezTo>
                  <a:pt x="5564" y="2470"/>
                  <a:pt x="5533" y="2502"/>
                  <a:pt x="5533" y="2542"/>
                </a:cubicBezTo>
                <a:lnTo>
                  <a:pt x="5533" y="6554"/>
                </a:lnTo>
                <a:cubicBezTo>
                  <a:pt x="5533" y="6593"/>
                  <a:pt x="5564" y="6625"/>
                  <a:pt x="5603" y="6625"/>
                </a:cubicBezTo>
                <a:lnTo>
                  <a:pt x="6475" y="6625"/>
                </a:lnTo>
                <a:cubicBezTo>
                  <a:pt x="6513" y="6625"/>
                  <a:pt x="6544" y="6593"/>
                  <a:pt x="6544" y="6554"/>
                </a:cubicBezTo>
                <a:lnTo>
                  <a:pt x="6544" y="2542"/>
                </a:lnTo>
                <a:cubicBezTo>
                  <a:pt x="6544" y="2502"/>
                  <a:pt x="6512" y="2470"/>
                  <a:pt x="6475" y="2470"/>
                </a:cubicBezTo>
                <a:close/>
                <a:moveTo>
                  <a:pt x="4939" y="567"/>
                </a:moveTo>
                <a:lnTo>
                  <a:pt x="4939" y="1242"/>
                </a:lnTo>
                <a:cubicBezTo>
                  <a:pt x="4939" y="1378"/>
                  <a:pt x="5034" y="1492"/>
                  <a:pt x="5168" y="1520"/>
                </a:cubicBezTo>
                <a:cubicBezTo>
                  <a:pt x="5558" y="1599"/>
                  <a:pt x="5927" y="1749"/>
                  <a:pt x="6262" y="1970"/>
                </a:cubicBezTo>
                <a:cubicBezTo>
                  <a:pt x="6310" y="2002"/>
                  <a:pt x="6364" y="2017"/>
                  <a:pt x="6418" y="2017"/>
                </a:cubicBezTo>
                <a:cubicBezTo>
                  <a:pt x="6491" y="2017"/>
                  <a:pt x="6564" y="1988"/>
                  <a:pt x="6619" y="1933"/>
                </a:cubicBezTo>
                <a:lnTo>
                  <a:pt x="7020" y="1532"/>
                </a:lnTo>
                <a:lnTo>
                  <a:pt x="7575" y="2086"/>
                </a:lnTo>
                <a:lnTo>
                  <a:pt x="7177" y="2484"/>
                </a:lnTo>
                <a:cubicBezTo>
                  <a:pt x="7084" y="2579"/>
                  <a:pt x="7069" y="2729"/>
                  <a:pt x="7143" y="2842"/>
                </a:cubicBezTo>
                <a:cubicBezTo>
                  <a:pt x="7366" y="3176"/>
                  <a:pt x="7519" y="3544"/>
                  <a:pt x="7600" y="3935"/>
                </a:cubicBezTo>
                <a:cubicBezTo>
                  <a:pt x="7628" y="4067"/>
                  <a:pt x="7744" y="4162"/>
                  <a:pt x="7878" y="4162"/>
                </a:cubicBezTo>
                <a:lnTo>
                  <a:pt x="8557" y="4162"/>
                </a:lnTo>
                <a:lnTo>
                  <a:pt x="8557" y="4947"/>
                </a:lnTo>
                <a:lnTo>
                  <a:pt x="7881" y="4947"/>
                </a:lnTo>
                <a:cubicBezTo>
                  <a:pt x="7746" y="4947"/>
                  <a:pt x="7630" y="5041"/>
                  <a:pt x="7603" y="5175"/>
                </a:cubicBezTo>
                <a:cubicBezTo>
                  <a:pt x="7525" y="5567"/>
                  <a:pt x="7375" y="5935"/>
                  <a:pt x="7153" y="6270"/>
                </a:cubicBezTo>
                <a:cubicBezTo>
                  <a:pt x="7079" y="6382"/>
                  <a:pt x="7094" y="6532"/>
                  <a:pt x="7190" y="6627"/>
                </a:cubicBezTo>
                <a:lnTo>
                  <a:pt x="7591" y="7028"/>
                </a:lnTo>
                <a:lnTo>
                  <a:pt x="7036" y="7583"/>
                </a:lnTo>
                <a:lnTo>
                  <a:pt x="6640" y="7185"/>
                </a:lnTo>
                <a:cubicBezTo>
                  <a:pt x="6585" y="7131"/>
                  <a:pt x="6512" y="7102"/>
                  <a:pt x="6439" y="7102"/>
                </a:cubicBezTo>
                <a:cubicBezTo>
                  <a:pt x="6384" y="7102"/>
                  <a:pt x="6329" y="7118"/>
                  <a:pt x="6280" y="7150"/>
                </a:cubicBezTo>
                <a:cubicBezTo>
                  <a:pt x="5946" y="7372"/>
                  <a:pt x="5579" y="7527"/>
                  <a:pt x="5187" y="7608"/>
                </a:cubicBezTo>
                <a:cubicBezTo>
                  <a:pt x="5055" y="7637"/>
                  <a:pt x="4962" y="7751"/>
                  <a:pt x="4962" y="7885"/>
                </a:cubicBezTo>
                <a:lnTo>
                  <a:pt x="4962" y="8565"/>
                </a:lnTo>
                <a:lnTo>
                  <a:pt x="4176" y="8565"/>
                </a:lnTo>
                <a:lnTo>
                  <a:pt x="4176" y="7889"/>
                </a:lnTo>
                <a:cubicBezTo>
                  <a:pt x="4176" y="7754"/>
                  <a:pt x="4081" y="7638"/>
                  <a:pt x="3947" y="7610"/>
                </a:cubicBezTo>
                <a:cubicBezTo>
                  <a:pt x="3555" y="7533"/>
                  <a:pt x="3187" y="7380"/>
                  <a:pt x="2853" y="7161"/>
                </a:cubicBezTo>
                <a:cubicBezTo>
                  <a:pt x="2806" y="7130"/>
                  <a:pt x="2752" y="7114"/>
                  <a:pt x="2698" y="7114"/>
                </a:cubicBezTo>
                <a:cubicBezTo>
                  <a:pt x="2625" y="7114"/>
                  <a:pt x="2552" y="7143"/>
                  <a:pt x="2497" y="7199"/>
                </a:cubicBezTo>
                <a:lnTo>
                  <a:pt x="2096" y="7599"/>
                </a:lnTo>
                <a:lnTo>
                  <a:pt x="1540" y="7044"/>
                </a:lnTo>
                <a:lnTo>
                  <a:pt x="1937" y="6648"/>
                </a:lnTo>
                <a:cubicBezTo>
                  <a:pt x="2032" y="6553"/>
                  <a:pt x="2047" y="6403"/>
                  <a:pt x="1972" y="6288"/>
                </a:cubicBezTo>
                <a:cubicBezTo>
                  <a:pt x="1750" y="5954"/>
                  <a:pt x="1597" y="5587"/>
                  <a:pt x="1514" y="5195"/>
                </a:cubicBezTo>
                <a:cubicBezTo>
                  <a:pt x="1487" y="5063"/>
                  <a:pt x="1371" y="4970"/>
                  <a:pt x="1237" y="4970"/>
                </a:cubicBezTo>
                <a:lnTo>
                  <a:pt x="559" y="4970"/>
                </a:lnTo>
                <a:lnTo>
                  <a:pt x="559" y="4184"/>
                </a:lnTo>
                <a:lnTo>
                  <a:pt x="1234" y="4184"/>
                </a:lnTo>
                <a:cubicBezTo>
                  <a:pt x="1369" y="4184"/>
                  <a:pt x="1485" y="4089"/>
                  <a:pt x="1512" y="3955"/>
                </a:cubicBezTo>
                <a:cubicBezTo>
                  <a:pt x="1591" y="3563"/>
                  <a:pt x="1741" y="3195"/>
                  <a:pt x="1962" y="2861"/>
                </a:cubicBezTo>
                <a:cubicBezTo>
                  <a:pt x="2036" y="2750"/>
                  <a:pt x="2021" y="2598"/>
                  <a:pt x="1925" y="2505"/>
                </a:cubicBezTo>
                <a:lnTo>
                  <a:pt x="1524" y="2104"/>
                </a:lnTo>
                <a:lnTo>
                  <a:pt x="2079" y="1548"/>
                </a:lnTo>
                <a:lnTo>
                  <a:pt x="2476" y="1945"/>
                </a:lnTo>
                <a:cubicBezTo>
                  <a:pt x="2530" y="1999"/>
                  <a:pt x="2603" y="2027"/>
                  <a:pt x="2676" y="2027"/>
                </a:cubicBezTo>
                <a:cubicBezTo>
                  <a:pt x="2731" y="2027"/>
                  <a:pt x="2786" y="2012"/>
                  <a:pt x="2834" y="1980"/>
                </a:cubicBezTo>
                <a:cubicBezTo>
                  <a:pt x="3168" y="1758"/>
                  <a:pt x="3536" y="1603"/>
                  <a:pt x="3928" y="1522"/>
                </a:cubicBezTo>
                <a:cubicBezTo>
                  <a:pt x="4059" y="1495"/>
                  <a:pt x="4154" y="1379"/>
                  <a:pt x="4154" y="1245"/>
                </a:cubicBezTo>
                <a:lnTo>
                  <a:pt x="4154" y="567"/>
                </a:lnTo>
                <a:close/>
                <a:moveTo>
                  <a:pt x="3873" y="1"/>
                </a:moveTo>
                <a:cubicBezTo>
                  <a:pt x="3717" y="1"/>
                  <a:pt x="3591" y="127"/>
                  <a:pt x="3591" y="283"/>
                </a:cubicBezTo>
                <a:lnTo>
                  <a:pt x="3591" y="1023"/>
                </a:lnTo>
                <a:cubicBezTo>
                  <a:pt x="3287" y="1106"/>
                  <a:pt x="2997" y="1226"/>
                  <a:pt x="2722" y="1386"/>
                </a:cubicBezTo>
                <a:lnTo>
                  <a:pt x="2284" y="948"/>
                </a:lnTo>
                <a:cubicBezTo>
                  <a:pt x="2229" y="893"/>
                  <a:pt x="2156" y="865"/>
                  <a:pt x="2084" y="865"/>
                </a:cubicBezTo>
                <a:cubicBezTo>
                  <a:pt x="2011" y="865"/>
                  <a:pt x="1939" y="893"/>
                  <a:pt x="1883" y="948"/>
                </a:cubicBezTo>
                <a:lnTo>
                  <a:pt x="930" y="1902"/>
                </a:lnTo>
                <a:cubicBezTo>
                  <a:pt x="819" y="2013"/>
                  <a:pt x="819" y="2191"/>
                  <a:pt x="930" y="2303"/>
                </a:cubicBezTo>
                <a:lnTo>
                  <a:pt x="1374" y="2747"/>
                </a:lnTo>
                <a:cubicBezTo>
                  <a:pt x="1215" y="3021"/>
                  <a:pt x="1096" y="3312"/>
                  <a:pt x="1015" y="3617"/>
                </a:cubicBezTo>
                <a:lnTo>
                  <a:pt x="282" y="3617"/>
                </a:lnTo>
                <a:cubicBezTo>
                  <a:pt x="127" y="3617"/>
                  <a:pt x="0" y="3743"/>
                  <a:pt x="0" y="3899"/>
                </a:cubicBezTo>
                <a:lnTo>
                  <a:pt x="0" y="5250"/>
                </a:lnTo>
                <a:cubicBezTo>
                  <a:pt x="0" y="5406"/>
                  <a:pt x="127" y="5532"/>
                  <a:pt x="282" y="5532"/>
                </a:cubicBezTo>
                <a:lnTo>
                  <a:pt x="1021" y="5532"/>
                </a:lnTo>
                <a:cubicBezTo>
                  <a:pt x="1104" y="5837"/>
                  <a:pt x="1225" y="6129"/>
                  <a:pt x="1384" y="6401"/>
                </a:cubicBezTo>
                <a:lnTo>
                  <a:pt x="946" y="6839"/>
                </a:lnTo>
                <a:cubicBezTo>
                  <a:pt x="893" y="6894"/>
                  <a:pt x="863" y="6964"/>
                  <a:pt x="863" y="7040"/>
                </a:cubicBezTo>
                <a:cubicBezTo>
                  <a:pt x="863" y="7117"/>
                  <a:pt x="893" y="7187"/>
                  <a:pt x="946" y="7240"/>
                </a:cubicBezTo>
                <a:lnTo>
                  <a:pt x="1901" y="8195"/>
                </a:lnTo>
                <a:cubicBezTo>
                  <a:pt x="1957" y="8251"/>
                  <a:pt x="2029" y="8278"/>
                  <a:pt x="2102" y="8278"/>
                </a:cubicBezTo>
                <a:cubicBezTo>
                  <a:pt x="2174" y="8278"/>
                  <a:pt x="2246" y="8251"/>
                  <a:pt x="2302" y="8195"/>
                </a:cubicBezTo>
                <a:lnTo>
                  <a:pt x="2745" y="7751"/>
                </a:lnTo>
                <a:cubicBezTo>
                  <a:pt x="3019" y="7908"/>
                  <a:pt x="3312" y="8027"/>
                  <a:pt x="3616" y="8109"/>
                </a:cubicBezTo>
                <a:lnTo>
                  <a:pt x="3616" y="8842"/>
                </a:lnTo>
                <a:cubicBezTo>
                  <a:pt x="3616" y="8998"/>
                  <a:pt x="3742" y="9124"/>
                  <a:pt x="3898" y="9124"/>
                </a:cubicBezTo>
                <a:lnTo>
                  <a:pt x="5250" y="9124"/>
                </a:lnTo>
                <a:cubicBezTo>
                  <a:pt x="5406" y="9124"/>
                  <a:pt x="5532" y="8998"/>
                  <a:pt x="5532" y="8842"/>
                </a:cubicBezTo>
                <a:lnTo>
                  <a:pt x="5532" y="8104"/>
                </a:lnTo>
                <a:cubicBezTo>
                  <a:pt x="5836" y="8020"/>
                  <a:pt x="6126" y="7899"/>
                  <a:pt x="6400" y="7741"/>
                </a:cubicBezTo>
                <a:lnTo>
                  <a:pt x="6838" y="8179"/>
                </a:lnTo>
                <a:cubicBezTo>
                  <a:pt x="6892" y="8232"/>
                  <a:pt x="6962" y="8262"/>
                  <a:pt x="7039" y="8262"/>
                </a:cubicBezTo>
                <a:cubicBezTo>
                  <a:pt x="7115" y="8262"/>
                  <a:pt x="7184" y="8232"/>
                  <a:pt x="7239" y="8179"/>
                </a:cubicBezTo>
                <a:lnTo>
                  <a:pt x="8193" y="7222"/>
                </a:lnTo>
                <a:cubicBezTo>
                  <a:pt x="8304" y="7111"/>
                  <a:pt x="8304" y="6933"/>
                  <a:pt x="8193" y="6821"/>
                </a:cubicBezTo>
                <a:lnTo>
                  <a:pt x="7749" y="6377"/>
                </a:lnTo>
                <a:cubicBezTo>
                  <a:pt x="7908" y="6103"/>
                  <a:pt x="8026" y="5812"/>
                  <a:pt x="8108" y="5507"/>
                </a:cubicBezTo>
                <a:lnTo>
                  <a:pt x="8840" y="5507"/>
                </a:lnTo>
                <a:cubicBezTo>
                  <a:pt x="8996" y="5507"/>
                  <a:pt x="9122" y="5381"/>
                  <a:pt x="9122" y="5225"/>
                </a:cubicBezTo>
                <a:lnTo>
                  <a:pt x="9122" y="3874"/>
                </a:lnTo>
                <a:cubicBezTo>
                  <a:pt x="9122" y="3722"/>
                  <a:pt x="8996" y="3596"/>
                  <a:pt x="8840" y="3596"/>
                </a:cubicBezTo>
                <a:lnTo>
                  <a:pt x="8102" y="3596"/>
                </a:lnTo>
                <a:cubicBezTo>
                  <a:pt x="8019" y="3292"/>
                  <a:pt x="7897" y="2999"/>
                  <a:pt x="7738" y="2727"/>
                </a:cubicBezTo>
                <a:lnTo>
                  <a:pt x="8176" y="2289"/>
                </a:lnTo>
                <a:cubicBezTo>
                  <a:pt x="8230" y="2234"/>
                  <a:pt x="8260" y="2165"/>
                  <a:pt x="8260" y="2089"/>
                </a:cubicBezTo>
                <a:cubicBezTo>
                  <a:pt x="8260" y="2015"/>
                  <a:pt x="8230" y="1942"/>
                  <a:pt x="8176" y="1888"/>
                </a:cubicBezTo>
                <a:lnTo>
                  <a:pt x="7222" y="932"/>
                </a:lnTo>
                <a:cubicBezTo>
                  <a:pt x="7169" y="879"/>
                  <a:pt x="7096" y="853"/>
                  <a:pt x="7022" y="853"/>
                </a:cubicBezTo>
                <a:cubicBezTo>
                  <a:pt x="6949" y="853"/>
                  <a:pt x="6875" y="879"/>
                  <a:pt x="6821" y="932"/>
                </a:cubicBezTo>
                <a:lnTo>
                  <a:pt x="6378" y="1375"/>
                </a:lnTo>
                <a:cubicBezTo>
                  <a:pt x="6103" y="1217"/>
                  <a:pt x="5811" y="1098"/>
                  <a:pt x="5507" y="1017"/>
                </a:cubicBezTo>
                <a:lnTo>
                  <a:pt x="5507" y="283"/>
                </a:lnTo>
                <a:cubicBezTo>
                  <a:pt x="5507" y="127"/>
                  <a:pt x="5380" y="1"/>
                  <a:pt x="5224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Google Shape;825;p55"/>
          <p:cNvSpPr/>
          <p:nvPr/>
        </p:nvSpPr>
        <p:spPr>
          <a:xfrm>
            <a:off x="4434998" y="4106858"/>
            <a:ext cx="252844" cy="252813"/>
          </a:xfrm>
          <a:custGeom>
            <a:rect b="b" l="l" r="r" t="t"/>
            <a:pathLst>
              <a:path extrusionOk="0" h="8372" w="8373">
                <a:moveTo>
                  <a:pt x="5650" y="129"/>
                </a:moveTo>
                <a:cubicBezTo>
                  <a:pt x="5524" y="129"/>
                  <a:pt x="5425" y="231"/>
                  <a:pt x="5425" y="354"/>
                </a:cubicBezTo>
                <a:cubicBezTo>
                  <a:pt x="5425" y="479"/>
                  <a:pt x="5526" y="581"/>
                  <a:pt x="5650" y="581"/>
                </a:cubicBezTo>
                <a:lnTo>
                  <a:pt x="5790" y="581"/>
                </a:lnTo>
                <a:cubicBezTo>
                  <a:pt x="5913" y="581"/>
                  <a:pt x="6016" y="479"/>
                  <a:pt x="6016" y="354"/>
                </a:cubicBezTo>
                <a:cubicBezTo>
                  <a:pt x="6016" y="231"/>
                  <a:pt x="5913" y="129"/>
                  <a:pt x="5790" y="129"/>
                </a:cubicBezTo>
                <a:close/>
                <a:moveTo>
                  <a:pt x="6631" y="129"/>
                </a:moveTo>
                <a:cubicBezTo>
                  <a:pt x="6504" y="129"/>
                  <a:pt x="6405" y="231"/>
                  <a:pt x="6405" y="354"/>
                </a:cubicBezTo>
                <a:cubicBezTo>
                  <a:pt x="6405" y="479"/>
                  <a:pt x="6506" y="581"/>
                  <a:pt x="6631" y="581"/>
                </a:cubicBezTo>
                <a:lnTo>
                  <a:pt x="6770" y="581"/>
                </a:lnTo>
                <a:cubicBezTo>
                  <a:pt x="6895" y="581"/>
                  <a:pt x="6996" y="479"/>
                  <a:pt x="6996" y="354"/>
                </a:cubicBezTo>
                <a:cubicBezTo>
                  <a:pt x="6996" y="231"/>
                  <a:pt x="6895" y="129"/>
                  <a:pt x="6770" y="129"/>
                </a:cubicBezTo>
                <a:close/>
                <a:moveTo>
                  <a:pt x="7594" y="241"/>
                </a:moveTo>
                <a:cubicBezTo>
                  <a:pt x="7512" y="241"/>
                  <a:pt x="7432" y="286"/>
                  <a:pt x="7392" y="363"/>
                </a:cubicBezTo>
                <a:cubicBezTo>
                  <a:pt x="7373" y="397"/>
                  <a:pt x="7366" y="433"/>
                  <a:pt x="7366" y="467"/>
                </a:cubicBezTo>
                <a:cubicBezTo>
                  <a:pt x="7366" y="550"/>
                  <a:pt x="7410" y="627"/>
                  <a:pt x="7489" y="668"/>
                </a:cubicBezTo>
                <a:cubicBezTo>
                  <a:pt x="7520" y="685"/>
                  <a:pt x="7551" y="703"/>
                  <a:pt x="7581" y="724"/>
                </a:cubicBezTo>
                <a:cubicBezTo>
                  <a:pt x="7621" y="752"/>
                  <a:pt x="7667" y="766"/>
                  <a:pt x="7712" y="766"/>
                </a:cubicBezTo>
                <a:cubicBezTo>
                  <a:pt x="7783" y="766"/>
                  <a:pt x="7853" y="733"/>
                  <a:pt x="7897" y="671"/>
                </a:cubicBezTo>
                <a:cubicBezTo>
                  <a:pt x="7968" y="568"/>
                  <a:pt x="7945" y="427"/>
                  <a:pt x="7842" y="354"/>
                </a:cubicBezTo>
                <a:cubicBezTo>
                  <a:pt x="7796" y="322"/>
                  <a:pt x="7746" y="292"/>
                  <a:pt x="7697" y="265"/>
                </a:cubicBezTo>
                <a:cubicBezTo>
                  <a:pt x="7664" y="248"/>
                  <a:pt x="7629" y="241"/>
                  <a:pt x="7594" y="241"/>
                </a:cubicBezTo>
                <a:close/>
                <a:moveTo>
                  <a:pt x="8136" y="1012"/>
                </a:moveTo>
                <a:cubicBezTo>
                  <a:pt x="8127" y="1012"/>
                  <a:pt x="8117" y="1012"/>
                  <a:pt x="8107" y="1014"/>
                </a:cubicBezTo>
                <a:cubicBezTo>
                  <a:pt x="7994" y="1028"/>
                  <a:pt x="7909" y="1125"/>
                  <a:pt x="7909" y="1236"/>
                </a:cubicBezTo>
                <a:cubicBezTo>
                  <a:pt x="7909" y="1245"/>
                  <a:pt x="7909" y="1257"/>
                  <a:pt x="7912" y="1266"/>
                </a:cubicBezTo>
                <a:cubicBezTo>
                  <a:pt x="7915" y="1300"/>
                  <a:pt x="7919" y="1334"/>
                  <a:pt x="7919" y="1376"/>
                </a:cubicBezTo>
                <a:cubicBezTo>
                  <a:pt x="7919" y="1499"/>
                  <a:pt x="8020" y="1600"/>
                  <a:pt x="8145" y="1600"/>
                </a:cubicBezTo>
                <a:cubicBezTo>
                  <a:pt x="8270" y="1600"/>
                  <a:pt x="8372" y="1496"/>
                  <a:pt x="8372" y="1371"/>
                </a:cubicBezTo>
                <a:cubicBezTo>
                  <a:pt x="8372" y="1316"/>
                  <a:pt x="8368" y="1263"/>
                  <a:pt x="8360" y="1208"/>
                </a:cubicBezTo>
                <a:cubicBezTo>
                  <a:pt x="8345" y="1095"/>
                  <a:pt x="8249" y="1012"/>
                  <a:pt x="8136" y="1012"/>
                </a:cubicBezTo>
                <a:close/>
                <a:moveTo>
                  <a:pt x="8145" y="1991"/>
                </a:moveTo>
                <a:cubicBezTo>
                  <a:pt x="8020" y="1991"/>
                  <a:pt x="7919" y="2092"/>
                  <a:pt x="7919" y="2216"/>
                </a:cubicBezTo>
                <a:lnTo>
                  <a:pt x="7919" y="2356"/>
                </a:lnTo>
                <a:cubicBezTo>
                  <a:pt x="7919" y="2481"/>
                  <a:pt x="8020" y="2582"/>
                  <a:pt x="8145" y="2582"/>
                </a:cubicBezTo>
                <a:cubicBezTo>
                  <a:pt x="8270" y="2582"/>
                  <a:pt x="8372" y="2481"/>
                  <a:pt x="8372" y="2356"/>
                </a:cubicBezTo>
                <a:lnTo>
                  <a:pt x="8372" y="2216"/>
                </a:lnTo>
                <a:cubicBezTo>
                  <a:pt x="8372" y="2092"/>
                  <a:pt x="8270" y="1991"/>
                  <a:pt x="8145" y="1991"/>
                </a:cubicBezTo>
                <a:close/>
                <a:moveTo>
                  <a:pt x="8145" y="2971"/>
                </a:moveTo>
                <a:cubicBezTo>
                  <a:pt x="8020" y="2971"/>
                  <a:pt x="7919" y="3072"/>
                  <a:pt x="7919" y="3196"/>
                </a:cubicBezTo>
                <a:lnTo>
                  <a:pt x="7919" y="3336"/>
                </a:lnTo>
                <a:cubicBezTo>
                  <a:pt x="7919" y="3461"/>
                  <a:pt x="8020" y="3562"/>
                  <a:pt x="8145" y="3562"/>
                </a:cubicBezTo>
                <a:cubicBezTo>
                  <a:pt x="8270" y="3562"/>
                  <a:pt x="8372" y="3461"/>
                  <a:pt x="8372" y="3336"/>
                </a:cubicBezTo>
                <a:lnTo>
                  <a:pt x="8372" y="3196"/>
                </a:lnTo>
                <a:cubicBezTo>
                  <a:pt x="8372" y="3072"/>
                  <a:pt x="8270" y="2971"/>
                  <a:pt x="8145" y="2971"/>
                </a:cubicBezTo>
                <a:close/>
                <a:moveTo>
                  <a:pt x="8142" y="3951"/>
                </a:moveTo>
                <a:cubicBezTo>
                  <a:pt x="8019" y="3951"/>
                  <a:pt x="7919" y="4053"/>
                  <a:pt x="7919" y="4176"/>
                </a:cubicBezTo>
                <a:lnTo>
                  <a:pt x="7919" y="4316"/>
                </a:lnTo>
                <a:cubicBezTo>
                  <a:pt x="7919" y="4441"/>
                  <a:pt x="8020" y="4542"/>
                  <a:pt x="8145" y="4542"/>
                </a:cubicBezTo>
                <a:cubicBezTo>
                  <a:pt x="8270" y="4542"/>
                  <a:pt x="8372" y="4441"/>
                  <a:pt x="8372" y="4316"/>
                </a:cubicBezTo>
                <a:lnTo>
                  <a:pt x="8372" y="4176"/>
                </a:lnTo>
                <a:cubicBezTo>
                  <a:pt x="8372" y="4052"/>
                  <a:pt x="8270" y="3951"/>
                  <a:pt x="8145" y="3951"/>
                </a:cubicBezTo>
                <a:cubicBezTo>
                  <a:pt x="8144" y="3951"/>
                  <a:pt x="8143" y="3951"/>
                  <a:pt x="8142" y="3951"/>
                </a:cubicBezTo>
                <a:close/>
                <a:moveTo>
                  <a:pt x="4218" y="709"/>
                </a:moveTo>
                <a:cubicBezTo>
                  <a:pt x="4581" y="709"/>
                  <a:pt x="4878" y="1006"/>
                  <a:pt x="4880" y="1371"/>
                </a:cubicBezTo>
                <a:lnTo>
                  <a:pt x="4880" y="4218"/>
                </a:lnTo>
                <a:cubicBezTo>
                  <a:pt x="4880" y="4583"/>
                  <a:pt x="4583" y="4880"/>
                  <a:pt x="4218" y="4880"/>
                </a:cubicBezTo>
                <a:lnTo>
                  <a:pt x="1372" y="4880"/>
                </a:lnTo>
                <a:cubicBezTo>
                  <a:pt x="1007" y="4880"/>
                  <a:pt x="710" y="4583"/>
                  <a:pt x="710" y="4218"/>
                </a:cubicBezTo>
                <a:lnTo>
                  <a:pt x="710" y="1371"/>
                </a:lnTo>
                <a:cubicBezTo>
                  <a:pt x="710" y="1006"/>
                  <a:pt x="1007" y="709"/>
                  <a:pt x="1372" y="709"/>
                </a:cubicBezTo>
                <a:close/>
                <a:moveTo>
                  <a:pt x="8145" y="4931"/>
                </a:moveTo>
                <a:cubicBezTo>
                  <a:pt x="8020" y="4931"/>
                  <a:pt x="7919" y="5032"/>
                  <a:pt x="7919" y="5157"/>
                </a:cubicBezTo>
                <a:lnTo>
                  <a:pt x="7919" y="5296"/>
                </a:lnTo>
                <a:cubicBezTo>
                  <a:pt x="7919" y="5419"/>
                  <a:pt x="8020" y="5522"/>
                  <a:pt x="8145" y="5522"/>
                </a:cubicBezTo>
                <a:cubicBezTo>
                  <a:pt x="8270" y="5522"/>
                  <a:pt x="8372" y="5419"/>
                  <a:pt x="8372" y="5296"/>
                </a:cubicBezTo>
                <a:lnTo>
                  <a:pt x="8372" y="5157"/>
                </a:lnTo>
                <a:cubicBezTo>
                  <a:pt x="8372" y="5032"/>
                  <a:pt x="8270" y="4931"/>
                  <a:pt x="8145" y="4931"/>
                </a:cubicBezTo>
                <a:close/>
                <a:moveTo>
                  <a:pt x="1371" y="1"/>
                </a:moveTo>
                <a:cubicBezTo>
                  <a:pt x="615" y="1"/>
                  <a:pt x="0" y="614"/>
                  <a:pt x="0" y="1370"/>
                </a:cubicBezTo>
                <a:lnTo>
                  <a:pt x="0" y="4215"/>
                </a:lnTo>
                <a:cubicBezTo>
                  <a:pt x="0" y="4496"/>
                  <a:pt x="85" y="4756"/>
                  <a:pt x="230" y="4972"/>
                </a:cubicBezTo>
                <a:cubicBezTo>
                  <a:pt x="171" y="5014"/>
                  <a:pt x="128" y="5079"/>
                  <a:pt x="128" y="5157"/>
                </a:cubicBezTo>
                <a:lnTo>
                  <a:pt x="128" y="5296"/>
                </a:lnTo>
                <a:cubicBezTo>
                  <a:pt x="128" y="5421"/>
                  <a:pt x="230" y="5522"/>
                  <a:pt x="355" y="5522"/>
                </a:cubicBezTo>
                <a:cubicBezTo>
                  <a:pt x="470" y="5522"/>
                  <a:pt x="560" y="5437"/>
                  <a:pt x="576" y="5326"/>
                </a:cubicBezTo>
                <a:cubicBezTo>
                  <a:pt x="802" y="5488"/>
                  <a:pt x="1075" y="5586"/>
                  <a:pt x="1372" y="5586"/>
                </a:cubicBezTo>
                <a:lnTo>
                  <a:pt x="4218" y="5586"/>
                </a:lnTo>
                <a:cubicBezTo>
                  <a:pt x="4972" y="5586"/>
                  <a:pt x="5588" y="4971"/>
                  <a:pt x="5588" y="4215"/>
                </a:cubicBezTo>
                <a:lnTo>
                  <a:pt x="5588" y="1370"/>
                </a:lnTo>
                <a:cubicBezTo>
                  <a:pt x="5588" y="916"/>
                  <a:pt x="5361" y="513"/>
                  <a:pt x="5018" y="264"/>
                </a:cubicBezTo>
                <a:cubicBezTo>
                  <a:pt x="4982" y="183"/>
                  <a:pt x="4902" y="129"/>
                  <a:pt x="4810" y="129"/>
                </a:cubicBezTo>
                <a:lnTo>
                  <a:pt x="4786" y="129"/>
                </a:lnTo>
                <a:cubicBezTo>
                  <a:pt x="4613" y="48"/>
                  <a:pt x="4422" y="1"/>
                  <a:pt x="4218" y="1"/>
                </a:cubicBezTo>
                <a:close/>
                <a:moveTo>
                  <a:pt x="357" y="5912"/>
                </a:moveTo>
                <a:cubicBezTo>
                  <a:pt x="232" y="5912"/>
                  <a:pt x="131" y="6015"/>
                  <a:pt x="131" y="6138"/>
                </a:cubicBezTo>
                <a:lnTo>
                  <a:pt x="131" y="6278"/>
                </a:lnTo>
                <a:cubicBezTo>
                  <a:pt x="131" y="6402"/>
                  <a:pt x="232" y="6505"/>
                  <a:pt x="357" y="6505"/>
                </a:cubicBezTo>
                <a:cubicBezTo>
                  <a:pt x="481" y="6505"/>
                  <a:pt x="584" y="6402"/>
                  <a:pt x="584" y="6278"/>
                </a:cubicBezTo>
                <a:lnTo>
                  <a:pt x="584" y="6138"/>
                </a:lnTo>
                <a:cubicBezTo>
                  <a:pt x="584" y="6015"/>
                  <a:pt x="481" y="5912"/>
                  <a:pt x="357" y="5912"/>
                </a:cubicBezTo>
                <a:close/>
                <a:moveTo>
                  <a:pt x="8145" y="5911"/>
                </a:moveTo>
                <a:cubicBezTo>
                  <a:pt x="8020" y="5911"/>
                  <a:pt x="7919" y="6012"/>
                  <a:pt x="7919" y="6137"/>
                </a:cubicBezTo>
                <a:lnTo>
                  <a:pt x="7919" y="6278"/>
                </a:lnTo>
                <a:cubicBezTo>
                  <a:pt x="7919" y="6402"/>
                  <a:pt x="8020" y="6505"/>
                  <a:pt x="8145" y="6505"/>
                </a:cubicBezTo>
                <a:cubicBezTo>
                  <a:pt x="8270" y="6505"/>
                  <a:pt x="8372" y="6402"/>
                  <a:pt x="8372" y="6278"/>
                </a:cubicBezTo>
                <a:lnTo>
                  <a:pt x="8372" y="6137"/>
                </a:lnTo>
                <a:cubicBezTo>
                  <a:pt x="8372" y="6012"/>
                  <a:pt x="8270" y="5911"/>
                  <a:pt x="8145" y="5911"/>
                </a:cubicBezTo>
                <a:close/>
                <a:moveTo>
                  <a:pt x="5632" y="5184"/>
                </a:moveTo>
                <a:cubicBezTo>
                  <a:pt x="5541" y="5184"/>
                  <a:pt x="5451" y="5218"/>
                  <a:pt x="5382" y="5286"/>
                </a:cubicBezTo>
                <a:cubicBezTo>
                  <a:pt x="5310" y="5356"/>
                  <a:pt x="5276" y="5446"/>
                  <a:pt x="5276" y="5540"/>
                </a:cubicBezTo>
                <a:cubicBezTo>
                  <a:pt x="5276" y="5629"/>
                  <a:pt x="5309" y="5719"/>
                  <a:pt x="5377" y="5788"/>
                </a:cubicBezTo>
                <a:lnTo>
                  <a:pt x="6105" y="6523"/>
                </a:lnTo>
                <a:lnTo>
                  <a:pt x="5944" y="6523"/>
                </a:lnTo>
                <a:cubicBezTo>
                  <a:pt x="5789" y="6523"/>
                  <a:pt x="5662" y="6649"/>
                  <a:pt x="5662" y="6805"/>
                </a:cubicBezTo>
                <a:cubicBezTo>
                  <a:pt x="5662" y="6961"/>
                  <a:pt x="5790" y="7087"/>
                  <a:pt x="5946" y="7087"/>
                </a:cubicBezTo>
                <a:lnTo>
                  <a:pt x="6895" y="7087"/>
                </a:lnTo>
                <a:cubicBezTo>
                  <a:pt x="7051" y="7087"/>
                  <a:pt x="7176" y="6961"/>
                  <a:pt x="7176" y="6805"/>
                </a:cubicBezTo>
                <a:lnTo>
                  <a:pt x="7176" y="5856"/>
                </a:lnTo>
                <a:cubicBezTo>
                  <a:pt x="7176" y="5700"/>
                  <a:pt x="7049" y="5574"/>
                  <a:pt x="6895" y="5574"/>
                </a:cubicBezTo>
                <a:cubicBezTo>
                  <a:pt x="6739" y="5574"/>
                  <a:pt x="6613" y="5700"/>
                  <a:pt x="6613" y="5856"/>
                </a:cubicBezTo>
                <a:lnTo>
                  <a:pt x="6613" y="6025"/>
                </a:lnTo>
                <a:lnTo>
                  <a:pt x="5882" y="5289"/>
                </a:lnTo>
                <a:cubicBezTo>
                  <a:pt x="5813" y="5219"/>
                  <a:pt x="5723" y="5184"/>
                  <a:pt x="5632" y="5184"/>
                </a:cubicBezTo>
                <a:close/>
                <a:moveTo>
                  <a:pt x="357" y="6895"/>
                </a:moveTo>
                <a:cubicBezTo>
                  <a:pt x="232" y="6895"/>
                  <a:pt x="131" y="7004"/>
                  <a:pt x="131" y="7129"/>
                </a:cubicBezTo>
                <a:cubicBezTo>
                  <a:pt x="131" y="7182"/>
                  <a:pt x="134" y="7234"/>
                  <a:pt x="140" y="7286"/>
                </a:cubicBezTo>
                <a:cubicBezTo>
                  <a:pt x="155" y="7401"/>
                  <a:pt x="253" y="7484"/>
                  <a:pt x="365" y="7484"/>
                </a:cubicBezTo>
                <a:cubicBezTo>
                  <a:pt x="374" y="7484"/>
                  <a:pt x="383" y="7483"/>
                  <a:pt x="392" y="7482"/>
                </a:cubicBezTo>
                <a:cubicBezTo>
                  <a:pt x="517" y="7466"/>
                  <a:pt x="606" y="7353"/>
                  <a:pt x="588" y="7228"/>
                </a:cubicBezTo>
                <a:cubicBezTo>
                  <a:pt x="585" y="7195"/>
                  <a:pt x="584" y="7163"/>
                  <a:pt x="584" y="7117"/>
                </a:cubicBezTo>
                <a:cubicBezTo>
                  <a:pt x="584" y="6992"/>
                  <a:pt x="481" y="6895"/>
                  <a:pt x="357" y="6895"/>
                </a:cubicBezTo>
                <a:close/>
                <a:moveTo>
                  <a:pt x="8145" y="6895"/>
                </a:moveTo>
                <a:cubicBezTo>
                  <a:pt x="8020" y="6895"/>
                  <a:pt x="7919" y="7004"/>
                  <a:pt x="7919" y="7129"/>
                </a:cubicBezTo>
                <a:cubicBezTo>
                  <a:pt x="7919" y="7166"/>
                  <a:pt x="7916" y="7203"/>
                  <a:pt x="7912" y="7237"/>
                </a:cubicBezTo>
                <a:cubicBezTo>
                  <a:pt x="7909" y="7249"/>
                  <a:pt x="7909" y="7258"/>
                  <a:pt x="7909" y="7270"/>
                </a:cubicBezTo>
                <a:cubicBezTo>
                  <a:pt x="7909" y="7381"/>
                  <a:pt x="7991" y="7476"/>
                  <a:pt x="8107" y="7494"/>
                </a:cubicBezTo>
                <a:cubicBezTo>
                  <a:pt x="8116" y="7495"/>
                  <a:pt x="8125" y="7496"/>
                  <a:pt x="8134" y="7496"/>
                </a:cubicBezTo>
                <a:cubicBezTo>
                  <a:pt x="8245" y="7496"/>
                  <a:pt x="8345" y="7413"/>
                  <a:pt x="8360" y="7299"/>
                </a:cubicBezTo>
                <a:cubicBezTo>
                  <a:pt x="8368" y="7243"/>
                  <a:pt x="8372" y="7185"/>
                  <a:pt x="8372" y="7129"/>
                </a:cubicBezTo>
                <a:lnTo>
                  <a:pt x="8372" y="7117"/>
                </a:lnTo>
                <a:cubicBezTo>
                  <a:pt x="8372" y="6992"/>
                  <a:pt x="8270" y="6895"/>
                  <a:pt x="8145" y="6895"/>
                </a:cubicBezTo>
                <a:close/>
                <a:moveTo>
                  <a:pt x="783" y="7727"/>
                </a:moveTo>
                <a:cubicBezTo>
                  <a:pt x="713" y="7727"/>
                  <a:pt x="644" y="7760"/>
                  <a:pt x="600" y="7822"/>
                </a:cubicBezTo>
                <a:cubicBezTo>
                  <a:pt x="572" y="7864"/>
                  <a:pt x="557" y="7908"/>
                  <a:pt x="557" y="7954"/>
                </a:cubicBezTo>
                <a:cubicBezTo>
                  <a:pt x="557" y="8024"/>
                  <a:pt x="591" y="8095"/>
                  <a:pt x="652" y="8138"/>
                </a:cubicBezTo>
                <a:cubicBezTo>
                  <a:pt x="698" y="8171"/>
                  <a:pt x="747" y="8201"/>
                  <a:pt x="796" y="8227"/>
                </a:cubicBezTo>
                <a:cubicBezTo>
                  <a:pt x="832" y="8246"/>
                  <a:pt x="869" y="8255"/>
                  <a:pt x="906" y="8255"/>
                </a:cubicBezTo>
                <a:cubicBezTo>
                  <a:pt x="988" y="8255"/>
                  <a:pt x="1065" y="8211"/>
                  <a:pt x="1105" y="8134"/>
                </a:cubicBezTo>
                <a:cubicBezTo>
                  <a:pt x="1163" y="8022"/>
                  <a:pt x="1120" y="7887"/>
                  <a:pt x="1009" y="7828"/>
                </a:cubicBezTo>
                <a:cubicBezTo>
                  <a:pt x="977" y="7812"/>
                  <a:pt x="945" y="7792"/>
                  <a:pt x="915" y="7770"/>
                </a:cubicBezTo>
                <a:cubicBezTo>
                  <a:pt x="875" y="7741"/>
                  <a:pt x="829" y="7727"/>
                  <a:pt x="783" y="7727"/>
                </a:cubicBezTo>
                <a:close/>
                <a:moveTo>
                  <a:pt x="7704" y="7736"/>
                </a:moveTo>
                <a:cubicBezTo>
                  <a:pt x="7659" y="7736"/>
                  <a:pt x="7614" y="7750"/>
                  <a:pt x="7575" y="7777"/>
                </a:cubicBezTo>
                <a:cubicBezTo>
                  <a:pt x="7548" y="7798"/>
                  <a:pt x="7516" y="7816"/>
                  <a:pt x="7484" y="7834"/>
                </a:cubicBezTo>
                <a:cubicBezTo>
                  <a:pt x="7407" y="7874"/>
                  <a:pt x="7360" y="7953"/>
                  <a:pt x="7360" y="8036"/>
                </a:cubicBezTo>
                <a:cubicBezTo>
                  <a:pt x="7360" y="8070"/>
                  <a:pt x="7367" y="8106"/>
                  <a:pt x="7385" y="8138"/>
                </a:cubicBezTo>
                <a:cubicBezTo>
                  <a:pt x="7424" y="8216"/>
                  <a:pt x="7504" y="8262"/>
                  <a:pt x="7586" y="8262"/>
                </a:cubicBezTo>
                <a:cubicBezTo>
                  <a:pt x="7621" y="8262"/>
                  <a:pt x="7656" y="8254"/>
                  <a:pt x="7689" y="8236"/>
                </a:cubicBezTo>
                <a:cubicBezTo>
                  <a:pt x="7738" y="8210"/>
                  <a:pt x="7789" y="8180"/>
                  <a:pt x="7835" y="8149"/>
                </a:cubicBezTo>
                <a:cubicBezTo>
                  <a:pt x="7937" y="8079"/>
                  <a:pt x="7964" y="7935"/>
                  <a:pt x="7891" y="7834"/>
                </a:cubicBezTo>
                <a:cubicBezTo>
                  <a:pt x="7847" y="7771"/>
                  <a:pt x="7776" y="7736"/>
                  <a:pt x="7704" y="7736"/>
                </a:cubicBezTo>
                <a:close/>
                <a:moveTo>
                  <a:pt x="1727" y="7919"/>
                </a:moveTo>
                <a:cubicBezTo>
                  <a:pt x="1603" y="7919"/>
                  <a:pt x="1500" y="8021"/>
                  <a:pt x="1500" y="8144"/>
                </a:cubicBezTo>
                <a:cubicBezTo>
                  <a:pt x="1500" y="8269"/>
                  <a:pt x="1603" y="8371"/>
                  <a:pt x="1727" y="8371"/>
                </a:cubicBezTo>
                <a:lnTo>
                  <a:pt x="1865" y="8371"/>
                </a:lnTo>
                <a:cubicBezTo>
                  <a:pt x="1990" y="8371"/>
                  <a:pt x="2093" y="8269"/>
                  <a:pt x="2093" y="8144"/>
                </a:cubicBezTo>
                <a:cubicBezTo>
                  <a:pt x="2093" y="8021"/>
                  <a:pt x="1990" y="7919"/>
                  <a:pt x="1865" y="7919"/>
                </a:cubicBezTo>
                <a:close/>
                <a:moveTo>
                  <a:pt x="2707" y="7919"/>
                </a:moveTo>
                <a:cubicBezTo>
                  <a:pt x="2583" y="7919"/>
                  <a:pt x="2480" y="8021"/>
                  <a:pt x="2480" y="8144"/>
                </a:cubicBezTo>
                <a:cubicBezTo>
                  <a:pt x="2480" y="8269"/>
                  <a:pt x="2583" y="8371"/>
                  <a:pt x="2707" y="8371"/>
                </a:cubicBezTo>
                <a:lnTo>
                  <a:pt x="2845" y="8371"/>
                </a:lnTo>
                <a:cubicBezTo>
                  <a:pt x="2970" y="8371"/>
                  <a:pt x="3073" y="8269"/>
                  <a:pt x="3073" y="8144"/>
                </a:cubicBezTo>
                <a:cubicBezTo>
                  <a:pt x="3073" y="8021"/>
                  <a:pt x="2970" y="7919"/>
                  <a:pt x="2845" y="7919"/>
                </a:cubicBezTo>
                <a:close/>
                <a:moveTo>
                  <a:pt x="3687" y="7919"/>
                </a:moveTo>
                <a:cubicBezTo>
                  <a:pt x="3563" y="7919"/>
                  <a:pt x="3460" y="8021"/>
                  <a:pt x="3460" y="8144"/>
                </a:cubicBezTo>
                <a:cubicBezTo>
                  <a:pt x="3460" y="8269"/>
                  <a:pt x="3563" y="8371"/>
                  <a:pt x="3687" y="8371"/>
                </a:cubicBezTo>
                <a:lnTo>
                  <a:pt x="3825" y="8371"/>
                </a:lnTo>
                <a:cubicBezTo>
                  <a:pt x="3950" y="8371"/>
                  <a:pt x="4053" y="8269"/>
                  <a:pt x="4053" y="8144"/>
                </a:cubicBezTo>
                <a:cubicBezTo>
                  <a:pt x="4053" y="8021"/>
                  <a:pt x="3950" y="7919"/>
                  <a:pt x="3825" y="7919"/>
                </a:cubicBezTo>
                <a:close/>
                <a:moveTo>
                  <a:pt x="4664" y="7919"/>
                </a:moveTo>
                <a:cubicBezTo>
                  <a:pt x="4541" y="7919"/>
                  <a:pt x="4439" y="8021"/>
                  <a:pt x="4439" y="8144"/>
                </a:cubicBezTo>
                <a:cubicBezTo>
                  <a:pt x="4439" y="8269"/>
                  <a:pt x="4541" y="8371"/>
                  <a:pt x="4664" y="8371"/>
                </a:cubicBezTo>
                <a:lnTo>
                  <a:pt x="4804" y="8371"/>
                </a:lnTo>
                <a:cubicBezTo>
                  <a:pt x="4930" y="8371"/>
                  <a:pt x="5031" y="8269"/>
                  <a:pt x="5031" y="8144"/>
                </a:cubicBezTo>
                <a:cubicBezTo>
                  <a:pt x="5031" y="8021"/>
                  <a:pt x="4929" y="7919"/>
                  <a:pt x="4804" y="7919"/>
                </a:cubicBezTo>
                <a:close/>
                <a:moveTo>
                  <a:pt x="5645" y="7919"/>
                </a:moveTo>
                <a:cubicBezTo>
                  <a:pt x="5521" y="7919"/>
                  <a:pt x="5419" y="8021"/>
                  <a:pt x="5419" y="8144"/>
                </a:cubicBezTo>
                <a:cubicBezTo>
                  <a:pt x="5419" y="8269"/>
                  <a:pt x="5521" y="8371"/>
                  <a:pt x="5645" y="8371"/>
                </a:cubicBezTo>
                <a:lnTo>
                  <a:pt x="5784" y="8371"/>
                </a:lnTo>
                <a:cubicBezTo>
                  <a:pt x="5910" y="8371"/>
                  <a:pt x="6011" y="8269"/>
                  <a:pt x="6011" y="8144"/>
                </a:cubicBezTo>
                <a:cubicBezTo>
                  <a:pt x="6011" y="8021"/>
                  <a:pt x="5909" y="7919"/>
                  <a:pt x="5784" y="7919"/>
                </a:cubicBezTo>
                <a:close/>
                <a:moveTo>
                  <a:pt x="6625" y="7919"/>
                </a:moveTo>
                <a:cubicBezTo>
                  <a:pt x="6501" y="7919"/>
                  <a:pt x="6399" y="8021"/>
                  <a:pt x="6399" y="8144"/>
                </a:cubicBezTo>
                <a:cubicBezTo>
                  <a:pt x="6399" y="8269"/>
                  <a:pt x="6501" y="8371"/>
                  <a:pt x="6625" y="8371"/>
                </a:cubicBezTo>
                <a:lnTo>
                  <a:pt x="6764" y="8371"/>
                </a:lnTo>
                <a:cubicBezTo>
                  <a:pt x="6890" y="8371"/>
                  <a:pt x="6991" y="8269"/>
                  <a:pt x="6991" y="8144"/>
                </a:cubicBezTo>
                <a:cubicBezTo>
                  <a:pt x="6991" y="8021"/>
                  <a:pt x="6889" y="7919"/>
                  <a:pt x="6764" y="7919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6" name="Google Shape;826;p55"/>
          <p:cNvSpPr/>
          <p:nvPr/>
        </p:nvSpPr>
        <p:spPr>
          <a:xfrm>
            <a:off x="473003" y="4119933"/>
            <a:ext cx="254867" cy="226662"/>
          </a:xfrm>
          <a:custGeom>
            <a:rect b="b" l="l" r="r" t="t"/>
            <a:pathLst>
              <a:path extrusionOk="0" h="7506" w="8440">
                <a:moveTo>
                  <a:pt x="5771" y="1"/>
                </a:moveTo>
                <a:cubicBezTo>
                  <a:pt x="5765" y="1"/>
                  <a:pt x="5763" y="2"/>
                  <a:pt x="5760" y="2"/>
                </a:cubicBezTo>
                <a:cubicBezTo>
                  <a:pt x="5741" y="2"/>
                  <a:pt x="5725" y="8"/>
                  <a:pt x="5705" y="11"/>
                </a:cubicBezTo>
                <a:cubicBezTo>
                  <a:pt x="5686" y="16"/>
                  <a:pt x="5665" y="17"/>
                  <a:pt x="5646" y="24"/>
                </a:cubicBezTo>
                <a:cubicBezTo>
                  <a:pt x="5641" y="26"/>
                  <a:pt x="5634" y="29"/>
                  <a:pt x="5627" y="32"/>
                </a:cubicBezTo>
                <a:cubicBezTo>
                  <a:pt x="5609" y="39"/>
                  <a:pt x="5594" y="53"/>
                  <a:pt x="5579" y="63"/>
                </a:cubicBezTo>
                <a:cubicBezTo>
                  <a:pt x="5564" y="73"/>
                  <a:pt x="5549" y="76"/>
                  <a:pt x="5537" y="88"/>
                </a:cubicBezTo>
                <a:lnTo>
                  <a:pt x="4492" y="1003"/>
                </a:lnTo>
                <a:cubicBezTo>
                  <a:pt x="4345" y="1131"/>
                  <a:pt x="4330" y="1355"/>
                  <a:pt x="4458" y="1502"/>
                </a:cubicBezTo>
                <a:cubicBezTo>
                  <a:pt x="4528" y="1582"/>
                  <a:pt x="4626" y="1622"/>
                  <a:pt x="4724" y="1622"/>
                </a:cubicBezTo>
                <a:cubicBezTo>
                  <a:pt x="4807" y="1622"/>
                  <a:pt x="4891" y="1596"/>
                  <a:pt x="4958" y="1536"/>
                </a:cubicBezTo>
                <a:lnTo>
                  <a:pt x="5414" y="1134"/>
                </a:lnTo>
                <a:lnTo>
                  <a:pt x="5414" y="6016"/>
                </a:lnTo>
                <a:cubicBezTo>
                  <a:pt x="5414" y="6214"/>
                  <a:pt x="5572" y="6371"/>
                  <a:pt x="5769" y="6371"/>
                </a:cubicBezTo>
                <a:cubicBezTo>
                  <a:pt x="5967" y="6371"/>
                  <a:pt x="6124" y="6211"/>
                  <a:pt x="6124" y="6016"/>
                </a:cubicBezTo>
                <a:lnTo>
                  <a:pt x="6124" y="1144"/>
                </a:lnTo>
                <a:lnTo>
                  <a:pt x="6719" y="1673"/>
                </a:lnTo>
                <a:cubicBezTo>
                  <a:pt x="6788" y="1732"/>
                  <a:pt x="6872" y="1762"/>
                  <a:pt x="6956" y="1762"/>
                </a:cubicBezTo>
                <a:cubicBezTo>
                  <a:pt x="7052" y="1762"/>
                  <a:pt x="7149" y="1722"/>
                  <a:pt x="7218" y="1643"/>
                </a:cubicBezTo>
                <a:cubicBezTo>
                  <a:pt x="7349" y="1496"/>
                  <a:pt x="7336" y="1273"/>
                  <a:pt x="7189" y="1144"/>
                </a:cubicBezTo>
                <a:lnTo>
                  <a:pt x="6007" y="90"/>
                </a:lnTo>
                <a:cubicBezTo>
                  <a:pt x="5996" y="78"/>
                  <a:pt x="5978" y="75"/>
                  <a:pt x="5967" y="66"/>
                </a:cubicBezTo>
                <a:cubicBezTo>
                  <a:pt x="5949" y="56"/>
                  <a:pt x="5934" y="41"/>
                  <a:pt x="5918" y="33"/>
                </a:cubicBezTo>
                <a:cubicBezTo>
                  <a:pt x="5910" y="32"/>
                  <a:pt x="5904" y="29"/>
                  <a:pt x="5897" y="26"/>
                </a:cubicBezTo>
                <a:cubicBezTo>
                  <a:pt x="5879" y="19"/>
                  <a:pt x="5858" y="17"/>
                  <a:pt x="5839" y="14"/>
                </a:cubicBezTo>
                <a:cubicBezTo>
                  <a:pt x="5820" y="10"/>
                  <a:pt x="5800" y="2"/>
                  <a:pt x="5782" y="2"/>
                </a:cubicBezTo>
                <a:cubicBezTo>
                  <a:pt x="5778" y="2"/>
                  <a:pt x="5775" y="1"/>
                  <a:pt x="5771" y="1"/>
                </a:cubicBezTo>
                <a:close/>
                <a:moveTo>
                  <a:pt x="2666" y="2"/>
                </a:moveTo>
                <a:cubicBezTo>
                  <a:pt x="2663" y="2"/>
                  <a:pt x="2658" y="4"/>
                  <a:pt x="2654" y="4"/>
                </a:cubicBezTo>
                <a:cubicBezTo>
                  <a:pt x="2634" y="4"/>
                  <a:pt x="2617" y="11"/>
                  <a:pt x="2597" y="16"/>
                </a:cubicBezTo>
                <a:cubicBezTo>
                  <a:pt x="2578" y="19"/>
                  <a:pt x="2560" y="22"/>
                  <a:pt x="2539" y="29"/>
                </a:cubicBezTo>
                <a:cubicBezTo>
                  <a:pt x="2532" y="30"/>
                  <a:pt x="2526" y="32"/>
                  <a:pt x="2519" y="36"/>
                </a:cubicBezTo>
                <a:cubicBezTo>
                  <a:pt x="2502" y="44"/>
                  <a:pt x="2487" y="59"/>
                  <a:pt x="2471" y="68"/>
                </a:cubicBezTo>
                <a:cubicBezTo>
                  <a:pt x="2458" y="76"/>
                  <a:pt x="2441" y="81"/>
                  <a:pt x="2428" y="91"/>
                </a:cubicBezTo>
                <a:lnTo>
                  <a:pt x="1246" y="1146"/>
                </a:lnTo>
                <a:cubicBezTo>
                  <a:pt x="1099" y="1276"/>
                  <a:pt x="1086" y="1499"/>
                  <a:pt x="1216" y="1645"/>
                </a:cubicBezTo>
                <a:cubicBezTo>
                  <a:pt x="1286" y="1723"/>
                  <a:pt x="1383" y="1763"/>
                  <a:pt x="1479" y="1763"/>
                </a:cubicBezTo>
                <a:cubicBezTo>
                  <a:pt x="1562" y="1763"/>
                  <a:pt x="1647" y="1734"/>
                  <a:pt x="1715" y="1674"/>
                </a:cubicBezTo>
                <a:lnTo>
                  <a:pt x="2309" y="1146"/>
                </a:lnTo>
                <a:lnTo>
                  <a:pt x="2309" y="6018"/>
                </a:lnTo>
                <a:cubicBezTo>
                  <a:pt x="2309" y="6214"/>
                  <a:pt x="2467" y="6373"/>
                  <a:pt x="2664" y="6373"/>
                </a:cubicBezTo>
                <a:cubicBezTo>
                  <a:pt x="2859" y="6373"/>
                  <a:pt x="3018" y="6215"/>
                  <a:pt x="3018" y="6018"/>
                </a:cubicBezTo>
                <a:lnTo>
                  <a:pt x="3018" y="1140"/>
                </a:lnTo>
                <a:lnTo>
                  <a:pt x="3508" y="1573"/>
                </a:lnTo>
                <a:cubicBezTo>
                  <a:pt x="3574" y="1633"/>
                  <a:pt x="3659" y="1662"/>
                  <a:pt x="3742" y="1662"/>
                </a:cubicBezTo>
                <a:cubicBezTo>
                  <a:pt x="3840" y="1662"/>
                  <a:pt x="3938" y="1621"/>
                  <a:pt x="4008" y="1541"/>
                </a:cubicBezTo>
                <a:cubicBezTo>
                  <a:pt x="4137" y="1395"/>
                  <a:pt x="4122" y="1172"/>
                  <a:pt x="3975" y="1042"/>
                </a:cubicBezTo>
                <a:lnTo>
                  <a:pt x="2900" y="90"/>
                </a:lnTo>
                <a:cubicBezTo>
                  <a:pt x="2887" y="78"/>
                  <a:pt x="2872" y="75"/>
                  <a:pt x="2857" y="66"/>
                </a:cubicBezTo>
                <a:cubicBezTo>
                  <a:pt x="2842" y="54"/>
                  <a:pt x="2827" y="41"/>
                  <a:pt x="2811" y="33"/>
                </a:cubicBezTo>
                <a:cubicBezTo>
                  <a:pt x="2804" y="30"/>
                  <a:pt x="2798" y="29"/>
                  <a:pt x="2790" y="26"/>
                </a:cubicBezTo>
                <a:cubicBezTo>
                  <a:pt x="2771" y="19"/>
                  <a:pt x="2750" y="17"/>
                  <a:pt x="2731" y="14"/>
                </a:cubicBezTo>
                <a:cubicBezTo>
                  <a:pt x="2712" y="10"/>
                  <a:pt x="2695" y="4"/>
                  <a:pt x="2677" y="4"/>
                </a:cubicBezTo>
                <a:cubicBezTo>
                  <a:pt x="2673" y="4"/>
                  <a:pt x="2670" y="2"/>
                  <a:pt x="2666" y="2"/>
                </a:cubicBezTo>
                <a:close/>
                <a:moveTo>
                  <a:pt x="6973" y="3256"/>
                </a:moveTo>
                <a:cubicBezTo>
                  <a:pt x="6779" y="3256"/>
                  <a:pt x="6618" y="3415"/>
                  <a:pt x="6618" y="3611"/>
                </a:cubicBezTo>
                <a:lnTo>
                  <a:pt x="6618" y="7149"/>
                </a:lnTo>
                <a:cubicBezTo>
                  <a:pt x="6618" y="7344"/>
                  <a:pt x="6777" y="7503"/>
                  <a:pt x="6973" y="7503"/>
                </a:cubicBezTo>
                <a:cubicBezTo>
                  <a:pt x="7171" y="7503"/>
                  <a:pt x="7328" y="7345"/>
                  <a:pt x="7328" y="7149"/>
                </a:cubicBezTo>
                <a:lnTo>
                  <a:pt x="7328" y="3964"/>
                </a:lnTo>
                <a:lnTo>
                  <a:pt x="8084" y="3964"/>
                </a:lnTo>
                <a:cubicBezTo>
                  <a:pt x="8279" y="3964"/>
                  <a:pt x="8439" y="3805"/>
                  <a:pt x="8439" y="3609"/>
                </a:cubicBezTo>
                <a:cubicBezTo>
                  <a:pt x="8435" y="3415"/>
                  <a:pt x="8277" y="3256"/>
                  <a:pt x="8083" y="3256"/>
                </a:cubicBezTo>
                <a:close/>
                <a:moveTo>
                  <a:pt x="355" y="3256"/>
                </a:moveTo>
                <a:cubicBezTo>
                  <a:pt x="160" y="3256"/>
                  <a:pt x="0" y="3415"/>
                  <a:pt x="0" y="3611"/>
                </a:cubicBezTo>
                <a:cubicBezTo>
                  <a:pt x="0" y="3805"/>
                  <a:pt x="158" y="3966"/>
                  <a:pt x="355" y="3966"/>
                </a:cubicBezTo>
                <a:lnTo>
                  <a:pt x="1111" y="3966"/>
                </a:lnTo>
                <a:lnTo>
                  <a:pt x="1111" y="7151"/>
                </a:lnTo>
                <a:cubicBezTo>
                  <a:pt x="1111" y="7345"/>
                  <a:pt x="1268" y="7506"/>
                  <a:pt x="1464" y="7506"/>
                </a:cubicBezTo>
                <a:cubicBezTo>
                  <a:pt x="1660" y="7506"/>
                  <a:pt x="1819" y="7347"/>
                  <a:pt x="1819" y="7151"/>
                </a:cubicBezTo>
                <a:lnTo>
                  <a:pt x="1819" y="3612"/>
                </a:lnTo>
                <a:cubicBezTo>
                  <a:pt x="1816" y="3415"/>
                  <a:pt x="1657" y="3256"/>
                  <a:pt x="1463" y="3256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p55"/>
          <p:cNvSpPr/>
          <p:nvPr/>
        </p:nvSpPr>
        <p:spPr>
          <a:xfrm>
            <a:off x="1338206" y="4087093"/>
            <a:ext cx="108845" cy="292347"/>
          </a:xfrm>
          <a:custGeom>
            <a:rect b="b" l="l" r="r" t="t"/>
            <a:pathLst>
              <a:path extrusionOk="0" h="8801" w="2979">
                <a:moveTo>
                  <a:pt x="1485" y="0"/>
                </a:moveTo>
                <a:cubicBezTo>
                  <a:pt x="1411" y="0"/>
                  <a:pt x="1336" y="24"/>
                  <a:pt x="1273" y="70"/>
                </a:cubicBezTo>
                <a:lnTo>
                  <a:pt x="342" y="762"/>
                </a:lnTo>
                <a:cubicBezTo>
                  <a:pt x="186" y="880"/>
                  <a:pt x="152" y="1101"/>
                  <a:pt x="269" y="1258"/>
                </a:cubicBezTo>
                <a:cubicBezTo>
                  <a:pt x="338" y="1350"/>
                  <a:pt x="446" y="1401"/>
                  <a:pt x="553" y="1401"/>
                </a:cubicBezTo>
                <a:cubicBezTo>
                  <a:pt x="627" y="1401"/>
                  <a:pt x="702" y="1377"/>
                  <a:pt x="765" y="1330"/>
                </a:cubicBezTo>
                <a:lnTo>
                  <a:pt x="1132" y="1058"/>
                </a:lnTo>
                <a:lnTo>
                  <a:pt x="1132" y="3376"/>
                </a:lnTo>
                <a:cubicBezTo>
                  <a:pt x="425" y="3474"/>
                  <a:pt x="1" y="3891"/>
                  <a:pt x="1" y="4513"/>
                </a:cubicBezTo>
                <a:lnTo>
                  <a:pt x="1" y="8445"/>
                </a:lnTo>
                <a:cubicBezTo>
                  <a:pt x="1" y="8642"/>
                  <a:pt x="160" y="8800"/>
                  <a:pt x="354" y="8800"/>
                </a:cubicBezTo>
                <a:cubicBezTo>
                  <a:pt x="552" y="8800"/>
                  <a:pt x="709" y="8640"/>
                  <a:pt x="709" y="8445"/>
                </a:cubicBezTo>
                <a:lnTo>
                  <a:pt x="709" y="4513"/>
                </a:lnTo>
                <a:cubicBezTo>
                  <a:pt x="709" y="4139"/>
                  <a:pt x="1125" y="4059"/>
                  <a:pt x="1474" y="4059"/>
                </a:cubicBezTo>
                <a:cubicBezTo>
                  <a:pt x="1480" y="4059"/>
                  <a:pt x="1483" y="4056"/>
                  <a:pt x="1489" y="4056"/>
                </a:cubicBezTo>
                <a:cubicBezTo>
                  <a:pt x="1495" y="4057"/>
                  <a:pt x="1498" y="4059"/>
                  <a:pt x="1503" y="4059"/>
                </a:cubicBezTo>
                <a:cubicBezTo>
                  <a:pt x="1852" y="4059"/>
                  <a:pt x="2268" y="4139"/>
                  <a:pt x="2268" y="4513"/>
                </a:cubicBezTo>
                <a:lnTo>
                  <a:pt x="2268" y="8445"/>
                </a:lnTo>
                <a:cubicBezTo>
                  <a:pt x="2268" y="8642"/>
                  <a:pt x="2429" y="8800"/>
                  <a:pt x="2623" y="8800"/>
                </a:cubicBezTo>
                <a:cubicBezTo>
                  <a:pt x="2819" y="8800"/>
                  <a:pt x="2978" y="8640"/>
                  <a:pt x="2978" y="8445"/>
                </a:cubicBezTo>
                <a:lnTo>
                  <a:pt x="2978" y="4513"/>
                </a:lnTo>
                <a:cubicBezTo>
                  <a:pt x="2978" y="3890"/>
                  <a:pt x="2550" y="3474"/>
                  <a:pt x="1839" y="3376"/>
                </a:cubicBezTo>
                <a:lnTo>
                  <a:pt x="1839" y="1058"/>
                </a:lnTo>
                <a:lnTo>
                  <a:pt x="2206" y="1330"/>
                </a:lnTo>
                <a:cubicBezTo>
                  <a:pt x="2270" y="1377"/>
                  <a:pt x="2344" y="1400"/>
                  <a:pt x="2418" y="1400"/>
                </a:cubicBezTo>
                <a:cubicBezTo>
                  <a:pt x="2525" y="1400"/>
                  <a:pt x="2632" y="1351"/>
                  <a:pt x="2700" y="1258"/>
                </a:cubicBezTo>
                <a:cubicBezTo>
                  <a:pt x="2818" y="1101"/>
                  <a:pt x="2785" y="880"/>
                  <a:pt x="2629" y="762"/>
                </a:cubicBezTo>
                <a:lnTo>
                  <a:pt x="1697" y="70"/>
                </a:lnTo>
                <a:cubicBezTo>
                  <a:pt x="1633" y="24"/>
                  <a:pt x="1559" y="0"/>
                  <a:pt x="1485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8" name="Google Shape;828;p55"/>
          <p:cNvSpPr/>
          <p:nvPr/>
        </p:nvSpPr>
        <p:spPr>
          <a:xfrm>
            <a:off x="5222817" y="4145208"/>
            <a:ext cx="261601" cy="176112"/>
          </a:xfrm>
          <a:custGeom>
            <a:rect b="b" l="l" r="r" t="t"/>
            <a:pathLst>
              <a:path extrusionOk="0" h="5832" w="8663">
                <a:moveTo>
                  <a:pt x="7444" y="1"/>
                </a:moveTo>
                <a:cubicBezTo>
                  <a:pt x="7321" y="1"/>
                  <a:pt x="7219" y="103"/>
                  <a:pt x="7219" y="226"/>
                </a:cubicBezTo>
                <a:cubicBezTo>
                  <a:pt x="7219" y="351"/>
                  <a:pt x="7321" y="453"/>
                  <a:pt x="7444" y="453"/>
                </a:cubicBezTo>
                <a:lnTo>
                  <a:pt x="8209" y="453"/>
                </a:lnTo>
                <a:lnTo>
                  <a:pt x="8209" y="1218"/>
                </a:lnTo>
                <a:cubicBezTo>
                  <a:pt x="8209" y="1343"/>
                  <a:pt x="8312" y="1444"/>
                  <a:pt x="8436" y="1444"/>
                </a:cubicBezTo>
                <a:cubicBezTo>
                  <a:pt x="8561" y="1444"/>
                  <a:pt x="8662" y="1343"/>
                  <a:pt x="8662" y="1218"/>
                </a:cubicBezTo>
                <a:lnTo>
                  <a:pt x="8662" y="226"/>
                </a:lnTo>
                <a:cubicBezTo>
                  <a:pt x="8662" y="103"/>
                  <a:pt x="8561" y="1"/>
                  <a:pt x="8436" y="1"/>
                </a:cubicBezTo>
                <a:close/>
                <a:moveTo>
                  <a:pt x="226" y="1"/>
                </a:moveTo>
                <a:cubicBezTo>
                  <a:pt x="101" y="1"/>
                  <a:pt x="0" y="103"/>
                  <a:pt x="0" y="228"/>
                </a:cubicBezTo>
                <a:lnTo>
                  <a:pt x="0" y="1218"/>
                </a:lnTo>
                <a:cubicBezTo>
                  <a:pt x="0" y="1343"/>
                  <a:pt x="101" y="1445"/>
                  <a:pt x="226" y="1445"/>
                </a:cubicBezTo>
                <a:cubicBezTo>
                  <a:pt x="351" y="1445"/>
                  <a:pt x="453" y="1343"/>
                  <a:pt x="453" y="1218"/>
                </a:cubicBezTo>
                <a:lnTo>
                  <a:pt x="453" y="453"/>
                </a:lnTo>
                <a:lnTo>
                  <a:pt x="1217" y="453"/>
                </a:lnTo>
                <a:cubicBezTo>
                  <a:pt x="1341" y="453"/>
                  <a:pt x="1444" y="351"/>
                  <a:pt x="1444" y="228"/>
                </a:cubicBezTo>
                <a:cubicBezTo>
                  <a:pt x="1444" y="103"/>
                  <a:pt x="1341" y="1"/>
                  <a:pt x="1217" y="1"/>
                </a:cubicBezTo>
                <a:close/>
                <a:moveTo>
                  <a:pt x="4436" y="2474"/>
                </a:moveTo>
                <a:cubicBezTo>
                  <a:pt x="4679" y="2474"/>
                  <a:pt x="4878" y="2673"/>
                  <a:pt x="4878" y="2917"/>
                </a:cubicBezTo>
                <a:cubicBezTo>
                  <a:pt x="4878" y="3160"/>
                  <a:pt x="4681" y="3358"/>
                  <a:pt x="4436" y="3358"/>
                </a:cubicBezTo>
                <a:cubicBezTo>
                  <a:pt x="4192" y="3358"/>
                  <a:pt x="3995" y="3160"/>
                  <a:pt x="3995" y="2917"/>
                </a:cubicBezTo>
                <a:cubicBezTo>
                  <a:pt x="3995" y="2673"/>
                  <a:pt x="4192" y="2474"/>
                  <a:pt x="4436" y="2474"/>
                </a:cubicBezTo>
                <a:close/>
                <a:moveTo>
                  <a:pt x="4436" y="1766"/>
                </a:moveTo>
                <a:cubicBezTo>
                  <a:pt x="3802" y="1766"/>
                  <a:pt x="3285" y="2281"/>
                  <a:pt x="3285" y="2917"/>
                </a:cubicBezTo>
                <a:cubicBezTo>
                  <a:pt x="3285" y="3551"/>
                  <a:pt x="3802" y="4068"/>
                  <a:pt x="4436" y="4068"/>
                </a:cubicBezTo>
                <a:cubicBezTo>
                  <a:pt x="5071" y="4068"/>
                  <a:pt x="5587" y="3551"/>
                  <a:pt x="5587" y="2917"/>
                </a:cubicBezTo>
                <a:cubicBezTo>
                  <a:pt x="5587" y="2281"/>
                  <a:pt x="5071" y="1766"/>
                  <a:pt x="4436" y="1766"/>
                </a:cubicBezTo>
                <a:close/>
                <a:moveTo>
                  <a:pt x="4400" y="1522"/>
                </a:moveTo>
                <a:cubicBezTo>
                  <a:pt x="5758" y="1522"/>
                  <a:pt x="6987" y="2045"/>
                  <a:pt x="7685" y="2902"/>
                </a:cubicBezTo>
                <a:cubicBezTo>
                  <a:pt x="6990" y="3780"/>
                  <a:pt x="5749" y="4310"/>
                  <a:pt x="4378" y="4310"/>
                </a:cubicBezTo>
                <a:cubicBezTo>
                  <a:pt x="4334" y="4310"/>
                  <a:pt x="4289" y="4309"/>
                  <a:pt x="4244" y="4308"/>
                </a:cubicBezTo>
                <a:cubicBezTo>
                  <a:pt x="2911" y="4277"/>
                  <a:pt x="1778" y="3762"/>
                  <a:pt x="1166" y="2917"/>
                </a:cubicBezTo>
                <a:cubicBezTo>
                  <a:pt x="1778" y="2072"/>
                  <a:pt x="2914" y="1557"/>
                  <a:pt x="4255" y="1524"/>
                </a:cubicBezTo>
                <a:cubicBezTo>
                  <a:pt x="4303" y="1523"/>
                  <a:pt x="4352" y="1522"/>
                  <a:pt x="4400" y="1522"/>
                </a:cubicBezTo>
                <a:close/>
                <a:moveTo>
                  <a:pt x="4385" y="814"/>
                </a:moveTo>
                <a:cubicBezTo>
                  <a:pt x="4336" y="814"/>
                  <a:pt x="4286" y="815"/>
                  <a:pt x="4237" y="816"/>
                </a:cubicBezTo>
                <a:cubicBezTo>
                  <a:pt x="2572" y="854"/>
                  <a:pt x="1159" y="1561"/>
                  <a:pt x="453" y="2708"/>
                </a:cubicBezTo>
                <a:cubicBezTo>
                  <a:pt x="418" y="2763"/>
                  <a:pt x="401" y="2828"/>
                  <a:pt x="401" y="2893"/>
                </a:cubicBezTo>
                <a:lnTo>
                  <a:pt x="401" y="2936"/>
                </a:lnTo>
                <a:cubicBezTo>
                  <a:pt x="401" y="3002"/>
                  <a:pt x="419" y="3067"/>
                  <a:pt x="453" y="3122"/>
                </a:cubicBezTo>
                <a:cubicBezTo>
                  <a:pt x="1159" y="4268"/>
                  <a:pt x="2569" y="4975"/>
                  <a:pt x="4227" y="5014"/>
                </a:cubicBezTo>
                <a:cubicBezTo>
                  <a:pt x="4274" y="5015"/>
                  <a:pt x="4322" y="5015"/>
                  <a:pt x="4369" y="5015"/>
                </a:cubicBezTo>
                <a:cubicBezTo>
                  <a:pt x="4373" y="5015"/>
                  <a:pt x="4376" y="5015"/>
                  <a:pt x="4380" y="5015"/>
                </a:cubicBezTo>
                <a:cubicBezTo>
                  <a:pt x="6068" y="5015"/>
                  <a:pt x="7595" y="4303"/>
                  <a:pt x="8390" y="3138"/>
                </a:cubicBezTo>
                <a:cubicBezTo>
                  <a:pt x="8399" y="3125"/>
                  <a:pt x="8408" y="3110"/>
                  <a:pt x="8414" y="3095"/>
                </a:cubicBezTo>
                <a:lnTo>
                  <a:pt x="8436" y="3051"/>
                </a:lnTo>
                <a:cubicBezTo>
                  <a:pt x="8494" y="2935"/>
                  <a:pt x="8482" y="2800"/>
                  <a:pt x="8413" y="2694"/>
                </a:cubicBezTo>
                <a:cubicBezTo>
                  <a:pt x="7616" y="1528"/>
                  <a:pt x="6077" y="814"/>
                  <a:pt x="4385" y="814"/>
                </a:cubicBezTo>
                <a:close/>
                <a:moveTo>
                  <a:pt x="226" y="4389"/>
                </a:moveTo>
                <a:cubicBezTo>
                  <a:pt x="101" y="4389"/>
                  <a:pt x="0" y="4491"/>
                  <a:pt x="0" y="4616"/>
                </a:cubicBezTo>
                <a:lnTo>
                  <a:pt x="0" y="5606"/>
                </a:lnTo>
                <a:cubicBezTo>
                  <a:pt x="0" y="5731"/>
                  <a:pt x="101" y="5832"/>
                  <a:pt x="226" y="5832"/>
                </a:cubicBezTo>
                <a:lnTo>
                  <a:pt x="1218" y="5832"/>
                </a:lnTo>
                <a:cubicBezTo>
                  <a:pt x="1341" y="5832"/>
                  <a:pt x="1444" y="5731"/>
                  <a:pt x="1444" y="5606"/>
                </a:cubicBezTo>
                <a:cubicBezTo>
                  <a:pt x="1444" y="5480"/>
                  <a:pt x="1341" y="5380"/>
                  <a:pt x="1217" y="5380"/>
                </a:cubicBezTo>
                <a:lnTo>
                  <a:pt x="453" y="5380"/>
                </a:lnTo>
                <a:lnTo>
                  <a:pt x="453" y="4616"/>
                </a:lnTo>
                <a:cubicBezTo>
                  <a:pt x="453" y="4491"/>
                  <a:pt x="351" y="4389"/>
                  <a:pt x="226" y="4389"/>
                </a:cubicBezTo>
                <a:close/>
                <a:moveTo>
                  <a:pt x="8436" y="4389"/>
                </a:moveTo>
                <a:cubicBezTo>
                  <a:pt x="8312" y="4389"/>
                  <a:pt x="8209" y="4491"/>
                  <a:pt x="8209" y="4616"/>
                </a:cubicBezTo>
                <a:lnTo>
                  <a:pt x="8209" y="5380"/>
                </a:lnTo>
                <a:lnTo>
                  <a:pt x="7444" y="5380"/>
                </a:lnTo>
                <a:cubicBezTo>
                  <a:pt x="7321" y="5380"/>
                  <a:pt x="7219" y="5481"/>
                  <a:pt x="7219" y="5606"/>
                </a:cubicBezTo>
                <a:cubicBezTo>
                  <a:pt x="7219" y="5731"/>
                  <a:pt x="7321" y="5832"/>
                  <a:pt x="7444" y="5832"/>
                </a:cubicBezTo>
                <a:lnTo>
                  <a:pt x="8436" y="5832"/>
                </a:lnTo>
                <a:cubicBezTo>
                  <a:pt x="8561" y="5832"/>
                  <a:pt x="8662" y="5731"/>
                  <a:pt x="8662" y="5606"/>
                </a:cubicBezTo>
                <a:lnTo>
                  <a:pt x="8662" y="4616"/>
                </a:lnTo>
                <a:cubicBezTo>
                  <a:pt x="8662" y="4490"/>
                  <a:pt x="8561" y="4389"/>
                  <a:pt x="8436" y="4389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55"/>
          <p:cNvSpPr/>
          <p:nvPr/>
        </p:nvSpPr>
        <p:spPr>
          <a:xfrm>
            <a:off x="2071476" y="4123890"/>
            <a:ext cx="226714" cy="218752"/>
          </a:xfrm>
          <a:custGeom>
            <a:rect b="b" l="l" r="r" t="t"/>
            <a:pathLst>
              <a:path extrusionOk="0" h="8765" w="9084">
                <a:moveTo>
                  <a:pt x="2785" y="1377"/>
                </a:moveTo>
                <a:lnTo>
                  <a:pt x="2785" y="2454"/>
                </a:lnTo>
                <a:lnTo>
                  <a:pt x="700" y="2454"/>
                </a:lnTo>
                <a:lnTo>
                  <a:pt x="1573" y="1377"/>
                </a:lnTo>
                <a:close/>
                <a:moveTo>
                  <a:pt x="1463" y="3346"/>
                </a:moveTo>
                <a:cubicBezTo>
                  <a:pt x="1286" y="3346"/>
                  <a:pt x="1144" y="3490"/>
                  <a:pt x="1144" y="3666"/>
                </a:cubicBezTo>
                <a:cubicBezTo>
                  <a:pt x="1144" y="3842"/>
                  <a:pt x="1286" y="3985"/>
                  <a:pt x="1463" y="3985"/>
                </a:cubicBezTo>
                <a:cubicBezTo>
                  <a:pt x="1640" y="3985"/>
                  <a:pt x="1782" y="3842"/>
                  <a:pt x="1782" y="3666"/>
                </a:cubicBezTo>
                <a:cubicBezTo>
                  <a:pt x="1782" y="3490"/>
                  <a:pt x="1640" y="3346"/>
                  <a:pt x="1463" y="3346"/>
                </a:cubicBezTo>
                <a:close/>
                <a:moveTo>
                  <a:pt x="2785" y="2905"/>
                </a:moveTo>
                <a:lnTo>
                  <a:pt x="2785" y="4408"/>
                </a:lnTo>
                <a:lnTo>
                  <a:pt x="452" y="4408"/>
                </a:lnTo>
                <a:lnTo>
                  <a:pt x="452" y="2905"/>
                </a:lnTo>
                <a:close/>
                <a:moveTo>
                  <a:pt x="5933" y="1272"/>
                </a:moveTo>
                <a:cubicBezTo>
                  <a:pt x="5808" y="1272"/>
                  <a:pt x="5705" y="1374"/>
                  <a:pt x="5705" y="1498"/>
                </a:cubicBezTo>
                <a:lnTo>
                  <a:pt x="5705" y="1691"/>
                </a:lnTo>
                <a:cubicBezTo>
                  <a:pt x="5211" y="1771"/>
                  <a:pt x="4890" y="2109"/>
                  <a:pt x="4890" y="2586"/>
                </a:cubicBezTo>
                <a:cubicBezTo>
                  <a:pt x="4890" y="3137"/>
                  <a:pt x="5230" y="3306"/>
                  <a:pt x="5703" y="3538"/>
                </a:cubicBezTo>
                <a:lnTo>
                  <a:pt x="5964" y="3669"/>
                </a:lnTo>
                <a:cubicBezTo>
                  <a:pt x="6445" y="3906"/>
                  <a:pt x="6522" y="3963"/>
                  <a:pt x="6522" y="4215"/>
                </a:cubicBezTo>
                <a:cubicBezTo>
                  <a:pt x="6522" y="4635"/>
                  <a:pt x="6072" y="4668"/>
                  <a:pt x="5934" y="4668"/>
                </a:cubicBezTo>
                <a:cubicBezTo>
                  <a:pt x="5796" y="4668"/>
                  <a:pt x="5346" y="4635"/>
                  <a:pt x="5346" y="4215"/>
                </a:cubicBezTo>
                <a:cubicBezTo>
                  <a:pt x="5346" y="4092"/>
                  <a:pt x="5244" y="3989"/>
                  <a:pt x="5119" y="3989"/>
                </a:cubicBezTo>
                <a:cubicBezTo>
                  <a:pt x="4994" y="3989"/>
                  <a:pt x="4893" y="4092"/>
                  <a:pt x="4893" y="4215"/>
                </a:cubicBezTo>
                <a:cubicBezTo>
                  <a:pt x="4893" y="4689"/>
                  <a:pt x="5212" y="5027"/>
                  <a:pt x="5707" y="5104"/>
                </a:cubicBezTo>
                <a:lnTo>
                  <a:pt x="5707" y="5303"/>
                </a:lnTo>
                <a:cubicBezTo>
                  <a:pt x="5707" y="5428"/>
                  <a:pt x="5809" y="5529"/>
                  <a:pt x="5934" y="5529"/>
                </a:cubicBezTo>
                <a:cubicBezTo>
                  <a:pt x="6059" y="5529"/>
                  <a:pt x="6160" y="5428"/>
                  <a:pt x="6160" y="5303"/>
                </a:cubicBezTo>
                <a:lnTo>
                  <a:pt x="6160" y="5104"/>
                </a:lnTo>
                <a:cubicBezTo>
                  <a:pt x="6656" y="5027"/>
                  <a:pt x="6975" y="4689"/>
                  <a:pt x="6975" y="4215"/>
                </a:cubicBezTo>
                <a:cubicBezTo>
                  <a:pt x="6975" y="3663"/>
                  <a:pt x="6634" y="3495"/>
                  <a:pt x="6164" y="3263"/>
                </a:cubicBezTo>
                <a:lnTo>
                  <a:pt x="5903" y="3134"/>
                </a:lnTo>
                <a:cubicBezTo>
                  <a:pt x="5422" y="2896"/>
                  <a:pt x="5343" y="2838"/>
                  <a:pt x="5343" y="2586"/>
                </a:cubicBezTo>
                <a:cubicBezTo>
                  <a:pt x="5343" y="2161"/>
                  <a:pt x="5795" y="2127"/>
                  <a:pt x="5933" y="2127"/>
                </a:cubicBezTo>
                <a:cubicBezTo>
                  <a:pt x="6105" y="2127"/>
                  <a:pt x="6509" y="2172"/>
                  <a:pt x="6509" y="2586"/>
                </a:cubicBezTo>
                <a:cubicBezTo>
                  <a:pt x="6509" y="2711"/>
                  <a:pt x="6611" y="2812"/>
                  <a:pt x="6736" y="2812"/>
                </a:cubicBezTo>
                <a:cubicBezTo>
                  <a:pt x="6861" y="2812"/>
                  <a:pt x="6963" y="2711"/>
                  <a:pt x="6963" y="2586"/>
                </a:cubicBezTo>
                <a:cubicBezTo>
                  <a:pt x="6963" y="2111"/>
                  <a:pt x="6648" y="1772"/>
                  <a:pt x="6158" y="1694"/>
                </a:cubicBezTo>
                <a:lnTo>
                  <a:pt x="6158" y="1498"/>
                </a:lnTo>
                <a:cubicBezTo>
                  <a:pt x="6158" y="1374"/>
                  <a:pt x="6057" y="1272"/>
                  <a:pt x="5933" y="1272"/>
                </a:cubicBezTo>
                <a:close/>
                <a:moveTo>
                  <a:pt x="1463" y="5257"/>
                </a:moveTo>
                <a:cubicBezTo>
                  <a:pt x="1286" y="5257"/>
                  <a:pt x="1144" y="5400"/>
                  <a:pt x="1144" y="5577"/>
                </a:cubicBezTo>
                <a:cubicBezTo>
                  <a:pt x="1144" y="5752"/>
                  <a:pt x="1286" y="5896"/>
                  <a:pt x="1463" y="5896"/>
                </a:cubicBezTo>
                <a:cubicBezTo>
                  <a:pt x="1640" y="5896"/>
                  <a:pt x="1782" y="5752"/>
                  <a:pt x="1782" y="5577"/>
                </a:cubicBezTo>
                <a:cubicBezTo>
                  <a:pt x="1782" y="5401"/>
                  <a:pt x="1640" y="5259"/>
                  <a:pt x="1463" y="5257"/>
                </a:cubicBezTo>
                <a:close/>
                <a:moveTo>
                  <a:pt x="2785" y="4864"/>
                </a:moveTo>
                <a:lnTo>
                  <a:pt x="2785" y="6361"/>
                </a:lnTo>
                <a:lnTo>
                  <a:pt x="452" y="6361"/>
                </a:lnTo>
                <a:lnTo>
                  <a:pt x="452" y="4864"/>
                </a:lnTo>
                <a:close/>
                <a:moveTo>
                  <a:pt x="3493" y="709"/>
                </a:moveTo>
                <a:lnTo>
                  <a:pt x="8377" y="730"/>
                </a:lnTo>
                <a:lnTo>
                  <a:pt x="8377" y="6019"/>
                </a:lnTo>
                <a:lnTo>
                  <a:pt x="4613" y="6019"/>
                </a:lnTo>
                <a:cubicBezTo>
                  <a:pt x="4506" y="6019"/>
                  <a:pt x="4403" y="6070"/>
                  <a:pt x="4336" y="6153"/>
                </a:cubicBezTo>
                <a:lnTo>
                  <a:pt x="3493" y="7215"/>
                </a:lnTo>
                <a:lnTo>
                  <a:pt x="3493" y="709"/>
                </a:lnTo>
                <a:close/>
                <a:moveTo>
                  <a:pt x="6467" y="7293"/>
                </a:moveTo>
                <a:cubicBezTo>
                  <a:pt x="6592" y="7293"/>
                  <a:pt x="6693" y="7396"/>
                  <a:pt x="6693" y="7519"/>
                </a:cubicBezTo>
                <a:cubicBezTo>
                  <a:pt x="6693" y="7644"/>
                  <a:pt x="6592" y="7746"/>
                  <a:pt x="6467" y="7746"/>
                </a:cubicBezTo>
                <a:lnTo>
                  <a:pt x="4684" y="7746"/>
                </a:lnTo>
                <a:cubicBezTo>
                  <a:pt x="4559" y="7746"/>
                  <a:pt x="4457" y="7644"/>
                  <a:pt x="4457" y="7519"/>
                </a:cubicBezTo>
                <a:cubicBezTo>
                  <a:pt x="4457" y="7396"/>
                  <a:pt x="4559" y="7293"/>
                  <a:pt x="4684" y="7293"/>
                </a:cubicBezTo>
                <a:close/>
                <a:moveTo>
                  <a:pt x="1465" y="7198"/>
                </a:moveTo>
                <a:cubicBezTo>
                  <a:pt x="1641" y="7198"/>
                  <a:pt x="1784" y="7341"/>
                  <a:pt x="1784" y="7518"/>
                </a:cubicBezTo>
                <a:cubicBezTo>
                  <a:pt x="1782" y="7696"/>
                  <a:pt x="1640" y="7837"/>
                  <a:pt x="1465" y="7837"/>
                </a:cubicBezTo>
                <a:cubicBezTo>
                  <a:pt x="1288" y="7837"/>
                  <a:pt x="1145" y="7694"/>
                  <a:pt x="1145" y="7518"/>
                </a:cubicBezTo>
                <a:cubicBezTo>
                  <a:pt x="1145" y="7341"/>
                  <a:pt x="1288" y="7198"/>
                  <a:pt x="1465" y="7198"/>
                </a:cubicBezTo>
                <a:close/>
                <a:moveTo>
                  <a:pt x="3140" y="1"/>
                </a:moveTo>
                <a:cubicBezTo>
                  <a:pt x="3046" y="13"/>
                  <a:pt x="2955" y="38"/>
                  <a:pt x="2889" y="105"/>
                </a:cubicBezTo>
                <a:cubicBezTo>
                  <a:pt x="2822" y="171"/>
                  <a:pt x="2785" y="261"/>
                  <a:pt x="2785" y="354"/>
                </a:cubicBezTo>
                <a:lnTo>
                  <a:pt x="2785" y="924"/>
                </a:lnTo>
                <a:lnTo>
                  <a:pt x="1465" y="924"/>
                </a:lnTo>
                <a:cubicBezTo>
                  <a:pt x="1396" y="924"/>
                  <a:pt x="1331" y="956"/>
                  <a:pt x="1288" y="1008"/>
                </a:cubicBezTo>
                <a:lnTo>
                  <a:pt x="51" y="2537"/>
                </a:lnTo>
                <a:cubicBezTo>
                  <a:pt x="37" y="2555"/>
                  <a:pt x="26" y="2571"/>
                  <a:pt x="18" y="2589"/>
                </a:cubicBezTo>
                <a:cubicBezTo>
                  <a:pt x="18" y="2592"/>
                  <a:pt x="17" y="2592"/>
                  <a:pt x="17" y="2592"/>
                </a:cubicBezTo>
                <a:cubicBezTo>
                  <a:pt x="6" y="2616"/>
                  <a:pt x="2" y="2644"/>
                  <a:pt x="2" y="2669"/>
                </a:cubicBezTo>
                <a:cubicBezTo>
                  <a:pt x="2" y="2674"/>
                  <a:pt x="0" y="2675"/>
                  <a:pt x="0" y="2678"/>
                </a:cubicBezTo>
                <a:lnTo>
                  <a:pt x="0" y="7774"/>
                </a:lnTo>
                <a:cubicBezTo>
                  <a:pt x="0" y="8275"/>
                  <a:pt x="63" y="8765"/>
                  <a:pt x="827" y="8765"/>
                </a:cubicBezTo>
                <a:lnTo>
                  <a:pt x="6879" y="8765"/>
                </a:lnTo>
                <a:cubicBezTo>
                  <a:pt x="7517" y="8765"/>
                  <a:pt x="7841" y="8431"/>
                  <a:pt x="7841" y="7774"/>
                </a:cubicBezTo>
                <a:lnTo>
                  <a:pt x="7841" y="6728"/>
                </a:lnTo>
                <a:lnTo>
                  <a:pt x="8729" y="6728"/>
                </a:lnTo>
                <a:cubicBezTo>
                  <a:pt x="8925" y="6728"/>
                  <a:pt x="9084" y="6569"/>
                  <a:pt x="9084" y="6373"/>
                </a:cubicBezTo>
                <a:lnTo>
                  <a:pt x="9084" y="376"/>
                </a:lnTo>
                <a:cubicBezTo>
                  <a:pt x="9082" y="182"/>
                  <a:pt x="8925" y="24"/>
                  <a:pt x="8730" y="24"/>
                </a:cubicBezTo>
                <a:lnTo>
                  <a:pt x="3140" y="1"/>
                </a:ln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55"/>
          <p:cNvSpPr txBox="1"/>
          <p:nvPr/>
        </p:nvSpPr>
        <p:spPr>
          <a:xfrm>
            <a:off x="4287674" y="4483949"/>
            <a:ext cx="5475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Scale / Expand / Share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55"/>
          <p:cNvSpPr txBox="1"/>
          <p:nvPr/>
        </p:nvSpPr>
        <p:spPr>
          <a:xfrm>
            <a:off x="5136005" y="4483949"/>
            <a:ext cx="4353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Faster Insights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55"/>
          <p:cNvSpPr txBox="1"/>
          <p:nvPr/>
        </p:nvSpPr>
        <p:spPr>
          <a:xfrm>
            <a:off x="1896825" y="4483949"/>
            <a:ext cx="5760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Pay Only for What You Use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55"/>
          <p:cNvSpPr txBox="1"/>
          <p:nvPr/>
        </p:nvSpPr>
        <p:spPr>
          <a:xfrm>
            <a:off x="2755472" y="4483949"/>
            <a:ext cx="443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Economies of Scale 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55"/>
          <p:cNvSpPr txBox="1"/>
          <p:nvPr/>
        </p:nvSpPr>
        <p:spPr>
          <a:xfrm>
            <a:off x="3536859" y="4483949"/>
            <a:ext cx="4647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Embedded Analytics</a:t>
            </a:r>
            <a:endParaRPr sz="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55"/>
          <p:cNvSpPr/>
          <p:nvPr/>
        </p:nvSpPr>
        <p:spPr>
          <a:xfrm>
            <a:off x="6801111" y="4095593"/>
            <a:ext cx="273801" cy="275341"/>
          </a:xfrm>
          <a:custGeom>
            <a:rect b="b" l="l" r="r" t="t"/>
            <a:pathLst>
              <a:path extrusionOk="0" h="9118" w="9067">
                <a:moveTo>
                  <a:pt x="4564" y="0"/>
                </a:moveTo>
                <a:cubicBezTo>
                  <a:pt x="4485" y="0"/>
                  <a:pt x="4423" y="64"/>
                  <a:pt x="4423" y="143"/>
                </a:cubicBezTo>
                <a:lnTo>
                  <a:pt x="4423" y="1289"/>
                </a:lnTo>
                <a:cubicBezTo>
                  <a:pt x="4423" y="1368"/>
                  <a:pt x="4485" y="1430"/>
                  <a:pt x="4564" y="1430"/>
                </a:cubicBezTo>
                <a:cubicBezTo>
                  <a:pt x="4641" y="1430"/>
                  <a:pt x="4705" y="1368"/>
                  <a:pt x="4705" y="1289"/>
                </a:cubicBezTo>
                <a:lnTo>
                  <a:pt x="4705" y="143"/>
                </a:lnTo>
                <a:cubicBezTo>
                  <a:pt x="4705" y="64"/>
                  <a:pt x="4641" y="2"/>
                  <a:pt x="4564" y="0"/>
                </a:cubicBezTo>
                <a:close/>
                <a:moveTo>
                  <a:pt x="6577" y="508"/>
                </a:moveTo>
                <a:cubicBezTo>
                  <a:pt x="6526" y="508"/>
                  <a:pt x="6477" y="536"/>
                  <a:pt x="6451" y="584"/>
                </a:cubicBezTo>
                <a:lnTo>
                  <a:pt x="5918" y="1599"/>
                </a:lnTo>
                <a:cubicBezTo>
                  <a:pt x="5881" y="1668"/>
                  <a:pt x="5909" y="1754"/>
                  <a:pt x="5977" y="1791"/>
                </a:cubicBezTo>
                <a:cubicBezTo>
                  <a:pt x="5998" y="1801"/>
                  <a:pt x="6021" y="1807"/>
                  <a:pt x="6043" y="1807"/>
                </a:cubicBezTo>
                <a:cubicBezTo>
                  <a:pt x="6092" y="1807"/>
                  <a:pt x="6142" y="1779"/>
                  <a:pt x="6169" y="1730"/>
                </a:cubicBezTo>
                <a:lnTo>
                  <a:pt x="6701" y="716"/>
                </a:lnTo>
                <a:cubicBezTo>
                  <a:pt x="6739" y="646"/>
                  <a:pt x="6711" y="561"/>
                  <a:pt x="6643" y="524"/>
                </a:cubicBezTo>
                <a:cubicBezTo>
                  <a:pt x="6622" y="514"/>
                  <a:pt x="6599" y="508"/>
                  <a:pt x="6577" y="508"/>
                </a:cubicBezTo>
                <a:close/>
                <a:moveTo>
                  <a:pt x="2547" y="401"/>
                </a:moveTo>
                <a:cubicBezTo>
                  <a:pt x="2511" y="401"/>
                  <a:pt x="2474" y="410"/>
                  <a:pt x="2440" y="428"/>
                </a:cubicBezTo>
                <a:cubicBezTo>
                  <a:pt x="2329" y="486"/>
                  <a:pt x="2286" y="622"/>
                  <a:pt x="2345" y="734"/>
                </a:cubicBezTo>
                <a:lnTo>
                  <a:pt x="2878" y="1749"/>
                </a:lnTo>
                <a:cubicBezTo>
                  <a:pt x="2919" y="1827"/>
                  <a:pt x="2997" y="1870"/>
                  <a:pt x="3079" y="1870"/>
                </a:cubicBezTo>
                <a:cubicBezTo>
                  <a:pt x="3113" y="1870"/>
                  <a:pt x="3149" y="1861"/>
                  <a:pt x="3184" y="1844"/>
                </a:cubicBezTo>
                <a:cubicBezTo>
                  <a:pt x="3294" y="1785"/>
                  <a:pt x="3336" y="1648"/>
                  <a:pt x="3279" y="1537"/>
                </a:cubicBezTo>
                <a:lnTo>
                  <a:pt x="2746" y="523"/>
                </a:lnTo>
                <a:cubicBezTo>
                  <a:pt x="2706" y="445"/>
                  <a:pt x="2628" y="401"/>
                  <a:pt x="2547" y="401"/>
                </a:cubicBezTo>
                <a:close/>
                <a:moveTo>
                  <a:pt x="8122" y="1892"/>
                </a:moveTo>
                <a:cubicBezTo>
                  <a:pt x="8094" y="1892"/>
                  <a:pt x="8066" y="1900"/>
                  <a:pt x="8042" y="1916"/>
                </a:cubicBezTo>
                <a:lnTo>
                  <a:pt x="7099" y="2568"/>
                </a:lnTo>
                <a:cubicBezTo>
                  <a:pt x="7033" y="2612"/>
                  <a:pt x="7018" y="2700"/>
                  <a:pt x="7061" y="2765"/>
                </a:cubicBezTo>
                <a:cubicBezTo>
                  <a:pt x="7090" y="2804"/>
                  <a:pt x="7134" y="2826"/>
                  <a:pt x="7179" y="2826"/>
                </a:cubicBezTo>
                <a:cubicBezTo>
                  <a:pt x="7207" y="2826"/>
                  <a:pt x="7234" y="2819"/>
                  <a:pt x="7259" y="2802"/>
                </a:cubicBezTo>
                <a:lnTo>
                  <a:pt x="8202" y="2150"/>
                </a:lnTo>
                <a:cubicBezTo>
                  <a:pt x="8266" y="2106"/>
                  <a:pt x="8281" y="2018"/>
                  <a:pt x="8239" y="1953"/>
                </a:cubicBezTo>
                <a:cubicBezTo>
                  <a:pt x="8211" y="1913"/>
                  <a:pt x="8167" y="1892"/>
                  <a:pt x="8122" y="1892"/>
                </a:cubicBezTo>
                <a:close/>
                <a:moveTo>
                  <a:pt x="986" y="1769"/>
                </a:moveTo>
                <a:cubicBezTo>
                  <a:pt x="914" y="1769"/>
                  <a:pt x="844" y="1803"/>
                  <a:pt x="800" y="1867"/>
                </a:cubicBezTo>
                <a:cubicBezTo>
                  <a:pt x="727" y="1968"/>
                  <a:pt x="755" y="2110"/>
                  <a:pt x="856" y="2181"/>
                </a:cubicBezTo>
                <a:lnTo>
                  <a:pt x="1799" y="2833"/>
                </a:lnTo>
                <a:cubicBezTo>
                  <a:pt x="1839" y="2862"/>
                  <a:pt x="1884" y="2873"/>
                  <a:pt x="1928" y="2873"/>
                </a:cubicBezTo>
                <a:cubicBezTo>
                  <a:pt x="1999" y="2873"/>
                  <a:pt x="2071" y="2841"/>
                  <a:pt x="2115" y="2775"/>
                </a:cubicBezTo>
                <a:cubicBezTo>
                  <a:pt x="2185" y="2673"/>
                  <a:pt x="2160" y="2532"/>
                  <a:pt x="2057" y="2461"/>
                </a:cubicBezTo>
                <a:lnTo>
                  <a:pt x="1114" y="1809"/>
                </a:lnTo>
                <a:cubicBezTo>
                  <a:pt x="1075" y="1782"/>
                  <a:pt x="1030" y="1769"/>
                  <a:pt x="986" y="1769"/>
                </a:cubicBezTo>
                <a:close/>
                <a:moveTo>
                  <a:pt x="238" y="3706"/>
                </a:moveTo>
                <a:cubicBezTo>
                  <a:pt x="125" y="3706"/>
                  <a:pt x="29" y="3791"/>
                  <a:pt x="15" y="3904"/>
                </a:cubicBezTo>
                <a:cubicBezTo>
                  <a:pt x="1" y="4029"/>
                  <a:pt x="90" y="4142"/>
                  <a:pt x="211" y="4156"/>
                </a:cubicBezTo>
                <a:lnTo>
                  <a:pt x="1350" y="4296"/>
                </a:lnTo>
                <a:cubicBezTo>
                  <a:pt x="1359" y="4298"/>
                  <a:pt x="1368" y="4298"/>
                  <a:pt x="1379" y="4298"/>
                </a:cubicBezTo>
                <a:cubicBezTo>
                  <a:pt x="1491" y="4298"/>
                  <a:pt x="1588" y="4214"/>
                  <a:pt x="1603" y="4100"/>
                </a:cubicBezTo>
                <a:cubicBezTo>
                  <a:pt x="1618" y="3975"/>
                  <a:pt x="1529" y="3862"/>
                  <a:pt x="1405" y="3848"/>
                </a:cubicBezTo>
                <a:lnTo>
                  <a:pt x="268" y="3708"/>
                </a:lnTo>
                <a:cubicBezTo>
                  <a:pt x="258" y="3707"/>
                  <a:pt x="248" y="3706"/>
                  <a:pt x="238" y="3706"/>
                </a:cubicBezTo>
                <a:close/>
                <a:moveTo>
                  <a:pt x="1551" y="5233"/>
                </a:moveTo>
                <a:cubicBezTo>
                  <a:pt x="1510" y="5233"/>
                  <a:pt x="1467" y="5240"/>
                  <a:pt x="1426" y="5255"/>
                </a:cubicBezTo>
                <a:lnTo>
                  <a:pt x="354" y="5662"/>
                </a:lnTo>
                <a:cubicBezTo>
                  <a:pt x="171" y="5730"/>
                  <a:pt x="79" y="5935"/>
                  <a:pt x="148" y="6120"/>
                </a:cubicBezTo>
                <a:cubicBezTo>
                  <a:pt x="201" y="6261"/>
                  <a:pt x="335" y="6347"/>
                  <a:pt x="477" y="6347"/>
                </a:cubicBezTo>
                <a:cubicBezTo>
                  <a:pt x="519" y="6347"/>
                  <a:pt x="562" y="6339"/>
                  <a:pt x="604" y="6324"/>
                </a:cubicBezTo>
                <a:lnTo>
                  <a:pt x="1676" y="5919"/>
                </a:lnTo>
                <a:cubicBezTo>
                  <a:pt x="1858" y="5848"/>
                  <a:pt x="1952" y="5644"/>
                  <a:pt x="1884" y="5462"/>
                </a:cubicBezTo>
                <a:cubicBezTo>
                  <a:pt x="1829" y="5319"/>
                  <a:pt x="1694" y="5233"/>
                  <a:pt x="1551" y="5233"/>
                </a:cubicBezTo>
                <a:close/>
                <a:moveTo>
                  <a:pt x="7515" y="5204"/>
                </a:moveTo>
                <a:cubicBezTo>
                  <a:pt x="7344" y="5204"/>
                  <a:pt x="7182" y="5309"/>
                  <a:pt x="7118" y="5478"/>
                </a:cubicBezTo>
                <a:cubicBezTo>
                  <a:pt x="7033" y="5698"/>
                  <a:pt x="7145" y="5943"/>
                  <a:pt x="7364" y="6026"/>
                </a:cubicBezTo>
                <a:lnTo>
                  <a:pt x="8435" y="6433"/>
                </a:lnTo>
                <a:cubicBezTo>
                  <a:pt x="8486" y="6451"/>
                  <a:pt x="8536" y="6461"/>
                  <a:pt x="8585" y="6461"/>
                </a:cubicBezTo>
                <a:cubicBezTo>
                  <a:pt x="8756" y="6461"/>
                  <a:pt x="8918" y="6357"/>
                  <a:pt x="8983" y="6186"/>
                </a:cubicBezTo>
                <a:cubicBezTo>
                  <a:pt x="9066" y="5967"/>
                  <a:pt x="8955" y="5722"/>
                  <a:pt x="8737" y="5638"/>
                </a:cubicBezTo>
                <a:lnTo>
                  <a:pt x="7664" y="5232"/>
                </a:lnTo>
                <a:cubicBezTo>
                  <a:pt x="7615" y="5213"/>
                  <a:pt x="7565" y="5204"/>
                  <a:pt x="7515" y="5204"/>
                </a:cubicBezTo>
                <a:close/>
                <a:moveTo>
                  <a:pt x="2409" y="6496"/>
                </a:moveTo>
                <a:cubicBezTo>
                  <a:pt x="2311" y="6496"/>
                  <a:pt x="2215" y="6536"/>
                  <a:pt x="2145" y="6614"/>
                </a:cubicBezTo>
                <a:lnTo>
                  <a:pt x="1383" y="7472"/>
                </a:lnTo>
                <a:cubicBezTo>
                  <a:pt x="1254" y="7618"/>
                  <a:pt x="1267" y="7841"/>
                  <a:pt x="1413" y="7971"/>
                </a:cubicBezTo>
                <a:cubicBezTo>
                  <a:pt x="1480" y="8031"/>
                  <a:pt x="1564" y="8060"/>
                  <a:pt x="1647" y="8060"/>
                </a:cubicBezTo>
                <a:cubicBezTo>
                  <a:pt x="1745" y="8060"/>
                  <a:pt x="1842" y="8019"/>
                  <a:pt x="1913" y="7942"/>
                </a:cubicBezTo>
                <a:lnTo>
                  <a:pt x="2674" y="7085"/>
                </a:lnTo>
                <a:cubicBezTo>
                  <a:pt x="2804" y="6938"/>
                  <a:pt x="2791" y="6715"/>
                  <a:pt x="2644" y="6584"/>
                </a:cubicBezTo>
                <a:cubicBezTo>
                  <a:pt x="2576" y="6525"/>
                  <a:pt x="2492" y="6496"/>
                  <a:pt x="2409" y="6496"/>
                </a:cubicBezTo>
                <a:close/>
                <a:moveTo>
                  <a:pt x="6638" y="6454"/>
                </a:moveTo>
                <a:cubicBezTo>
                  <a:pt x="6538" y="6454"/>
                  <a:pt x="6437" y="6489"/>
                  <a:pt x="6356" y="6561"/>
                </a:cubicBezTo>
                <a:cubicBezTo>
                  <a:pt x="6179" y="6716"/>
                  <a:pt x="6165" y="6984"/>
                  <a:pt x="6319" y="7160"/>
                </a:cubicBezTo>
                <a:lnTo>
                  <a:pt x="7078" y="8017"/>
                </a:lnTo>
                <a:cubicBezTo>
                  <a:pt x="7162" y="8112"/>
                  <a:pt x="7278" y="8161"/>
                  <a:pt x="7396" y="8161"/>
                </a:cubicBezTo>
                <a:cubicBezTo>
                  <a:pt x="7497" y="8161"/>
                  <a:pt x="7596" y="8126"/>
                  <a:pt x="7678" y="8054"/>
                </a:cubicBezTo>
                <a:cubicBezTo>
                  <a:pt x="7854" y="7899"/>
                  <a:pt x="7869" y="7631"/>
                  <a:pt x="7715" y="7456"/>
                </a:cubicBezTo>
                <a:lnTo>
                  <a:pt x="6956" y="6598"/>
                </a:lnTo>
                <a:cubicBezTo>
                  <a:pt x="6872" y="6502"/>
                  <a:pt x="6755" y="6454"/>
                  <a:pt x="6638" y="6454"/>
                </a:cubicBezTo>
                <a:close/>
                <a:moveTo>
                  <a:pt x="3755" y="7215"/>
                </a:moveTo>
                <a:cubicBezTo>
                  <a:pt x="3597" y="7215"/>
                  <a:pt x="3452" y="7323"/>
                  <a:pt x="3413" y="7483"/>
                </a:cubicBezTo>
                <a:lnTo>
                  <a:pt x="3138" y="8596"/>
                </a:lnTo>
                <a:cubicBezTo>
                  <a:pt x="3091" y="8787"/>
                  <a:pt x="3207" y="8980"/>
                  <a:pt x="3395" y="9026"/>
                </a:cubicBezTo>
                <a:cubicBezTo>
                  <a:pt x="3423" y="9033"/>
                  <a:pt x="3453" y="9037"/>
                  <a:pt x="3481" y="9037"/>
                </a:cubicBezTo>
                <a:cubicBezTo>
                  <a:pt x="3640" y="9037"/>
                  <a:pt x="3786" y="8929"/>
                  <a:pt x="3824" y="8767"/>
                </a:cubicBezTo>
                <a:lnTo>
                  <a:pt x="4099" y="7653"/>
                </a:lnTo>
                <a:cubicBezTo>
                  <a:pt x="4145" y="7463"/>
                  <a:pt x="4031" y="7272"/>
                  <a:pt x="3841" y="7226"/>
                </a:cubicBezTo>
                <a:cubicBezTo>
                  <a:pt x="3812" y="7219"/>
                  <a:pt x="3783" y="7215"/>
                  <a:pt x="3755" y="7215"/>
                </a:cubicBezTo>
                <a:close/>
                <a:moveTo>
                  <a:pt x="5284" y="7155"/>
                </a:moveTo>
                <a:cubicBezTo>
                  <a:pt x="5250" y="7155"/>
                  <a:pt x="5215" y="7159"/>
                  <a:pt x="5180" y="7168"/>
                </a:cubicBezTo>
                <a:cubicBezTo>
                  <a:pt x="4951" y="7223"/>
                  <a:pt x="4812" y="7453"/>
                  <a:pt x="4870" y="7682"/>
                </a:cubicBezTo>
                <a:lnTo>
                  <a:pt x="5144" y="8795"/>
                </a:lnTo>
                <a:cubicBezTo>
                  <a:pt x="5192" y="8988"/>
                  <a:pt x="5366" y="9118"/>
                  <a:pt x="5556" y="9118"/>
                </a:cubicBezTo>
                <a:cubicBezTo>
                  <a:pt x="5590" y="9118"/>
                  <a:pt x="5626" y="9115"/>
                  <a:pt x="5658" y="9106"/>
                </a:cubicBezTo>
                <a:cubicBezTo>
                  <a:pt x="5887" y="9049"/>
                  <a:pt x="6026" y="8819"/>
                  <a:pt x="5969" y="8592"/>
                </a:cubicBezTo>
                <a:lnTo>
                  <a:pt x="5694" y="7477"/>
                </a:lnTo>
                <a:cubicBezTo>
                  <a:pt x="5646" y="7284"/>
                  <a:pt x="5474" y="7155"/>
                  <a:pt x="5284" y="7155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55"/>
          <p:cNvSpPr txBox="1"/>
          <p:nvPr/>
        </p:nvSpPr>
        <p:spPr>
          <a:xfrm>
            <a:off x="6721630" y="4483949"/>
            <a:ext cx="4329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Process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55"/>
          <p:cNvSpPr/>
          <p:nvPr/>
        </p:nvSpPr>
        <p:spPr>
          <a:xfrm>
            <a:off x="7592462" y="4096514"/>
            <a:ext cx="275492" cy="273499"/>
          </a:xfrm>
          <a:custGeom>
            <a:rect b="b" l="l" r="r" t="t"/>
            <a:pathLst>
              <a:path extrusionOk="0" h="9057" w="9123">
                <a:moveTo>
                  <a:pt x="6043" y="2533"/>
                </a:moveTo>
                <a:cubicBezTo>
                  <a:pt x="6317" y="2533"/>
                  <a:pt x="6542" y="2757"/>
                  <a:pt x="6542" y="3032"/>
                </a:cubicBezTo>
                <a:cubicBezTo>
                  <a:pt x="6542" y="3103"/>
                  <a:pt x="6527" y="3172"/>
                  <a:pt x="6499" y="3233"/>
                </a:cubicBezTo>
                <a:cubicBezTo>
                  <a:pt x="6381" y="3195"/>
                  <a:pt x="6276" y="3139"/>
                  <a:pt x="6185" y="3057"/>
                </a:cubicBezTo>
                <a:cubicBezTo>
                  <a:pt x="6165" y="3038"/>
                  <a:pt x="6138" y="3029"/>
                  <a:pt x="6111" y="3029"/>
                </a:cubicBezTo>
                <a:cubicBezTo>
                  <a:pt x="6080" y="3029"/>
                  <a:pt x="6049" y="3041"/>
                  <a:pt x="6028" y="3066"/>
                </a:cubicBezTo>
                <a:cubicBezTo>
                  <a:pt x="5986" y="3111"/>
                  <a:pt x="5991" y="3184"/>
                  <a:pt x="6037" y="3224"/>
                </a:cubicBezTo>
                <a:cubicBezTo>
                  <a:pt x="6132" y="3310"/>
                  <a:pt x="6242" y="3372"/>
                  <a:pt x="6360" y="3417"/>
                </a:cubicBezTo>
                <a:cubicBezTo>
                  <a:pt x="6274" y="3488"/>
                  <a:pt x="6164" y="3533"/>
                  <a:pt x="6043" y="3533"/>
                </a:cubicBezTo>
                <a:cubicBezTo>
                  <a:pt x="5768" y="3533"/>
                  <a:pt x="5544" y="3310"/>
                  <a:pt x="5544" y="3032"/>
                </a:cubicBezTo>
                <a:cubicBezTo>
                  <a:pt x="5544" y="2757"/>
                  <a:pt x="5768" y="2533"/>
                  <a:pt x="6043" y="2533"/>
                </a:cubicBezTo>
                <a:close/>
                <a:moveTo>
                  <a:pt x="7963" y="0"/>
                </a:moveTo>
                <a:cubicBezTo>
                  <a:pt x="7431" y="0"/>
                  <a:pt x="6816" y="286"/>
                  <a:pt x="6338" y="809"/>
                </a:cubicBezTo>
                <a:cubicBezTo>
                  <a:pt x="6297" y="854"/>
                  <a:pt x="6298" y="923"/>
                  <a:pt x="6346" y="967"/>
                </a:cubicBezTo>
                <a:cubicBezTo>
                  <a:pt x="6367" y="987"/>
                  <a:pt x="6394" y="996"/>
                  <a:pt x="6420" y="996"/>
                </a:cubicBezTo>
                <a:cubicBezTo>
                  <a:pt x="6451" y="996"/>
                  <a:pt x="6482" y="984"/>
                  <a:pt x="6505" y="959"/>
                </a:cubicBezTo>
                <a:cubicBezTo>
                  <a:pt x="6940" y="483"/>
                  <a:pt x="7493" y="219"/>
                  <a:pt x="7960" y="219"/>
                </a:cubicBezTo>
                <a:cubicBezTo>
                  <a:pt x="8202" y="219"/>
                  <a:pt x="8421" y="290"/>
                  <a:pt x="8588" y="439"/>
                </a:cubicBezTo>
                <a:cubicBezTo>
                  <a:pt x="8760" y="595"/>
                  <a:pt x="8860" y="823"/>
                  <a:pt x="8873" y="1097"/>
                </a:cubicBezTo>
                <a:cubicBezTo>
                  <a:pt x="8895" y="1562"/>
                  <a:pt x="8671" y="2101"/>
                  <a:pt x="8272" y="2539"/>
                </a:cubicBezTo>
                <a:cubicBezTo>
                  <a:pt x="7853" y="2998"/>
                  <a:pt x="7321" y="3258"/>
                  <a:pt x="6867" y="3276"/>
                </a:cubicBezTo>
                <a:cubicBezTo>
                  <a:pt x="6889" y="3197"/>
                  <a:pt x="6905" y="3118"/>
                  <a:pt x="6905" y="3032"/>
                </a:cubicBezTo>
                <a:cubicBezTo>
                  <a:pt x="6905" y="2560"/>
                  <a:pt x="6519" y="2174"/>
                  <a:pt x="6046" y="2174"/>
                </a:cubicBezTo>
                <a:cubicBezTo>
                  <a:pt x="5573" y="2174"/>
                  <a:pt x="5186" y="2560"/>
                  <a:pt x="5186" y="3032"/>
                </a:cubicBezTo>
                <a:cubicBezTo>
                  <a:pt x="5186" y="3506"/>
                  <a:pt x="5573" y="3892"/>
                  <a:pt x="6046" y="3892"/>
                </a:cubicBezTo>
                <a:cubicBezTo>
                  <a:pt x="6349" y="3892"/>
                  <a:pt x="6616" y="3733"/>
                  <a:pt x="6769" y="3495"/>
                </a:cubicBezTo>
                <a:cubicBezTo>
                  <a:pt x="6784" y="3495"/>
                  <a:pt x="6799" y="3498"/>
                  <a:pt x="6813" y="3498"/>
                </a:cubicBezTo>
                <a:cubicBezTo>
                  <a:pt x="7344" y="3498"/>
                  <a:pt x="7960" y="3213"/>
                  <a:pt x="8436" y="2689"/>
                </a:cubicBezTo>
                <a:cubicBezTo>
                  <a:pt x="8874" y="2208"/>
                  <a:pt x="9122" y="1610"/>
                  <a:pt x="9096" y="1084"/>
                </a:cubicBezTo>
                <a:cubicBezTo>
                  <a:pt x="9079" y="748"/>
                  <a:pt x="8953" y="468"/>
                  <a:pt x="8736" y="275"/>
                </a:cubicBezTo>
                <a:cubicBezTo>
                  <a:pt x="8529" y="89"/>
                  <a:pt x="8259" y="0"/>
                  <a:pt x="7963" y="0"/>
                </a:cubicBezTo>
                <a:close/>
                <a:moveTo>
                  <a:pt x="1651" y="5499"/>
                </a:moveTo>
                <a:cubicBezTo>
                  <a:pt x="1604" y="5499"/>
                  <a:pt x="1558" y="5516"/>
                  <a:pt x="1524" y="5552"/>
                </a:cubicBezTo>
                <a:cubicBezTo>
                  <a:pt x="1454" y="5622"/>
                  <a:pt x="1454" y="5735"/>
                  <a:pt x="1524" y="5806"/>
                </a:cubicBezTo>
                <a:lnTo>
                  <a:pt x="3291" y="7573"/>
                </a:lnTo>
                <a:cubicBezTo>
                  <a:pt x="3327" y="7609"/>
                  <a:pt x="3373" y="7625"/>
                  <a:pt x="3420" y="7625"/>
                </a:cubicBezTo>
                <a:cubicBezTo>
                  <a:pt x="3466" y="7625"/>
                  <a:pt x="3512" y="7609"/>
                  <a:pt x="3548" y="7573"/>
                </a:cubicBezTo>
                <a:cubicBezTo>
                  <a:pt x="3618" y="7502"/>
                  <a:pt x="3618" y="7389"/>
                  <a:pt x="3548" y="7319"/>
                </a:cubicBezTo>
                <a:lnTo>
                  <a:pt x="1781" y="5552"/>
                </a:lnTo>
                <a:cubicBezTo>
                  <a:pt x="1745" y="5516"/>
                  <a:pt x="1697" y="5499"/>
                  <a:pt x="1651" y="5499"/>
                </a:cubicBezTo>
                <a:close/>
                <a:moveTo>
                  <a:pt x="4957" y="1158"/>
                </a:moveTo>
                <a:cubicBezTo>
                  <a:pt x="4613" y="1158"/>
                  <a:pt x="4279" y="1295"/>
                  <a:pt x="4037" y="1538"/>
                </a:cubicBezTo>
                <a:lnTo>
                  <a:pt x="312" y="5263"/>
                </a:lnTo>
                <a:cubicBezTo>
                  <a:pt x="0" y="5574"/>
                  <a:pt x="0" y="6082"/>
                  <a:pt x="312" y="6394"/>
                </a:cubicBezTo>
                <a:lnTo>
                  <a:pt x="2740" y="8822"/>
                </a:lnTo>
                <a:cubicBezTo>
                  <a:pt x="2892" y="8972"/>
                  <a:pt x="3094" y="9057"/>
                  <a:pt x="3306" y="9057"/>
                </a:cubicBezTo>
                <a:cubicBezTo>
                  <a:pt x="3520" y="9057"/>
                  <a:pt x="3720" y="8972"/>
                  <a:pt x="3873" y="8822"/>
                </a:cubicBezTo>
                <a:lnTo>
                  <a:pt x="7597" y="5099"/>
                </a:lnTo>
                <a:cubicBezTo>
                  <a:pt x="7847" y="4850"/>
                  <a:pt x="7984" y="4507"/>
                  <a:pt x="7979" y="4153"/>
                </a:cubicBezTo>
                <a:lnTo>
                  <a:pt x="7972" y="3819"/>
                </a:lnTo>
                <a:cubicBezTo>
                  <a:pt x="7967" y="3668"/>
                  <a:pt x="7848" y="3544"/>
                  <a:pt x="7697" y="3544"/>
                </a:cubicBezTo>
                <a:cubicBezTo>
                  <a:pt x="7692" y="3544"/>
                  <a:pt x="7688" y="3544"/>
                  <a:pt x="7684" y="3544"/>
                </a:cubicBezTo>
                <a:cubicBezTo>
                  <a:pt x="7528" y="3549"/>
                  <a:pt x="7404" y="3677"/>
                  <a:pt x="7409" y="3833"/>
                </a:cubicBezTo>
                <a:lnTo>
                  <a:pt x="7416" y="4165"/>
                </a:lnTo>
                <a:cubicBezTo>
                  <a:pt x="7419" y="4366"/>
                  <a:pt x="7339" y="4560"/>
                  <a:pt x="7198" y="4701"/>
                </a:cubicBezTo>
                <a:lnTo>
                  <a:pt x="3475" y="8425"/>
                </a:lnTo>
                <a:cubicBezTo>
                  <a:pt x="3429" y="8471"/>
                  <a:pt x="3368" y="8493"/>
                  <a:pt x="3306" y="8493"/>
                </a:cubicBezTo>
                <a:cubicBezTo>
                  <a:pt x="3245" y="8493"/>
                  <a:pt x="3183" y="8471"/>
                  <a:pt x="3138" y="8425"/>
                </a:cubicBezTo>
                <a:lnTo>
                  <a:pt x="710" y="5998"/>
                </a:lnTo>
                <a:cubicBezTo>
                  <a:pt x="617" y="5903"/>
                  <a:pt x="617" y="5753"/>
                  <a:pt x="710" y="5659"/>
                </a:cubicBezTo>
                <a:lnTo>
                  <a:pt x="4433" y="1936"/>
                </a:lnTo>
                <a:cubicBezTo>
                  <a:pt x="4571" y="1798"/>
                  <a:pt x="4761" y="1718"/>
                  <a:pt x="4969" y="1718"/>
                </a:cubicBezTo>
                <a:lnTo>
                  <a:pt x="7011" y="1755"/>
                </a:lnTo>
                <a:cubicBezTo>
                  <a:pt x="7170" y="1770"/>
                  <a:pt x="7366" y="1966"/>
                  <a:pt x="7379" y="2117"/>
                </a:cubicBezTo>
                <a:lnTo>
                  <a:pt x="7388" y="2413"/>
                </a:lnTo>
                <a:cubicBezTo>
                  <a:pt x="7394" y="2562"/>
                  <a:pt x="7512" y="2687"/>
                  <a:pt x="7658" y="2687"/>
                </a:cubicBezTo>
                <a:cubicBezTo>
                  <a:pt x="7664" y="2687"/>
                  <a:pt x="7671" y="2687"/>
                  <a:pt x="7678" y="2686"/>
                </a:cubicBezTo>
                <a:cubicBezTo>
                  <a:pt x="7834" y="2680"/>
                  <a:pt x="7954" y="2551"/>
                  <a:pt x="7951" y="2397"/>
                </a:cubicBezTo>
                <a:lnTo>
                  <a:pt x="7940" y="2104"/>
                </a:lnTo>
                <a:cubicBezTo>
                  <a:pt x="7940" y="2100"/>
                  <a:pt x="7939" y="2082"/>
                  <a:pt x="7939" y="2074"/>
                </a:cubicBezTo>
                <a:cubicBezTo>
                  <a:pt x="7902" y="1644"/>
                  <a:pt x="7492" y="1234"/>
                  <a:pt x="7073" y="1198"/>
                </a:cubicBezTo>
                <a:cubicBezTo>
                  <a:pt x="7063" y="1197"/>
                  <a:pt x="7044" y="1195"/>
                  <a:pt x="7032" y="1195"/>
                </a:cubicBezTo>
                <a:lnTo>
                  <a:pt x="4981" y="1158"/>
                </a:ln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55"/>
          <p:cNvSpPr txBox="1"/>
          <p:nvPr/>
        </p:nvSpPr>
        <p:spPr>
          <a:xfrm>
            <a:off x="7508654" y="4483949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Free Trial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55"/>
          <p:cNvSpPr txBox="1"/>
          <p:nvPr/>
        </p:nvSpPr>
        <p:spPr>
          <a:xfrm>
            <a:off x="387581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Refresh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Google Shape;840;p55"/>
          <p:cNvSpPr txBox="1"/>
          <p:nvPr/>
        </p:nvSpPr>
        <p:spPr>
          <a:xfrm>
            <a:off x="1179778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No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Google Shape;841;p55"/>
          <p:cNvSpPr txBox="1"/>
          <p:nvPr/>
        </p:nvSpPr>
        <p:spPr>
          <a:xfrm>
            <a:off x="1971975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Back Up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Google Shape;842;p55"/>
          <p:cNvSpPr txBox="1"/>
          <p:nvPr/>
        </p:nvSpPr>
        <p:spPr>
          <a:xfrm>
            <a:off x="3556369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Alert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55"/>
          <p:cNvSpPr txBox="1"/>
          <p:nvPr/>
        </p:nvSpPr>
        <p:spPr>
          <a:xfrm>
            <a:off x="4348566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Tag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55"/>
          <p:cNvSpPr txBox="1"/>
          <p:nvPr/>
        </p:nvSpPr>
        <p:spPr>
          <a:xfrm>
            <a:off x="2764172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Cloud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55"/>
          <p:cNvSpPr txBox="1"/>
          <p:nvPr/>
        </p:nvSpPr>
        <p:spPr>
          <a:xfrm>
            <a:off x="5140763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Tools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55"/>
          <p:cNvSpPr txBox="1"/>
          <p:nvPr/>
        </p:nvSpPr>
        <p:spPr>
          <a:xfrm>
            <a:off x="5932960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Services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55"/>
          <p:cNvSpPr/>
          <p:nvPr/>
        </p:nvSpPr>
        <p:spPr>
          <a:xfrm>
            <a:off x="1275925" y="1842271"/>
            <a:ext cx="233391" cy="233391"/>
          </a:xfrm>
          <a:custGeom>
            <a:rect b="b" l="l" r="r" t="t"/>
            <a:pathLst>
              <a:path extrusionOk="0" h="300181" w="300181">
                <a:moveTo>
                  <a:pt x="150091" y="0"/>
                </a:moveTo>
                <a:cubicBezTo>
                  <a:pt x="67198" y="0"/>
                  <a:pt x="0" y="67198"/>
                  <a:pt x="0" y="150091"/>
                </a:cubicBezTo>
                <a:cubicBezTo>
                  <a:pt x="0" y="232984"/>
                  <a:pt x="67198" y="300182"/>
                  <a:pt x="150091" y="300182"/>
                </a:cubicBezTo>
                <a:cubicBezTo>
                  <a:pt x="232984" y="300182"/>
                  <a:pt x="300182" y="232984"/>
                  <a:pt x="300182" y="150091"/>
                </a:cubicBezTo>
                <a:cubicBezTo>
                  <a:pt x="300080" y="67240"/>
                  <a:pt x="232942" y="102"/>
                  <a:pt x="150091" y="0"/>
                </a:cubicBezTo>
                <a:close/>
                <a:moveTo>
                  <a:pt x="23091" y="150091"/>
                </a:moveTo>
                <a:cubicBezTo>
                  <a:pt x="23051" y="80002"/>
                  <a:pt x="79837" y="23151"/>
                  <a:pt x="149926" y="23111"/>
                </a:cubicBezTo>
                <a:cubicBezTo>
                  <a:pt x="179656" y="23094"/>
                  <a:pt x="208447" y="33514"/>
                  <a:pt x="231279" y="52555"/>
                </a:cubicBezTo>
                <a:lnTo>
                  <a:pt x="52555" y="231279"/>
                </a:lnTo>
                <a:cubicBezTo>
                  <a:pt x="33495" y="208521"/>
                  <a:pt x="23063" y="179776"/>
                  <a:pt x="23091" y="150091"/>
                </a:cubicBezTo>
                <a:close/>
                <a:moveTo>
                  <a:pt x="150091" y="277091"/>
                </a:moveTo>
                <a:cubicBezTo>
                  <a:pt x="120406" y="277119"/>
                  <a:pt x="91661" y="266687"/>
                  <a:pt x="68903" y="247627"/>
                </a:cubicBezTo>
                <a:lnTo>
                  <a:pt x="247627" y="68903"/>
                </a:lnTo>
                <a:cubicBezTo>
                  <a:pt x="292517" y="122731"/>
                  <a:pt x="285272" y="202757"/>
                  <a:pt x="231444" y="247646"/>
                </a:cubicBezTo>
                <a:cubicBezTo>
                  <a:pt x="208612" y="266687"/>
                  <a:pt x="179820" y="277108"/>
                  <a:pt x="150091" y="27709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8" name="Google Shape;848;p55"/>
          <p:cNvGrpSpPr/>
          <p:nvPr/>
        </p:nvGrpSpPr>
        <p:grpSpPr>
          <a:xfrm>
            <a:off x="483906" y="1843158"/>
            <a:ext cx="233102" cy="231185"/>
            <a:chOff x="285724" y="790497"/>
            <a:chExt cx="300351" cy="297880"/>
          </a:xfrm>
        </p:grpSpPr>
        <p:sp>
          <p:nvSpPr>
            <p:cNvPr id="849" name="Google Shape;849;p55"/>
            <p:cNvSpPr/>
            <p:nvPr/>
          </p:nvSpPr>
          <p:spPr>
            <a:xfrm>
              <a:off x="309367" y="884022"/>
              <a:ext cx="276708" cy="204355"/>
            </a:xfrm>
            <a:custGeom>
              <a:rect b="b" l="l" r="r" t="t"/>
              <a:pathLst>
                <a:path extrusionOk="0" h="204355" w="276708">
                  <a:moveTo>
                    <a:pt x="254369" y="569"/>
                  </a:moveTo>
                  <a:cubicBezTo>
                    <a:pt x="248317" y="2574"/>
                    <a:pt x="245035" y="9107"/>
                    <a:pt x="247040" y="15160"/>
                  </a:cubicBezTo>
                  <a:cubicBezTo>
                    <a:pt x="247052" y="15191"/>
                    <a:pt x="247062" y="15223"/>
                    <a:pt x="247073" y="15255"/>
                  </a:cubicBezTo>
                  <a:cubicBezTo>
                    <a:pt x="253017" y="32926"/>
                    <a:pt x="254912" y="51709"/>
                    <a:pt x="252615" y="70211"/>
                  </a:cubicBezTo>
                  <a:cubicBezTo>
                    <a:pt x="244492" y="139263"/>
                    <a:pt x="181930" y="188656"/>
                    <a:pt x="112878" y="180533"/>
                  </a:cubicBezTo>
                  <a:cubicBezTo>
                    <a:pt x="84872" y="177239"/>
                    <a:pt x="58783" y="164637"/>
                    <a:pt x="38793" y="144749"/>
                  </a:cubicBezTo>
                  <a:lnTo>
                    <a:pt x="57265" y="144749"/>
                  </a:lnTo>
                  <a:cubicBezTo>
                    <a:pt x="63642" y="144749"/>
                    <a:pt x="68811" y="139580"/>
                    <a:pt x="68811" y="133203"/>
                  </a:cubicBezTo>
                  <a:cubicBezTo>
                    <a:pt x="68811" y="126826"/>
                    <a:pt x="63642" y="121658"/>
                    <a:pt x="57265" y="121658"/>
                  </a:cubicBezTo>
                  <a:lnTo>
                    <a:pt x="11545" y="121658"/>
                  </a:lnTo>
                  <a:cubicBezTo>
                    <a:pt x="5169" y="121658"/>
                    <a:pt x="0" y="126826"/>
                    <a:pt x="0" y="133203"/>
                  </a:cubicBezTo>
                  <a:lnTo>
                    <a:pt x="0" y="178277"/>
                  </a:lnTo>
                  <a:cubicBezTo>
                    <a:pt x="0" y="184653"/>
                    <a:pt x="5169" y="189822"/>
                    <a:pt x="11545" y="189822"/>
                  </a:cubicBezTo>
                  <a:cubicBezTo>
                    <a:pt x="17922" y="189822"/>
                    <a:pt x="23091" y="184653"/>
                    <a:pt x="23091" y="178277"/>
                  </a:cubicBezTo>
                  <a:lnTo>
                    <a:pt x="23091" y="161559"/>
                  </a:lnTo>
                  <a:cubicBezTo>
                    <a:pt x="81787" y="219293"/>
                    <a:pt x="176173" y="218515"/>
                    <a:pt x="233907" y="159820"/>
                  </a:cubicBezTo>
                  <a:cubicBezTo>
                    <a:pt x="273266" y="119806"/>
                    <a:pt x="286815" y="61077"/>
                    <a:pt x="268963" y="7866"/>
                  </a:cubicBezTo>
                  <a:cubicBezTo>
                    <a:pt x="266903" y="1860"/>
                    <a:pt x="260410" y="-1387"/>
                    <a:pt x="254369" y="569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55"/>
            <p:cNvSpPr/>
            <p:nvPr/>
          </p:nvSpPr>
          <p:spPr>
            <a:xfrm>
              <a:off x="285724" y="790497"/>
              <a:ext cx="270346" cy="204190"/>
            </a:xfrm>
            <a:custGeom>
              <a:rect b="b" l="l" r="r" t="t"/>
              <a:pathLst>
                <a:path extrusionOk="0" h="204190" w="270346">
                  <a:moveTo>
                    <a:pt x="18748" y="204190"/>
                  </a:moveTo>
                  <a:cubicBezTo>
                    <a:pt x="19969" y="204188"/>
                    <a:pt x="21184" y="204000"/>
                    <a:pt x="22350" y="203636"/>
                  </a:cubicBezTo>
                  <a:cubicBezTo>
                    <a:pt x="28403" y="201631"/>
                    <a:pt x="31684" y="195098"/>
                    <a:pt x="29679" y="189046"/>
                  </a:cubicBezTo>
                  <a:cubicBezTo>
                    <a:pt x="29668" y="189014"/>
                    <a:pt x="29657" y="188982"/>
                    <a:pt x="29646" y="188950"/>
                  </a:cubicBezTo>
                  <a:cubicBezTo>
                    <a:pt x="7739" y="122910"/>
                    <a:pt x="43516" y="51615"/>
                    <a:pt x="109557" y="29707"/>
                  </a:cubicBezTo>
                  <a:cubicBezTo>
                    <a:pt x="127091" y="23891"/>
                    <a:pt x="145689" y="22002"/>
                    <a:pt x="164036" y="24174"/>
                  </a:cubicBezTo>
                  <a:cubicBezTo>
                    <a:pt x="189089" y="27176"/>
                    <a:pt x="212654" y="37670"/>
                    <a:pt x="231646" y="54284"/>
                  </a:cubicBezTo>
                  <a:lnTo>
                    <a:pt x="213173" y="54284"/>
                  </a:lnTo>
                  <a:cubicBezTo>
                    <a:pt x="206796" y="54284"/>
                    <a:pt x="201628" y="59453"/>
                    <a:pt x="201628" y="65830"/>
                  </a:cubicBezTo>
                  <a:cubicBezTo>
                    <a:pt x="201628" y="72206"/>
                    <a:pt x="206796" y="77375"/>
                    <a:pt x="213173" y="77375"/>
                  </a:cubicBezTo>
                  <a:lnTo>
                    <a:pt x="258801" y="77375"/>
                  </a:lnTo>
                  <a:cubicBezTo>
                    <a:pt x="265177" y="77375"/>
                    <a:pt x="270346" y="72206"/>
                    <a:pt x="270346" y="65830"/>
                  </a:cubicBezTo>
                  <a:lnTo>
                    <a:pt x="270346" y="20571"/>
                  </a:lnTo>
                  <a:cubicBezTo>
                    <a:pt x="270346" y="14195"/>
                    <a:pt x="265177" y="9026"/>
                    <a:pt x="258801" y="9026"/>
                  </a:cubicBezTo>
                  <a:cubicBezTo>
                    <a:pt x="252424" y="9026"/>
                    <a:pt x="247255" y="14195"/>
                    <a:pt x="247255" y="20571"/>
                  </a:cubicBezTo>
                  <a:lnTo>
                    <a:pt x="247255" y="37382"/>
                  </a:lnTo>
                  <a:cubicBezTo>
                    <a:pt x="193431" y="-10286"/>
                    <a:pt x="113212" y="-12619"/>
                    <a:pt x="56709" y="31840"/>
                  </a:cubicBezTo>
                  <a:cubicBezTo>
                    <a:pt x="7322" y="70855"/>
                    <a:pt x="-12264" y="136670"/>
                    <a:pt x="7756" y="196339"/>
                  </a:cubicBezTo>
                  <a:cubicBezTo>
                    <a:pt x="9347" y="201050"/>
                    <a:pt x="13776" y="204213"/>
                    <a:pt x="18748" y="20419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1" name="Google Shape;851;p55"/>
          <p:cNvGrpSpPr/>
          <p:nvPr/>
        </p:nvGrpSpPr>
        <p:grpSpPr>
          <a:xfrm>
            <a:off x="2068304" y="1845469"/>
            <a:ext cx="233092" cy="226465"/>
            <a:chOff x="934639" y="333073"/>
            <a:chExt cx="300221" cy="291686"/>
          </a:xfrm>
        </p:grpSpPr>
        <p:sp>
          <p:nvSpPr>
            <p:cNvPr id="852" name="Google Shape;852;p55"/>
            <p:cNvSpPr/>
            <p:nvPr/>
          </p:nvSpPr>
          <p:spPr>
            <a:xfrm>
              <a:off x="934639" y="333073"/>
              <a:ext cx="300221" cy="291686"/>
            </a:xfrm>
            <a:custGeom>
              <a:rect b="b" l="l" r="r" t="t"/>
              <a:pathLst>
                <a:path extrusionOk="0" h="291686" w="300221">
                  <a:moveTo>
                    <a:pt x="153545" y="2"/>
                  </a:moveTo>
                  <a:cubicBezTo>
                    <a:pt x="147169" y="2"/>
                    <a:pt x="142000" y="5171"/>
                    <a:pt x="142000" y="11548"/>
                  </a:cubicBezTo>
                  <a:cubicBezTo>
                    <a:pt x="142000" y="17924"/>
                    <a:pt x="147169" y="23093"/>
                    <a:pt x="153545" y="23093"/>
                  </a:cubicBezTo>
                  <a:cubicBezTo>
                    <a:pt x="220616" y="24103"/>
                    <a:pt x="274457" y="78766"/>
                    <a:pt x="274449" y="145845"/>
                  </a:cubicBezTo>
                  <a:cubicBezTo>
                    <a:pt x="275222" y="212590"/>
                    <a:pt x="221948" y="267432"/>
                    <a:pt x="155208" y="268596"/>
                  </a:cubicBezTo>
                  <a:cubicBezTo>
                    <a:pt x="93555" y="267808"/>
                    <a:pt x="42356" y="220786"/>
                    <a:pt x="36336" y="159422"/>
                  </a:cubicBezTo>
                  <a:cubicBezTo>
                    <a:pt x="39822" y="161543"/>
                    <a:pt x="44368" y="160436"/>
                    <a:pt x="46489" y="156950"/>
                  </a:cubicBezTo>
                  <a:cubicBezTo>
                    <a:pt x="48213" y="154117"/>
                    <a:pt x="47838" y="150483"/>
                    <a:pt x="45572" y="148061"/>
                  </a:cubicBezTo>
                  <a:lnTo>
                    <a:pt x="27100" y="132175"/>
                  </a:lnTo>
                  <a:cubicBezTo>
                    <a:pt x="25665" y="130813"/>
                    <a:pt x="23711" y="130139"/>
                    <a:pt x="21743" y="130327"/>
                  </a:cubicBezTo>
                  <a:cubicBezTo>
                    <a:pt x="19727" y="130406"/>
                    <a:pt x="17843" y="131348"/>
                    <a:pt x="16570" y="132914"/>
                  </a:cubicBezTo>
                  <a:lnTo>
                    <a:pt x="1700" y="151294"/>
                  </a:lnTo>
                  <a:cubicBezTo>
                    <a:pt x="-887" y="154444"/>
                    <a:pt x="-476" y="159085"/>
                    <a:pt x="2623" y="161731"/>
                  </a:cubicBezTo>
                  <a:cubicBezTo>
                    <a:pt x="3928" y="162870"/>
                    <a:pt x="5602" y="163494"/>
                    <a:pt x="7334" y="163486"/>
                  </a:cubicBezTo>
                  <a:cubicBezTo>
                    <a:pt x="9572" y="163443"/>
                    <a:pt x="11660" y="162347"/>
                    <a:pt x="12968" y="160530"/>
                  </a:cubicBezTo>
                  <a:lnTo>
                    <a:pt x="12968" y="160530"/>
                  </a:lnTo>
                  <a:cubicBezTo>
                    <a:pt x="19614" y="234315"/>
                    <a:pt x="81128" y="291036"/>
                    <a:pt x="155208" y="291687"/>
                  </a:cubicBezTo>
                  <a:cubicBezTo>
                    <a:pt x="235755" y="291228"/>
                    <a:pt x="300678" y="225560"/>
                    <a:pt x="300219" y="145013"/>
                  </a:cubicBezTo>
                  <a:cubicBezTo>
                    <a:pt x="299760" y="64467"/>
                    <a:pt x="234092" y="-457"/>
                    <a:pt x="153545" y="2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55"/>
            <p:cNvSpPr/>
            <p:nvPr/>
          </p:nvSpPr>
          <p:spPr>
            <a:xfrm>
              <a:off x="1076731" y="418315"/>
              <a:ext cx="60879" cy="134222"/>
            </a:xfrm>
            <a:custGeom>
              <a:rect b="b" l="l" r="r" t="t"/>
              <a:pathLst>
                <a:path extrusionOk="0" h="134222" w="60879">
                  <a:moveTo>
                    <a:pt x="10252" y="134216"/>
                  </a:moveTo>
                  <a:cubicBezTo>
                    <a:pt x="16268" y="134420"/>
                    <a:pt x="21310" y="129709"/>
                    <a:pt x="21514" y="123693"/>
                  </a:cubicBezTo>
                  <a:cubicBezTo>
                    <a:pt x="21519" y="123567"/>
                    <a:pt x="21521" y="123443"/>
                    <a:pt x="21521" y="123317"/>
                  </a:cubicBezTo>
                  <a:lnTo>
                    <a:pt x="21521" y="55430"/>
                  </a:lnTo>
                  <a:lnTo>
                    <a:pt x="57727" y="18484"/>
                  </a:lnTo>
                  <a:cubicBezTo>
                    <a:pt x="61930" y="14237"/>
                    <a:pt x="61930" y="7399"/>
                    <a:pt x="57727" y="3152"/>
                  </a:cubicBezTo>
                  <a:cubicBezTo>
                    <a:pt x="53480" y="-1051"/>
                    <a:pt x="46642" y="-1051"/>
                    <a:pt x="42395" y="3152"/>
                  </a:cubicBezTo>
                  <a:lnTo>
                    <a:pt x="3048" y="43238"/>
                  </a:lnTo>
                  <a:cubicBezTo>
                    <a:pt x="1108" y="45210"/>
                    <a:pt x="15" y="47861"/>
                    <a:pt x="0" y="50627"/>
                  </a:cubicBezTo>
                  <a:lnTo>
                    <a:pt x="0" y="123317"/>
                  </a:lnTo>
                  <a:cubicBezTo>
                    <a:pt x="-10" y="129093"/>
                    <a:pt x="4487" y="133873"/>
                    <a:pt x="10252" y="134216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4" name="Google Shape;854;p55"/>
          <p:cNvGrpSpPr/>
          <p:nvPr/>
        </p:nvGrpSpPr>
        <p:grpSpPr>
          <a:xfrm>
            <a:off x="3628216" y="1832948"/>
            <a:ext cx="282037" cy="251501"/>
            <a:chOff x="793185" y="298688"/>
            <a:chExt cx="300263" cy="267754"/>
          </a:xfrm>
        </p:grpSpPr>
        <p:sp>
          <p:nvSpPr>
            <p:cNvPr id="855" name="Google Shape;855;p55"/>
            <p:cNvSpPr/>
            <p:nvPr/>
          </p:nvSpPr>
          <p:spPr>
            <a:xfrm>
              <a:off x="793185" y="298688"/>
              <a:ext cx="300263" cy="267754"/>
            </a:xfrm>
            <a:custGeom>
              <a:rect b="b" l="l" r="r" t="t"/>
              <a:pathLst>
                <a:path extrusionOk="0" h="267754" w="300263">
                  <a:moveTo>
                    <a:pt x="175410" y="14493"/>
                  </a:moveTo>
                  <a:cubicBezTo>
                    <a:pt x="167292" y="566"/>
                    <a:pt x="149422" y="-4142"/>
                    <a:pt x="135496" y="3976"/>
                  </a:cubicBezTo>
                  <a:cubicBezTo>
                    <a:pt x="131141" y="6515"/>
                    <a:pt x="127518" y="10138"/>
                    <a:pt x="124980" y="14493"/>
                  </a:cubicBezTo>
                  <a:lnTo>
                    <a:pt x="3983" y="223973"/>
                  </a:lnTo>
                  <a:cubicBezTo>
                    <a:pt x="-1328" y="232978"/>
                    <a:pt x="-1328" y="244156"/>
                    <a:pt x="3983" y="253160"/>
                  </a:cubicBezTo>
                  <a:cubicBezTo>
                    <a:pt x="9160" y="262242"/>
                    <a:pt x="18837" y="267823"/>
                    <a:pt x="29291" y="267754"/>
                  </a:cubicBezTo>
                  <a:lnTo>
                    <a:pt x="271099" y="267754"/>
                  </a:lnTo>
                  <a:cubicBezTo>
                    <a:pt x="287218" y="267742"/>
                    <a:pt x="300276" y="254664"/>
                    <a:pt x="300264" y="238545"/>
                  </a:cubicBezTo>
                  <a:cubicBezTo>
                    <a:pt x="300260" y="233465"/>
                    <a:pt x="298930" y="228474"/>
                    <a:pt x="296406" y="224066"/>
                  </a:cubicBezTo>
                  <a:close/>
                  <a:moveTo>
                    <a:pt x="276364" y="241615"/>
                  </a:moveTo>
                  <a:cubicBezTo>
                    <a:pt x="275241" y="243447"/>
                    <a:pt x="273248" y="244566"/>
                    <a:pt x="271099" y="244570"/>
                  </a:cubicBezTo>
                  <a:lnTo>
                    <a:pt x="29291" y="244570"/>
                  </a:lnTo>
                  <a:cubicBezTo>
                    <a:pt x="27142" y="244566"/>
                    <a:pt x="25149" y="243447"/>
                    <a:pt x="24026" y="241615"/>
                  </a:cubicBezTo>
                  <a:cubicBezTo>
                    <a:pt x="22918" y="239734"/>
                    <a:pt x="22918" y="237399"/>
                    <a:pt x="24026" y="235519"/>
                  </a:cubicBezTo>
                  <a:lnTo>
                    <a:pt x="144930" y="26038"/>
                  </a:lnTo>
                  <a:cubicBezTo>
                    <a:pt x="146727" y="23130"/>
                    <a:pt x="150539" y="22229"/>
                    <a:pt x="153447" y="24026"/>
                  </a:cubicBezTo>
                  <a:cubicBezTo>
                    <a:pt x="154265" y="24531"/>
                    <a:pt x="154954" y="25220"/>
                    <a:pt x="155460" y="26038"/>
                  </a:cubicBezTo>
                  <a:lnTo>
                    <a:pt x="276364" y="235519"/>
                  </a:lnTo>
                  <a:cubicBezTo>
                    <a:pt x="277472" y="237399"/>
                    <a:pt x="277472" y="239734"/>
                    <a:pt x="276364" y="24161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55"/>
            <p:cNvSpPr/>
            <p:nvPr/>
          </p:nvSpPr>
          <p:spPr>
            <a:xfrm>
              <a:off x="932110" y="495784"/>
              <a:ext cx="23369" cy="23737"/>
            </a:xfrm>
            <a:custGeom>
              <a:rect b="b" l="l" r="r" t="t"/>
              <a:pathLst>
                <a:path extrusionOk="0" h="23737" w="23369">
                  <a:moveTo>
                    <a:pt x="11547" y="0"/>
                  </a:moveTo>
                  <a:cubicBezTo>
                    <a:pt x="5119" y="51"/>
                    <a:pt x="-49" y="5303"/>
                    <a:pt x="2" y="11729"/>
                  </a:cubicBezTo>
                  <a:cubicBezTo>
                    <a:pt x="2" y="11729"/>
                    <a:pt x="2" y="11730"/>
                    <a:pt x="2" y="11730"/>
                  </a:cubicBezTo>
                  <a:cubicBezTo>
                    <a:pt x="-102" y="18224"/>
                    <a:pt x="5054" y="23586"/>
                    <a:pt x="11547" y="23737"/>
                  </a:cubicBezTo>
                  <a:cubicBezTo>
                    <a:pt x="18106" y="23637"/>
                    <a:pt x="23370" y="18290"/>
                    <a:pt x="23370" y="11730"/>
                  </a:cubicBezTo>
                  <a:cubicBezTo>
                    <a:pt x="23319" y="5237"/>
                    <a:pt x="18040" y="0"/>
                    <a:pt x="11547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55"/>
            <p:cNvSpPr/>
            <p:nvPr/>
          </p:nvSpPr>
          <p:spPr>
            <a:xfrm>
              <a:off x="932111" y="384116"/>
              <a:ext cx="22536" cy="99475"/>
            </a:xfrm>
            <a:custGeom>
              <a:rect b="b" l="l" r="r" t="t"/>
              <a:pathLst>
                <a:path extrusionOk="0" h="99475" w="22536">
                  <a:moveTo>
                    <a:pt x="18565" y="99476"/>
                  </a:moveTo>
                  <a:lnTo>
                    <a:pt x="22537" y="0"/>
                  </a:lnTo>
                  <a:lnTo>
                    <a:pt x="0" y="0"/>
                  </a:lnTo>
                  <a:lnTo>
                    <a:pt x="3972" y="99476"/>
                  </a:lnTo>
                  <a:lnTo>
                    <a:pt x="18565" y="99476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8" name="Google Shape;858;p55"/>
          <p:cNvGrpSpPr/>
          <p:nvPr/>
        </p:nvGrpSpPr>
        <p:grpSpPr>
          <a:xfrm>
            <a:off x="4427939" y="1825208"/>
            <a:ext cx="267027" cy="267022"/>
            <a:chOff x="1251207" y="241459"/>
            <a:chExt cx="295318" cy="295313"/>
          </a:xfrm>
        </p:grpSpPr>
        <p:sp>
          <p:nvSpPr>
            <p:cNvPr id="859" name="Google Shape;859;p55"/>
            <p:cNvSpPr/>
            <p:nvPr/>
          </p:nvSpPr>
          <p:spPr>
            <a:xfrm>
              <a:off x="1251207" y="241459"/>
              <a:ext cx="295318" cy="295313"/>
            </a:xfrm>
            <a:custGeom>
              <a:rect b="b" l="l" r="r" t="t"/>
              <a:pathLst>
                <a:path extrusionOk="0" h="295313" w="295318">
                  <a:moveTo>
                    <a:pt x="146192" y="7733"/>
                  </a:moveTo>
                  <a:cubicBezTo>
                    <a:pt x="140759" y="2318"/>
                    <a:pt x="133246" y="-478"/>
                    <a:pt x="125595" y="67"/>
                  </a:cubicBezTo>
                  <a:lnTo>
                    <a:pt x="31384" y="6902"/>
                  </a:lnTo>
                  <a:cubicBezTo>
                    <a:pt x="18307" y="7911"/>
                    <a:pt x="7916" y="18301"/>
                    <a:pt x="6908" y="31378"/>
                  </a:cubicBezTo>
                  <a:lnTo>
                    <a:pt x="73" y="125589"/>
                  </a:lnTo>
                  <a:cubicBezTo>
                    <a:pt x="-497" y="133244"/>
                    <a:pt x="2303" y="140766"/>
                    <a:pt x="7739" y="146186"/>
                  </a:cubicBezTo>
                  <a:lnTo>
                    <a:pt x="149332" y="287780"/>
                  </a:lnTo>
                  <a:cubicBezTo>
                    <a:pt x="159600" y="297824"/>
                    <a:pt x="176011" y="297824"/>
                    <a:pt x="186278" y="287780"/>
                  </a:cubicBezTo>
                  <a:lnTo>
                    <a:pt x="287786" y="186734"/>
                  </a:lnTo>
                  <a:cubicBezTo>
                    <a:pt x="297830" y="176467"/>
                    <a:pt x="297830" y="160056"/>
                    <a:pt x="287786" y="149789"/>
                  </a:cubicBezTo>
                  <a:close/>
                  <a:moveTo>
                    <a:pt x="271807" y="170847"/>
                  </a:moveTo>
                  <a:lnTo>
                    <a:pt x="170853" y="271801"/>
                  </a:lnTo>
                  <a:cubicBezTo>
                    <a:pt x="169006" y="273741"/>
                    <a:pt x="167528" y="273741"/>
                    <a:pt x="165588" y="271801"/>
                  </a:cubicBezTo>
                  <a:lnTo>
                    <a:pt x="23718" y="130115"/>
                  </a:lnTo>
                  <a:cubicBezTo>
                    <a:pt x="23101" y="129263"/>
                    <a:pt x="22867" y="128192"/>
                    <a:pt x="23071" y="127159"/>
                  </a:cubicBezTo>
                  <a:lnTo>
                    <a:pt x="29537" y="33041"/>
                  </a:lnTo>
                  <a:cubicBezTo>
                    <a:pt x="29585" y="31123"/>
                    <a:pt x="31129" y="29580"/>
                    <a:pt x="33047" y="29531"/>
                  </a:cubicBezTo>
                  <a:lnTo>
                    <a:pt x="127165" y="23066"/>
                  </a:lnTo>
                  <a:lnTo>
                    <a:pt x="127165" y="23066"/>
                  </a:lnTo>
                  <a:cubicBezTo>
                    <a:pt x="128176" y="23032"/>
                    <a:pt x="129152" y="23436"/>
                    <a:pt x="129844" y="24174"/>
                  </a:cubicBezTo>
                  <a:lnTo>
                    <a:pt x="271807" y="165398"/>
                  </a:lnTo>
                  <a:cubicBezTo>
                    <a:pt x="272517" y="166108"/>
                    <a:pt x="272915" y="167072"/>
                    <a:pt x="272915" y="168077"/>
                  </a:cubicBezTo>
                  <a:cubicBezTo>
                    <a:pt x="272910" y="169107"/>
                    <a:pt x="272514" y="170097"/>
                    <a:pt x="271807" y="17084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55"/>
            <p:cNvSpPr/>
            <p:nvPr/>
          </p:nvSpPr>
          <p:spPr>
            <a:xfrm>
              <a:off x="1306886" y="297217"/>
              <a:ext cx="44705" cy="44704"/>
            </a:xfrm>
            <a:custGeom>
              <a:rect b="b" l="l" r="r" t="t"/>
              <a:pathLst>
                <a:path extrusionOk="0" h="44704" w="44705">
                  <a:moveTo>
                    <a:pt x="22811" y="5"/>
                  </a:moveTo>
                  <a:cubicBezTo>
                    <a:pt x="10469" y="-249"/>
                    <a:pt x="258" y="9551"/>
                    <a:pt x="5" y="21893"/>
                  </a:cubicBezTo>
                  <a:cubicBezTo>
                    <a:pt x="-249" y="34236"/>
                    <a:pt x="9551" y="44446"/>
                    <a:pt x="21893" y="44700"/>
                  </a:cubicBezTo>
                  <a:cubicBezTo>
                    <a:pt x="34235" y="44953"/>
                    <a:pt x="44446" y="35153"/>
                    <a:pt x="44699" y="22811"/>
                  </a:cubicBezTo>
                  <a:cubicBezTo>
                    <a:pt x="44700" y="22783"/>
                    <a:pt x="44700" y="22754"/>
                    <a:pt x="44701" y="22726"/>
                  </a:cubicBezTo>
                  <a:cubicBezTo>
                    <a:pt x="44958" y="10435"/>
                    <a:pt x="35202" y="263"/>
                    <a:pt x="22911" y="7"/>
                  </a:cubicBezTo>
                  <a:cubicBezTo>
                    <a:pt x="22878" y="6"/>
                    <a:pt x="22844" y="5"/>
                    <a:pt x="22811" y="5"/>
                  </a:cubicBezTo>
                  <a:close/>
                  <a:moveTo>
                    <a:pt x="22811" y="30115"/>
                  </a:moveTo>
                  <a:cubicBezTo>
                    <a:pt x="18482" y="30363"/>
                    <a:pt x="14772" y="27055"/>
                    <a:pt x="14524" y="22726"/>
                  </a:cubicBezTo>
                  <a:cubicBezTo>
                    <a:pt x="14276" y="18397"/>
                    <a:pt x="17584" y="14687"/>
                    <a:pt x="21913" y="14439"/>
                  </a:cubicBezTo>
                  <a:cubicBezTo>
                    <a:pt x="26242" y="14191"/>
                    <a:pt x="29952" y="17499"/>
                    <a:pt x="30200" y="21828"/>
                  </a:cubicBezTo>
                  <a:cubicBezTo>
                    <a:pt x="30217" y="22127"/>
                    <a:pt x="30217" y="22427"/>
                    <a:pt x="30200" y="22726"/>
                  </a:cubicBezTo>
                  <a:cubicBezTo>
                    <a:pt x="29972" y="26709"/>
                    <a:pt x="26793" y="29887"/>
                    <a:pt x="22811" y="3011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1" name="Google Shape;861;p55"/>
          <p:cNvSpPr/>
          <p:nvPr/>
        </p:nvSpPr>
        <p:spPr>
          <a:xfrm>
            <a:off x="2836086" y="1821199"/>
            <a:ext cx="282407" cy="201764"/>
          </a:xfrm>
          <a:custGeom>
            <a:rect b="b" l="l" r="r" t="t"/>
            <a:pathLst>
              <a:path extrusionOk="0" h="208004" w="291141">
                <a:moveTo>
                  <a:pt x="63715" y="70737"/>
                </a:moveTo>
                <a:cubicBezTo>
                  <a:pt x="25863" y="73502"/>
                  <a:pt x="-2580" y="106428"/>
                  <a:pt x="186" y="144279"/>
                </a:cubicBezTo>
                <a:cubicBezTo>
                  <a:pt x="2824" y="180399"/>
                  <a:pt x="33042" y="208271"/>
                  <a:pt x="69257" y="207989"/>
                </a:cubicBezTo>
                <a:lnTo>
                  <a:pt x="232925" y="207989"/>
                </a:lnTo>
                <a:cubicBezTo>
                  <a:pt x="264340" y="208718"/>
                  <a:pt x="290396" y="183843"/>
                  <a:pt x="291126" y="152429"/>
                </a:cubicBezTo>
                <a:cubicBezTo>
                  <a:pt x="291557" y="133821"/>
                  <a:pt x="282860" y="116178"/>
                  <a:pt x="267838" y="105188"/>
                </a:cubicBezTo>
                <a:cubicBezTo>
                  <a:pt x="267983" y="47240"/>
                  <a:pt x="221125" y="146"/>
                  <a:pt x="163177" y="0"/>
                </a:cubicBezTo>
                <a:cubicBezTo>
                  <a:pt x="118309" y="-112"/>
                  <a:pt x="78334" y="28317"/>
                  <a:pt x="63715" y="70737"/>
                </a:cubicBezTo>
                <a:close/>
                <a:moveTo>
                  <a:pt x="244655" y="105188"/>
                </a:moveTo>
                <a:cubicBezTo>
                  <a:pt x="244655" y="106574"/>
                  <a:pt x="244655" y="107774"/>
                  <a:pt x="244655" y="109067"/>
                </a:cubicBezTo>
                <a:lnTo>
                  <a:pt x="244655" y="110361"/>
                </a:lnTo>
                <a:cubicBezTo>
                  <a:pt x="244338" y="114786"/>
                  <a:pt x="246605" y="118996"/>
                  <a:pt x="250474" y="121167"/>
                </a:cubicBezTo>
                <a:cubicBezTo>
                  <a:pt x="266969" y="130020"/>
                  <a:pt x="273164" y="150569"/>
                  <a:pt x="264311" y="167064"/>
                </a:cubicBezTo>
                <a:cubicBezTo>
                  <a:pt x="258148" y="178549"/>
                  <a:pt x="245945" y="185482"/>
                  <a:pt x="232925" y="184898"/>
                </a:cubicBezTo>
                <a:lnTo>
                  <a:pt x="69257" y="184898"/>
                </a:lnTo>
                <a:cubicBezTo>
                  <a:pt x="44057" y="184898"/>
                  <a:pt x="23629" y="164470"/>
                  <a:pt x="23629" y="139270"/>
                </a:cubicBezTo>
                <a:cubicBezTo>
                  <a:pt x="23629" y="114071"/>
                  <a:pt x="44057" y="93643"/>
                  <a:pt x="69257" y="93643"/>
                </a:cubicBezTo>
                <a:lnTo>
                  <a:pt x="69257" y="93643"/>
                </a:lnTo>
                <a:lnTo>
                  <a:pt x="71473" y="93643"/>
                </a:lnTo>
                <a:cubicBezTo>
                  <a:pt x="76915" y="93855"/>
                  <a:pt x="81765" y="90237"/>
                  <a:pt x="83111" y="84961"/>
                </a:cubicBezTo>
                <a:cubicBezTo>
                  <a:pt x="94388" y="41142"/>
                  <a:pt x="139052" y="14761"/>
                  <a:pt x="182871" y="26038"/>
                </a:cubicBezTo>
                <a:cubicBezTo>
                  <a:pt x="218938" y="35320"/>
                  <a:pt x="244207" y="67762"/>
                  <a:pt x="244378" y="105003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2" name="Google Shape;862;p55"/>
          <p:cNvSpPr/>
          <p:nvPr/>
        </p:nvSpPr>
        <p:spPr>
          <a:xfrm flipH="1">
            <a:off x="5233536" y="1829395"/>
            <a:ext cx="240239" cy="240030"/>
          </a:xfrm>
          <a:custGeom>
            <a:rect b="b" l="l" r="r" t="t"/>
            <a:pathLst>
              <a:path extrusionOk="0" h="295422" w="295679">
                <a:moveTo>
                  <a:pt x="157640" y="111664"/>
                </a:moveTo>
                <a:cubicBezTo>
                  <a:pt x="174217" y="69727"/>
                  <a:pt x="153658" y="22293"/>
                  <a:pt x="111722" y="5717"/>
                </a:cubicBezTo>
                <a:cubicBezTo>
                  <a:pt x="91959" y="-2095"/>
                  <a:pt x="69930" y="-1894"/>
                  <a:pt x="50314" y="6277"/>
                </a:cubicBezTo>
                <a:cubicBezTo>
                  <a:pt x="46784" y="7724"/>
                  <a:pt x="44217" y="10847"/>
                  <a:pt x="43479" y="14589"/>
                </a:cubicBezTo>
                <a:cubicBezTo>
                  <a:pt x="42811" y="18313"/>
                  <a:pt x="43980" y="22131"/>
                  <a:pt x="46619" y="24842"/>
                </a:cubicBezTo>
                <a:lnTo>
                  <a:pt x="81163" y="59293"/>
                </a:lnTo>
                <a:cubicBezTo>
                  <a:pt x="84018" y="62164"/>
                  <a:pt x="85613" y="66052"/>
                  <a:pt x="85597" y="70100"/>
                </a:cubicBezTo>
                <a:cubicBezTo>
                  <a:pt x="85630" y="78517"/>
                  <a:pt x="78834" y="85367"/>
                  <a:pt x="70417" y="85400"/>
                </a:cubicBezTo>
                <a:cubicBezTo>
                  <a:pt x="66340" y="85417"/>
                  <a:pt x="62425" y="83798"/>
                  <a:pt x="59550" y="80906"/>
                </a:cubicBezTo>
                <a:lnTo>
                  <a:pt x="25006" y="46362"/>
                </a:lnTo>
                <a:cubicBezTo>
                  <a:pt x="20546" y="41949"/>
                  <a:pt x="13353" y="41987"/>
                  <a:pt x="8940" y="46447"/>
                </a:cubicBezTo>
                <a:cubicBezTo>
                  <a:pt x="7913" y="47485"/>
                  <a:pt x="7096" y="48710"/>
                  <a:pt x="6533" y="50057"/>
                </a:cubicBezTo>
                <a:cubicBezTo>
                  <a:pt x="-11083" y="91401"/>
                  <a:pt x="8152" y="139198"/>
                  <a:pt x="49496" y="156815"/>
                </a:cubicBezTo>
                <a:cubicBezTo>
                  <a:pt x="69401" y="165295"/>
                  <a:pt x="91864" y="165500"/>
                  <a:pt x="111920" y="157384"/>
                </a:cubicBezTo>
                <a:lnTo>
                  <a:pt x="240490" y="285954"/>
                </a:lnTo>
                <a:cubicBezTo>
                  <a:pt x="253116" y="298579"/>
                  <a:pt x="273585" y="298579"/>
                  <a:pt x="286210" y="285954"/>
                </a:cubicBezTo>
                <a:cubicBezTo>
                  <a:pt x="298836" y="273329"/>
                  <a:pt x="298836" y="252859"/>
                  <a:pt x="286210" y="240234"/>
                </a:cubicBezTo>
                <a:close/>
                <a:moveTo>
                  <a:pt x="109149" y="133831"/>
                </a:moveTo>
                <a:cubicBezTo>
                  <a:pt x="80183" y="148780"/>
                  <a:pt x="44583" y="137416"/>
                  <a:pt x="29634" y="108450"/>
                </a:cubicBezTo>
                <a:cubicBezTo>
                  <a:pt x="24580" y="98657"/>
                  <a:pt x="22369" y="87643"/>
                  <a:pt x="23251" y="76658"/>
                </a:cubicBezTo>
                <a:lnTo>
                  <a:pt x="43479" y="96885"/>
                </a:lnTo>
                <a:cubicBezTo>
                  <a:pt x="58343" y="111594"/>
                  <a:pt x="82278" y="111594"/>
                  <a:pt x="97142" y="96885"/>
                </a:cubicBezTo>
                <a:cubicBezTo>
                  <a:pt x="111986" y="82152"/>
                  <a:pt x="112076" y="58175"/>
                  <a:pt x="97343" y="43331"/>
                </a:cubicBezTo>
                <a:cubicBezTo>
                  <a:pt x="97276" y="43263"/>
                  <a:pt x="97209" y="43196"/>
                  <a:pt x="97142" y="43130"/>
                </a:cubicBezTo>
                <a:lnTo>
                  <a:pt x="76914" y="22994"/>
                </a:lnTo>
                <a:cubicBezTo>
                  <a:pt x="94069" y="21512"/>
                  <a:pt x="110995" y="27740"/>
                  <a:pt x="123096" y="39989"/>
                </a:cubicBezTo>
                <a:cubicBezTo>
                  <a:pt x="141522" y="57999"/>
                  <a:pt x="145986" y="85947"/>
                  <a:pt x="134087" y="108800"/>
                </a:cubicBezTo>
                <a:cubicBezTo>
                  <a:pt x="131318" y="114099"/>
                  <a:pt x="127734" y="118930"/>
                  <a:pt x="123466" y="123117"/>
                </a:cubicBezTo>
                <a:cubicBezTo>
                  <a:pt x="119248" y="127375"/>
                  <a:pt x="114423" y="130985"/>
                  <a:pt x="109149" y="133831"/>
                </a:cubicBezTo>
                <a:close/>
                <a:moveTo>
                  <a:pt x="270139" y="269882"/>
                </a:moveTo>
                <a:cubicBezTo>
                  <a:pt x="266329" y="273484"/>
                  <a:pt x="260372" y="273484"/>
                  <a:pt x="256562" y="269882"/>
                </a:cubicBezTo>
                <a:lnTo>
                  <a:pt x="132333" y="145653"/>
                </a:lnTo>
                <a:cubicBezTo>
                  <a:pt x="134810" y="143651"/>
                  <a:pt x="137184" y="141524"/>
                  <a:pt x="139445" y="139280"/>
                </a:cubicBezTo>
                <a:cubicBezTo>
                  <a:pt x="141721" y="136991"/>
                  <a:pt x="143879" y="134585"/>
                  <a:pt x="145910" y="132076"/>
                </a:cubicBezTo>
                <a:lnTo>
                  <a:pt x="270139" y="256305"/>
                </a:lnTo>
                <a:cubicBezTo>
                  <a:pt x="273836" y="260076"/>
                  <a:pt x="273836" y="266111"/>
                  <a:pt x="270139" y="269882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3" name="Google Shape;863;p55"/>
          <p:cNvGrpSpPr/>
          <p:nvPr/>
        </p:nvGrpSpPr>
        <p:grpSpPr>
          <a:xfrm>
            <a:off x="6009258" y="1826386"/>
            <a:ext cx="273316" cy="270465"/>
            <a:chOff x="1228750" y="3855919"/>
            <a:chExt cx="407205" cy="401522"/>
          </a:xfrm>
        </p:grpSpPr>
        <p:sp>
          <p:nvSpPr>
            <p:cNvPr id="864" name="Google Shape;864;p55"/>
            <p:cNvSpPr/>
            <p:nvPr/>
          </p:nvSpPr>
          <p:spPr>
            <a:xfrm>
              <a:off x="1228750" y="3855919"/>
              <a:ext cx="397072" cy="398404"/>
            </a:xfrm>
            <a:custGeom>
              <a:rect b="b" l="l" r="r" t="t"/>
              <a:pathLst>
                <a:path extrusionOk="0" h="1517728" w="1512655">
                  <a:moveTo>
                    <a:pt x="98757" y="912439"/>
                  </a:moveTo>
                  <a:cubicBezTo>
                    <a:pt x="126132" y="881895"/>
                    <a:pt x="181740" y="859319"/>
                    <a:pt x="252556" y="849359"/>
                  </a:cubicBezTo>
                  <a:lnTo>
                    <a:pt x="252556" y="755544"/>
                  </a:lnTo>
                  <a:cubicBezTo>
                    <a:pt x="251605" y="738166"/>
                    <a:pt x="251605" y="720750"/>
                    <a:pt x="252556" y="703372"/>
                  </a:cubicBezTo>
                  <a:cubicBezTo>
                    <a:pt x="256008" y="681087"/>
                    <a:pt x="257755" y="658573"/>
                    <a:pt x="257784" y="636023"/>
                  </a:cubicBezTo>
                  <a:cubicBezTo>
                    <a:pt x="257869" y="614863"/>
                    <a:pt x="246539" y="595294"/>
                    <a:pt x="228127" y="584800"/>
                  </a:cubicBezTo>
                  <a:lnTo>
                    <a:pt x="141151" y="534525"/>
                  </a:lnTo>
                  <a:lnTo>
                    <a:pt x="256643" y="338643"/>
                  </a:lnTo>
                  <a:lnTo>
                    <a:pt x="337915" y="386072"/>
                  </a:lnTo>
                  <a:cubicBezTo>
                    <a:pt x="359334" y="398698"/>
                    <a:pt x="386414" y="396415"/>
                    <a:pt x="405405" y="380381"/>
                  </a:cubicBezTo>
                  <a:lnTo>
                    <a:pt x="410157" y="376586"/>
                  </a:lnTo>
                  <a:cubicBezTo>
                    <a:pt x="459791" y="328176"/>
                    <a:pt x="519601" y="291398"/>
                    <a:pt x="585249" y="268923"/>
                  </a:cubicBezTo>
                  <a:cubicBezTo>
                    <a:pt x="609835" y="261460"/>
                    <a:pt x="626826" y="239070"/>
                    <a:pt x="627359" y="213431"/>
                  </a:cubicBezTo>
                  <a:lnTo>
                    <a:pt x="627359" y="118573"/>
                  </a:lnTo>
                  <a:lnTo>
                    <a:pt x="864997" y="118573"/>
                  </a:lnTo>
                  <a:lnTo>
                    <a:pt x="864997" y="213431"/>
                  </a:lnTo>
                  <a:cubicBezTo>
                    <a:pt x="864997" y="213431"/>
                    <a:pt x="918228" y="141149"/>
                    <a:pt x="981915" y="108043"/>
                  </a:cubicBezTo>
                  <a:lnTo>
                    <a:pt x="981915" y="90400"/>
                  </a:lnTo>
                  <a:cubicBezTo>
                    <a:pt x="981915" y="26465"/>
                    <a:pt x="955394" y="285"/>
                    <a:pt x="922980" y="0"/>
                  </a:cubicBezTo>
                  <a:lnTo>
                    <a:pt x="568139" y="0"/>
                  </a:lnTo>
                  <a:cubicBezTo>
                    <a:pt x="535612" y="52"/>
                    <a:pt x="509257" y="26353"/>
                    <a:pt x="509205" y="58812"/>
                  </a:cubicBezTo>
                  <a:lnTo>
                    <a:pt x="509205" y="171219"/>
                  </a:lnTo>
                  <a:cubicBezTo>
                    <a:pt x="455287" y="194054"/>
                    <a:pt x="405333" y="225270"/>
                    <a:pt x="361204" y="263705"/>
                  </a:cubicBezTo>
                  <a:lnTo>
                    <a:pt x="266149" y="207739"/>
                  </a:lnTo>
                  <a:cubicBezTo>
                    <a:pt x="257045" y="202487"/>
                    <a:pt x="246721" y="199707"/>
                    <a:pt x="236206" y="199676"/>
                  </a:cubicBezTo>
                  <a:cubicBezTo>
                    <a:pt x="215294" y="199565"/>
                    <a:pt x="195910" y="210593"/>
                    <a:pt x="185352" y="228608"/>
                  </a:cubicBezTo>
                  <a:lnTo>
                    <a:pt x="8739" y="526462"/>
                  </a:lnTo>
                  <a:cubicBezTo>
                    <a:pt x="-114" y="540630"/>
                    <a:pt x="-2368" y="557935"/>
                    <a:pt x="2561" y="573891"/>
                  </a:cubicBezTo>
                  <a:cubicBezTo>
                    <a:pt x="6960" y="589174"/>
                    <a:pt x="17202" y="602120"/>
                    <a:pt x="31077" y="609937"/>
                  </a:cubicBezTo>
                  <a:lnTo>
                    <a:pt x="140391" y="671595"/>
                  </a:lnTo>
                  <a:cubicBezTo>
                    <a:pt x="137167" y="699943"/>
                    <a:pt x="135423" y="728439"/>
                    <a:pt x="135163" y="756967"/>
                  </a:cubicBezTo>
                  <a:lnTo>
                    <a:pt x="135163" y="846134"/>
                  </a:lnTo>
                  <a:close/>
                  <a:moveTo>
                    <a:pt x="1262993" y="765789"/>
                  </a:moveTo>
                  <a:cubicBezTo>
                    <a:pt x="1263772" y="800480"/>
                    <a:pt x="1261225" y="835167"/>
                    <a:pt x="1255389" y="869374"/>
                  </a:cubicBezTo>
                  <a:cubicBezTo>
                    <a:pt x="1249314" y="895065"/>
                    <a:pt x="1261443" y="921600"/>
                    <a:pt x="1284856" y="933877"/>
                  </a:cubicBezTo>
                  <a:lnTo>
                    <a:pt x="1372782" y="981306"/>
                  </a:lnTo>
                  <a:lnTo>
                    <a:pt x="1255864" y="1182880"/>
                  </a:lnTo>
                  <a:lnTo>
                    <a:pt x="1165086" y="1135451"/>
                  </a:lnTo>
                  <a:cubicBezTo>
                    <a:pt x="1156474" y="1130784"/>
                    <a:pt x="1146835" y="1128346"/>
                    <a:pt x="1137045" y="1128336"/>
                  </a:cubicBezTo>
                  <a:cubicBezTo>
                    <a:pt x="1123823" y="1128317"/>
                    <a:pt x="1110952" y="1132652"/>
                    <a:pt x="1100448" y="1140668"/>
                  </a:cubicBezTo>
                  <a:cubicBezTo>
                    <a:pt x="1044518" y="1190260"/>
                    <a:pt x="978778" y="1227586"/>
                    <a:pt x="907486" y="1250229"/>
                  </a:cubicBezTo>
                  <a:cubicBezTo>
                    <a:pt x="882288" y="1257533"/>
                    <a:pt x="864890" y="1280489"/>
                    <a:pt x="864712" y="1306669"/>
                  </a:cubicBezTo>
                  <a:lnTo>
                    <a:pt x="864712" y="1399156"/>
                  </a:lnTo>
                  <a:lnTo>
                    <a:pt x="681350" y="1399156"/>
                  </a:lnTo>
                  <a:cubicBezTo>
                    <a:pt x="663480" y="1465557"/>
                    <a:pt x="605306" y="1517728"/>
                    <a:pt x="593994" y="1517728"/>
                  </a:cubicBezTo>
                  <a:lnTo>
                    <a:pt x="922695" y="1517728"/>
                  </a:lnTo>
                  <a:cubicBezTo>
                    <a:pt x="955119" y="1517415"/>
                    <a:pt x="981316" y="1491273"/>
                    <a:pt x="981629" y="1458917"/>
                  </a:cubicBezTo>
                  <a:lnTo>
                    <a:pt x="981629" y="1345087"/>
                  </a:lnTo>
                  <a:cubicBezTo>
                    <a:pt x="1039071" y="1321856"/>
                    <a:pt x="1092987" y="1290724"/>
                    <a:pt x="1141798" y="1252600"/>
                  </a:cubicBezTo>
                  <a:lnTo>
                    <a:pt x="1250636" y="1310938"/>
                  </a:lnTo>
                  <a:cubicBezTo>
                    <a:pt x="1259381" y="1315757"/>
                    <a:pt x="1269172" y="1318356"/>
                    <a:pt x="1279152" y="1318527"/>
                  </a:cubicBezTo>
                  <a:cubicBezTo>
                    <a:pt x="1300264" y="1318460"/>
                    <a:pt x="1319703" y="1307039"/>
                    <a:pt x="1330007" y="1288646"/>
                  </a:cubicBezTo>
                  <a:lnTo>
                    <a:pt x="1505859" y="985101"/>
                  </a:lnTo>
                  <a:cubicBezTo>
                    <a:pt x="1513083" y="971033"/>
                    <a:pt x="1514614" y="954737"/>
                    <a:pt x="1510136" y="939569"/>
                  </a:cubicBezTo>
                  <a:cubicBezTo>
                    <a:pt x="1505593" y="924218"/>
                    <a:pt x="1495184" y="911269"/>
                    <a:pt x="1481145" y="903523"/>
                  </a:cubicBezTo>
                  <a:lnTo>
                    <a:pt x="1376584" y="846608"/>
                  </a:lnTo>
                  <a:cubicBezTo>
                    <a:pt x="1379407" y="816340"/>
                    <a:pt x="1380510" y="785937"/>
                    <a:pt x="1379911" y="755544"/>
                  </a:cubicBezTo>
                  <a:cubicBezTo>
                    <a:pt x="1379911" y="741316"/>
                    <a:pt x="1379911" y="735814"/>
                    <a:pt x="1379911" y="722154"/>
                  </a:cubicBezTo>
                  <a:cubicBezTo>
                    <a:pt x="1390557" y="716368"/>
                    <a:pt x="1337801" y="751560"/>
                    <a:pt x="1262993" y="765789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55"/>
            <p:cNvSpPr/>
            <p:nvPr/>
          </p:nvSpPr>
          <p:spPr>
            <a:xfrm>
              <a:off x="1350425" y="3872603"/>
              <a:ext cx="285530" cy="270206"/>
            </a:xfrm>
            <a:custGeom>
              <a:rect b="b" l="l" r="r" t="t"/>
              <a:pathLst>
                <a:path extrusionOk="0" h="1029356" w="1087732">
                  <a:moveTo>
                    <a:pt x="179940" y="1029357"/>
                  </a:moveTo>
                  <a:lnTo>
                    <a:pt x="621471" y="629815"/>
                  </a:lnTo>
                  <a:cubicBezTo>
                    <a:pt x="787571" y="704845"/>
                    <a:pt x="983175" y="631297"/>
                    <a:pt x="1058354" y="465542"/>
                  </a:cubicBezTo>
                  <a:cubicBezTo>
                    <a:pt x="1093762" y="387490"/>
                    <a:pt x="1097299" y="298745"/>
                    <a:pt x="1068231" y="218131"/>
                  </a:cubicBezTo>
                  <a:cubicBezTo>
                    <a:pt x="1063107" y="203596"/>
                    <a:pt x="1050997" y="192613"/>
                    <a:pt x="1036007" y="188915"/>
                  </a:cubicBezTo>
                  <a:cubicBezTo>
                    <a:pt x="1021102" y="185506"/>
                    <a:pt x="1005466" y="189460"/>
                    <a:pt x="993992" y="199539"/>
                  </a:cubicBezTo>
                  <a:lnTo>
                    <a:pt x="848083" y="332340"/>
                  </a:lnTo>
                  <a:cubicBezTo>
                    <a:pt x="823197" y="355643"/>
                    <a:pt x="784101" y="354403"/>
                    <a:pt x="760746" y="329572"/>
                  </a:cubicBezTo>
                  <a:cubicBezTo>
                    <a:pt x="737400" y="304741"/>
                    <a:pt x="738636" y="265721"/>
                    <a:pt x="763522" y="242419"/>
                  </a:cubicBezTo>
                  <a:cubicBezTo>
                    <a:pt x="764035" y="241934"/>
                    <a:pt x="764567" y="241458"/>
                    <a:pt x="765099" y="240992"/>
                  </a:cubicBezTo>
                  <a:lnTo>
                    <a:pt x="911390" y="108190"/>
                  </a:lnTo>
                  <a:cubicBezTo>
                    <a:pt x="930077" y="91164"/>
                    <a:pt x="931399" y="62245"/>
                    <a:pt x="914336" y="43597"/>
                  </a:cubicBezTo>
                  <a:cubicBezTo>
                    <a:pt x="914298" y="43564"/>
                    <a:pt x="914270" y="43530"/>
                    <a:pt x="914241" y="43497"/>
                  </a:cubicBezTo>
                  <a:cubicBezTo>
                    <a:pt x="910230" y="39151"/>
                    <a:pt x="905420" y="35609"/>
                    <a:pt x="900078" y="33063"/>
                  </a:cubicBezTo>
                  <a:cubicBezTo>
                    <a:pt x="736697" y="-46139"/>
                    <a:pt x="539904" y="21830"/>
                    <a:pt x="460538" y="184875"/>
                  </a:cubicBezTo>
                  <a:cubicBezTo>
                    <a:pt x="422270" y="263489"/>
                    <a:pt x="417003" y="354087"/>
                    <a:pt x="445904" y="436589"/>
                  </a:cubicBezTo>
                  <a:lnTo>
                    <a:pt x="0" y="840305"/>
                  </a:lnTo>
                  <a:moveTo>
                    <a:pt x="541815" y="430044"/>
                  </a:moveTo>
                  <a:cubicBezTo>
                    <a:pt x="487177" y="310384"/>
                    <a:pt x="540094" y="169182"/>
                    <a:pt x="659997" y="114660"/>
                  </a:cubicBezTo>
                  <a:cubicBezTo>
                    <a:pt x="700509" y="96239"/>
                    <a:pt x="745376" y="89497"/>
                    <a:pt x="789529" y="95195"/>
                  </a:cubicBezTo>
                  <a:lnTo>
                    <a:pt x="703979" y="172694"/>
                  </a:lnTo>
                  <a:cubicBezTo>
                    <a:pt x="640986" y="229353"/>
                    <a:pt x="635938" y="326246"/>
                    <a:pt x="692715" y="389112"/>
                  </a:cubicBezTo>
                  <a:cubicBezTo>
                    <a:pt x="749491" y="451979"/>
                    <a:pt x="846590" y="457012"/>
                    <a:pt x="909583" y="400353"/>
                  </a:cubicBezTo>
                  <a:lnTo>
                    <a:pt x="910439" y="399594"/>
                  </a:lnTo>
                  <a:lnTo>
                    <a:pt x="995989" y="322095"/>
                  </a:lnTo>
                  <a:cubicBezTo>
                    <a:pt x="999819" y="453745"/>
                    <a:pt x="895981" y="563568"/>
                    <a:pt x="764063" y="567392"/>
                  </a:cubicBezTo>
                  <a:cubicBezTo>
                    <a:pt x="719701" y="568679"/>
                    <a:pt x="675852" y="557612"/>
                    <a:pt x="637440" y="535431"/>
                  </a:cubicBezTo>
                  <a:cubicBezTo>
                    <a:pt x="616585" y="523237"/>
                    <a:pt x="597783" y="507839"/>
                    <a:pt x="581738" y="489804"/>
                  </a:cubicBezTo>
                  <a:cubicBezTo>
                    <a:pt x="565465" y="471966"/>
                    <a:pt x="551910" y="451829"/>
                    <a:pt x="541530" y="430044"/>
                  </a:cubicBezTo>
                  <a:close/>
                  <a:moveTo>
                    <a:pt x="81557" y="890010"/>
                  </a:moveTo>
                  <a:lnTo>
                    <a:pt x="489249" y="521107"/>
                  </a:lnTo>
                  <a:cubicBezTo>
                    <a:pt x="496920" y="531525"/>
                    <a:pt x="505142" y="541530"/>
                    <a:pt x="513869" y="551083"/>
                  </a:cubicBezTo>
                  <a:cubicBezTo>
                    <a:pt x="522709" y="560568"/>
                    <a:pt x="532024" y="570054"/>
                    <a:pt x="541720" y="578496"/>
                  </a:cubicBezTo>
                  <a:lnTo>
                    <a:pt x="133648" y="947779"/>
                  </a:lnTo>
                  <a:cubicBezTo>
                    <a:pt x="118794" y="926407"/>
                    <a:pt x="101293" y="906999"/>
                    <a:pt x="81557" y="89001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55"/>
            <p:cNvSpPr/>
            <p:nvPr/>
          </p:nvSpPr>
          <p:spPr>
            <a:xfrm>
              <a:off x="1230335" y="4084405"/>
              <a:ext cx="173386" cy="173036"/>
            </a:xfrm>
            <a:custGeom>
              <a:rect b="b" l="l" r="r" t="t"/>
              <a:pathLst>
                <a:path extrusionOk="0" h="659185" w="660520">
                  <a:moveTo>
                    <a:pt x="466263" y="29397"/>
                  </a:moveTo>
                  <a:cubicBezTo>
                    <a:pt x="300164" y="-45633"/>
                    <a:pt x="104563" y="27914"/>
                    <a:pt x="29377" y="193672"/>
                  </a:cubicBezTo>
                  <a:cubicBezTo>
                    <a:pt x="-6027" y="271721"/>
                    <a:pt x="-9569" y="360470"/>
                    <a:pt x="19504" y="441080"/>
                  </a:cubicBezTo>
                  <a:cubicBezTo>
                    <a:pt x="24655" y="455594"/>
                    <a:pt x="36756" y="466569"/>
                    <a:pt x="51727" y="470297"/>
                  </a:cubicBezTo>
                  <a:cubicBezTo>
                    <a:pt x="66629" y="473702"/>
                    <a:pt x="82264" y="469756"/>
                    <a:pt x="93742" y="459673"/>
                  </a:cubicBezTo>
                  <a:lnTo>
                    <a:pt x="239652" y="326871"/>
                  </a:lnTo>
                  <a:cubicBezTo>
                    <a:pt x="264534" y="303565"/>
                    <a:pt x="303635" y="304807"/>
                    <a:pt x="326986" y="329641"/>
                  </a:cubicBezTo>
                  <a:cubicBezTo>
                    <a:pt x="350337" y="354466"/>
                    <a:pt x="349095" y="393490"/>
                    <a:pt x="324213" y="416797"/>
                  </a:cubicBezTo>
                  <a:cubicBezTo>
                    <a:pt x="323695" y="417280"/>
                    <a:pt x="323169" y="417755"/>
                    <a:pt x="322635" y="418220"/>
                  </a:cubicBezTo>
                  <a:lnTo>
                    <a:pt x="176345" y="551021"/>
                  </a:lnTo>
                  <a:cubicBezTo>
                    <a:pt x="157676" y="568219"/>
                    <a:pt x="156515" y="597264"/>
                    <a:pt x="173752" y="615894"/>
                  </a:cubicBezTo>
                  <a:cubicBezTo>
                    <a:pt x="177696" y="620163"/>
                    <a:pt x="182414" y="623635"/>
                    <a:pt x="187656" y="626148"/>
                  </a:cubicBezTo>
                  <a:cubicBezTo>
                    <a:pt x="351033" y="705298"/>
                    <a:pt x="547773" y="637361"/>
                    <a:pt x="627192" y="474376"/>
                  </a:cubicBezTo>
                  <a:cubicBezTo>
                    <a:pt x="665573" y="393756"/>
                    <a:pt x="671027" y="301402"/>
                    <a:pt x="642401" y="216836"/>
                  </a:cubicBezTo>
                  <a:moveTo>
                    <a:pt x="546205" y="229168"/>
                  </a:moveTo>
                  <a:cubicBezTo>
                    <a:pt x="600870" y="348812"/>
                    <a:pt x="547990" y="490027"/>
                    <a:pt x="428096" y="544580"/>
                  </a:cubicBezTo>
                  <a:cubicBezTo>
                    <a:pt x="387445" y="563077"/>
                    <a:pt x="342408" y="569812"/>
                    <a:pt x="298111" y="564016"/>
                  </a:cubicBezTo>
                  <a:lnTo>
                    <a:pt x="383660" y="486517"/>
                  </a:lnTo>
                  <a:cubicBezTo>
                    <a:pt x="446657" y="429859"/>
                    <a:pt x="451701" y="332961"/>
                    <a:pt x="394924" y="270099"/>
                  </a:cubicBezTo>
                  <a:cubicBezTo>
                    <a:pt x="338148" y="207236"/>
                    <a:pt x="241053" y="202199"/>
                    <a:pt x="178056" y="258858"/>
                  </a:cubicBezTo>
                  <a:lnTo>
                    <a:pt x="177200" y="259617"/>
                  </a:lnTo>
                  <a:lnTo>
                    <a:pt x="91651" y="337116"/>
                  </a:lnTo>
                  <a:cubicBezTo>
                    <a:pt x="88992" y="267718"/>
                    <a:pt x="117460" y="200748"/>
                    <a:pt x="169311" y="154419"/>
                  </a:cubicBezTo>
                  <a:cubicBezTo>
                    <a:pt x="245850" y="83352"/>
                    <a:pt x="360081" y="70887"/>
                    <a:pt x="450199" y="123780"/>
                  </a:cubicBezTo>
                  <a:cubicBezTo>
                    <a:pt x="471020" y="136131"/>
                    <a:pt x="489755" y="151697"/>
                    <a:pt x="505711" y="169881"/>
                  </a:cubicBezTo>
                  <a:cubicBezTo>
                    <a:pt x="522045" y="187553"/>
                    <a:pt x="535689" y="207530"/>
                    <a:pt x="546205" y="22916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7" name="Google Shape;867;p55"/>
          <p:cNvSpPr txBox="1"/>
          <p:nvPr/>
        </p:nvSpPr>
        <p:spPr>
          <a:xfrm>
            <a:off x="6725157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World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8" name="Google Shape;868;p55"/>
          <p:cNvSpPr txBox="1"/>
          <p:nvPr/>
        </p:nvSpPr>
        <p:spPr>
          <a:xfrm>
            <a:off x="7517354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Web App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9" name="Google Shape;869;p55"/>
          <p:cNvSpPr/>
          <p:nvPr/>
        </p:nvSpPr>
        <p:spPr>
          <a:xfrm>
            <a:off x="6809085" y="1862790"/>
            <a:ext cx="257879" cy="257879"/>
          </a:xfrm>
          <a:custGeom>
            <a:rect b="b" l="l" r="r" t="t"/>
            <a:pathLst>
              <a:path extrusionOk="0" h="295563" w="295563">
                <a:moveTo>
                  <a:pt x="147782" y="0"/>
                </a:moveTo>
                <a:cubicBezTo>
                  <a:pt x="66164" y="0"/>
                  <a:pt x="0" y="66164"/>
                  <a:pt x="0" y="147782"/>
                </a:cubicBezTo>
                <a:cubicBezTo>
                  <a:pt x="0" y="229400"/>
                  <a:pt x="66164" y="295564"/>
                  <a:pt x="147782" y="295564"/>
                </a:cubicBezTo>
                <a:cubicBezTo>
                  <a:pt x="229400" y="295564"/>
                  <a:pt x="295564" y="229400"/>
                  <a:pt x="295564" y="147782"/>
                </a:cubicBezTo>
                <a:cubicBezTo>
                  <a:pt x="295564" y="66164"/>
                  <a:pt x="229400" y="0"/>
                  <a:pt x="147782" y="0"/>
                </a:cubicBezTo>
                <a:close/>
                <a:moveTo>
                  <a:pt x="101600" y="31773"/>
                </a:moveTo>
                <a:cubicBezTo>
                  <a:pt x="84605" y="56434"/>
                  <a:pt x="73337" y="94580"/>
                  <a:pt x="72044" y="138730"/>
                </a:cubicBezTo>
                <a:lnTo>
                  <a:pt x="23091" y="138730"/>
                </a:lnTo>
                <a:cubicBezTo>
                  <a:pt x="26627" y="91072"/>
                  <a:pt x="56976" y="49581"/>
                  <a:pt x="101323" y="31773"/>
                </a:cubicBezTo>
                <a:close/>
                <a:moveTo>
                  <a:pt x="23091" y="156833"/>
                </a:moveTo>
                <a:lnTo>
                  <a:pt x="71767" y="156833"/>
                </a:lnTo>
                <a:cubicBezTo>
                  <a:pt x="73060" y="200983"/>
                  <a:pt x="84328" y="239129"/>
                  <a:pt x="101323" y="263791"/>
                </a:cubicBezTo>
                <a:cubicBezTo>
                  <a:pt x="56976" y="245983"/>
                  <a:pt x="26627" y="204491"/>
                  <a:pt x="23091" y="156833"/>
                </a:cubicBezTo>
                <a:close/>
                <a:moveTo>
                  <a:pt x="138730" y="272473"/>
                </a:moveTo>
                <a:lnTo>
                  <a:pt x="136329" y="272473"/>
                </a:lnTo>
                <a:cubicBezTo>
                  <a:pt x="113238" y="261389"/>
                  <a:pt x="91902" y="218071"/>
                  <a:pt x="90147" y="157018"/>
                </a:cubicBezTo>
                <a:lnTo>
                  <a:pt x="139007" y="157018"/>
                </a:lnTo>
                <a:close/>
                <a:moveTo>
                  <a:pt x="138730" y="138823"/>
                </a:moveTo>
                <a:lnTo>
                  <a:pt x="89870" y="138823"/>
                </a:lnTo>
                <a:cubicBezTo>
                  <a:pt x="91902" y="77770"/>
                  <a:pt x="113238" y="34452"/>
                  <a:pt x="136052" y="23368"/>
                </a:cubicBezTo>
                <a:lnTo>
                  <a:pt x="138453" y="23368"/>
                </a:lnTo>
                <a:close/>
                <a:moveTo>
                  <a:pt x="156833" y="23091"/>
                </a:moveTo>
                <a:lnTo>
                  <a:pt x="159235" y="23091"/>
                </a:lnTo>
                <a:cubicBezTo>
                  <a:pt x="182326" y="34175"/>
                  <a:pt x="203662" y="77493"/>
                  <a:pt x="205417" y="138545"/>
                </a:cubicBezTo>
                <a:lnTo>
                  <a:pt x="156833" y="138545"/>
                </a:lnTo>
                <a:close/>
                <a:moveTo>
                  <a:pt x="159235" y="272473"/>
                </a:moveTo>
                <a:lnTo>
                  <a:pt x="156833" y="272473"/>
                </a:lnTo>
                <a:lnTo>
                  <a:pt x="156833" y="156833"/>
                </a:lnTo>
                <a:lnTo>
                  <a:pt x="205694" y="156833"/>
                </a:lnTo>
                <a:cubicBezTo>
                  <a:pt x="203662" y="217886"/>
                  <a:pt x="182326" y="261204"/>
                  <a:pt x="159235" y="272473"/>
                </a:cubicBezTo>
                <a:close/>
                <a:moveTo>
                  <a:pt x="194241" y="263975"/>
                </a:moveTo>
                <a:cubicBezTo>
                  <a:pt x="211236" y="239314"/>
                  <a:pt x="222504" y="201168"/>
                  <a:pt x="223797" y="157018"/>
                </a:cubicBezTo>
                <a:lnTo>
                  <a:pt x="272473" y="157018"/>
                </a:lnTo>
                <a:cubicBezTo>
                  <a:pt x="268869" y="204608"/>
                  <a:pt x="238531" y="246012"/>
                  <a:pt x="194241" y="263791"/>
                </a:cubicBezTo>
                <a:close/>
                <a:moveTo>
                  <a:pt x="223797" y="138915"/>
                </a:moveTo>
                <a:cubicBezTo>
                  <a:pt x="222504" y="94765"/>
                  <a:pt x="211236" y="56619"/>
                  <a:pt x="194241" y="31958"/>
                </a:cubicBezTo>
                <a:cubicBezTo>
                  <a:pt x="238531" y="49736"/>
                  <a:pt x="268869" y="91141"/>
                  <a:pt x="272473" y="13873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0" name="Google Shape;870;p55"/>
          <p:cNvSpPr/>
          <p:nvPr/>
        </p:nvSpPr>
        <p:spPr>
          <a:xfrm>
            <a:off x="7602197" y="1848740"/>
            <a:ext cx="256403" cy="256802"/>
          </a:xfrm>
          <a:custGeom>
            <a:rect b="b" l="l" r="r" t="t"/>
            <a:pathLst>
              <a:path extrusionOk="0" h="296025" w="295565">
                <a:moveTo>
                  <a:pt x="147413" y="0"/>
                </a:moveTo>
                <a:cubicBezTo>
                  <a:pt x="65908" y="558"/>
                  <a:pt x="101" y="66736"/>
                  <a:pt x="1" y="148244"/>
                </a:cubicBezTo>
                <a:cubicBezTo>
                  <a:pt x="-305" y="229555"/>
                  <a:pt x="65362" y="295719"/>
                  <a:pt x="146674" y="296025"/>
                </a:cubicBezTo>
                <a:cubicBezTo>
                  <a:pt x="146828" y="296025"/>
                  <a:pt x="146982" y="296025"/>
                  <a:pt x="147136" y="296025"/>
                </a:cubicBezTo>
                <a:cubicBezTo>
                  <a:pt x="195774" y="296095"/>
                  <a:pt x="241332" y="272228"/>
                  <a:pt x="268964" y="232202"/>
                </a:cubicBezTo>
                <a:cubicBezTo>
                  <a:pt x="286331" y="207551"/>
                  <a:pt x="295625" y="178121"/>
                  <a:pt x="295565" y="147967"/>
                </a:cubicBezTo>
                <a:cubicBezTo>
                  <a:pt x="295565" y="66349"/>
                  <a:pt x="229401" y="185"/>
                  <a:pt x="147783" y="185"/>
                </a:cubicBezTo>
                <a:close/>
                <a:moveTo>
                  <a:pt x="88208" y="36945"/>
                </a:moveTo>
                <a:cubicBezTo>
                  <a:pt x="89008" y="47411"/>
                  <a:pt x="90960" y="57757"/>
                  <a:pt x="94027" y="67795"/>
                </a:cubicBezTo>
                <a:cubicBezTo>
                  <a:pt x="93276" y="68760"/>
                  <a:pt x="92597" y="69779"/>
                  <a:pt x="91995" y="70843"/>
                </a:cubicBezTo>
                <a:cubicBezTo>
                  <a:pt x="90219" y="73696"/>
                  <a:pt x="88909" y="76814"/>
                  <a:pt x="88116" y="80079"/>
                </a:cubicBezTo>
                <a:cubicBezTo>
                  <a:pt x="76284" y="76041"/>
                  <a:pt x="65041" y="70450"/>
                  <a:pt x="54680" y="63454"/>
                </a:cubicBezTo>
                <a:cubicBezTo>
                  <a:pt x="64242" y="52649"/>
                  <a:pt x="75582" y="43558"/>
                  <a:pt x="88208" y="36576"/>
                </a:cubicBezTo>
                <a:close/>
                <a:moveTo>
                  <a:pt x="89779" y="102893"/>
                </a:moveTo>
                <a:cubicBezTo>
                  <a:pt x="90381" y="104314"/>
                  <a:pt x="91060" y="105702"/>
                  <a:pt x="91811" y="107049"/>
                </a:cubicBezTo>
                <a:cubicBezTo>
                  <a:pt x="95004" y="112475"/>
                  <a:pt x="99598" y="116941"/>
                  <a:pt x="105111" y="119980"/>
                </a:cubicBezTo>
                <a:cubicBezTo>
                  <a:pt x="110308" y="123071"/>
                  <a:pt x="116244" y="124698"/>
                  <a:pt x="122291" y="124691"/>
                </a:cubicBezTo>
                <a:lnTo>
                  <a:pt x="122937" y="124691"/>
                </a:lnTo>
                <a:cubicBezTo>
                  <a:pt x="126250" y="124704"/>
                  <a:pt x="129548" y="124236"/>
                  <a:pt x="132728" y="123305"/>
                </a:cubicBezTo>
                <a:cubicBezTo>
                  <a:pt x="146323" y="135099"/>
                  <a:pt x="162585" y="143405"/>
                  <a:pt x="180110" y="147505"/>
                </a:cubicBezTo>
                <a:cubicBezTo>
                  <a:pt x="180875" y="149709"/>
                  <a:pt x="181833" y="151842"/>
                  <a:pt x="182973" y="153878"/>
                </a:cubicBezTo>
                <a:cubicBezTo>
                  <a:pt x="184213" y="156209"/>
                  <a:pt x="185733" y="158381"/>
                  <a:pt x="187499" y="160343"/>
                </a:cubicBezTo>
                <a:cubicBezTo>
                  <a:pt x="177756" y="169498"/>
                  <a:pt x="166121" y="176403"/>
                  <a:pt x="153417" y="180571"/>
                </a:cubicBezTo>
                <a:lnTo>
                  <a:pt x="152309" y="178447"/>
                </a:lnTo>
                <a:cubicBezTo>
                  <a:pt x="147898" y="170760"/>
                  <a:pt x="141522" y="164384"/>
                  <a:pt x="133836" y="159974"/>
                </a:cubicBezTo>
                <a:lnTo>
                  <a:pt x="132820" y="159420"/>
                </a:lnTo>
                <a:lnTo>
                  <a:pt x="132820" y="159420"/>
                </a:lnTo>
                <a:cubicBezTo>
                  <a:pt x="125340" y="155332"/>
                  <a:pt x="116959" y="153173"/>
                  <a:pt x="108436" y="153139"/>
                </a:cubicBezTo>
                <a:cubicBezTo>
                  <a:pt x="99475" y="153146"/>
                  <a:pt x="90676" y="155537"/>
                  <a:pt x="82944" y="160066"/>
                </a:cubicBezTo>
                <a:lnTo>
                  <a:pt x="80173" y="161636"/>
                </a:lnTo>
                <a:cubicBezTo>
                  <a:pt x="63002" y="138796"/>
                  <a:pt x="51596" y="112149"/>
                  <a:pt x="46922" y="83959"/>
                </a:cubicBezTo>
                <a:cubicBezTo>
                  <a:pt x="60246" y="92164"/>
                  <a:pt x="74679" y="98416"/>
                  <a:pt x="89779" y="102524"/>
                </a:cubicBezTo>
                <a:close/>
                <a:moveTo>
                  <a:pt x="108251" y="89131"/>
                </a:moveTo>
                <a:cubicBezTo>
                  <a:pt x="108076" y="86717"/>
                  <a:pt x="108623" y="84306"/>
                  <a:pt x="109821" y="82204"/>
                </a:cubicBezTo>
                <a:lnTo>
                  <a:pt x="110560" y="81095"/>
                </a:lnTo>
                <a:lnTo>
                  <a:pt x="110560" y="81095"/>
                </a:lnTo>
                <a:cubicBezTo>
                  <a:pt x="111776" y="79070"/>
                  <a:pt x="113453" y="77360"/>
                  <a:pt x="115456" y="76108"/>
                </a:cubicBezTo>
                <a:cubicBezTo>
                  <a:pt x="117408" y="74939"/>
                  <a:pt x="119645" y="74332"/>
                  <a:pt x="121921" y="74353"/>
                </a:cubicBezTo>
                <a:lnTo>
                  <a:pt x="122568" y="74353"/>
                </a:lnTo>
                <a:cubicBezTo>
                  <a:pt x="124965" y="74283"/>
                  <a:pt x="127335" y="74891"/>
                  <a:pt x="129403" y="76108"/>
                </a:cubicBezTo>
                <a:cubicBezTo>
                  <a:pt x="131717" y="77378"/>
                  <a:pt x="133635" y="79264"/>
                  <a:pt x="134944" y="81557"/>
                </a:cubicBezTo>
                <a:cubicBezTo>
                  <a:pt x="136196" y="83709"/>
                  <a:pt x="136775" y="86186"/>
                  <a:pt x="136607" y="88669"/>
                </a:cubicBezTo>
                <a:cubicBezTo>
                  <a:pt x="136830" y="91156"/>
                  <a:pt x="136248" y="93650"/>
                  <a:pt x="134944" y="95781"/>
                </a:cubicBezTo>
                <a:cubicBezTo>
                  <a:pt x="133808" y="97671"/>
                  <a:pt x="132262" y="99281"/>
                  <a:pt x="130419" y="100492"/>
                </a:cubicBezTo>
                <a:lnTo>
                  <a:pt x="129403" y="100492"/>
                </a:lnTo>
                <a:cubicBezTo>
                  <a:pt x="125111" y="102948"/>
                  <a:pt x="119839" y="102948"/>
                  <a:pt x="115548" y="100492"/>
                </a:cubicBezTo>
                <a:lnTo>
                  <a:pt x="114532" y="99937"/>
                </a:lnTo>
                <a:cubicBezTo>
                  <a:pt x="112710" y="98702"/>
                  <a:pt x="111168" y="97097"/>
                  <a:pt x="110006" y="95227"/>
                </a:cubicBezTo>
                <a:cubicBezTo>
                  <a:pt x="108960" y="93236"/>
                  <a:pt x="108451" y="91009"/>
                  <a:pt x="108528" y="88761"/>
                </a:cubicBezTo>
                <a:close/>
                <a:moveTo>
                  <a:pt x="107420" y="172258"/>
                </a:moveTo>
                <a:lnTo>
                  <a:pt x="107420" y="172258"/>
                </a:lnTo>
                <a:lnTo>
                  <a:pt x="107420" y="174567"/>
                </a:lnTo>
                <a:cubicBezTo>
                  <a:pt x="112580" y="174570"/>
                  <a:pt x="117647" y="175940"/>
                  <a:pt x="122106" y="178539"/>
                </a:cubicBezTo>
                <a:cubicBezTo>
                  <a:pt x="126752" y="181015"/>
                  <a:pt x="130597" y="184763"/>
                  <a:pt x="133189" y="189345"/>
                </a:cubicBezTo>
                <a:cubicBezTo>
                  <a:pt x="135826" y="193784"/>
                  <a:pt x="137168" y="198870"/>
                  <a:pt x="137069" y="204031"/>
                </a:cubicBezTo>
                <a:cubicBezTo>
                  <a:pt x="137197" y="209125"/>
                  <a:pt x="135884" y="214152"/>
                  <a:pt x="133282" y="218532"/>
                </a:cubicBezTo>
                <a:cubicBezTo>
                  <a:pt x="130800" y="223018"/>
                  <a:pt x="127123" y="226726"/>
                  <a:pt x="122660" y="229247"/>
                </a:cubicBezTo>
                <a:cubicBezTo>
                  <a:pt x="118197" y="231833"/>
                  <a:pt x="113133" y="233202"/>
                  <a:pt x="107974" y="233218"/>
                </a:cubicBezTo>
                <a:lnTo>
                  <a:pt x="107420" y="233218"/>
                </a:lnTo>
                <a:cubicBezTo>
                  <a:pt x="102357" y="233235"/>
                  <a:pt x="97382" y="231896"/>
                  <a:pt x="93011" y="229339"/>
                </a:cubicBezTo>
                <a:cubicBezTo>
                  <a:pt x="83963" y="224049"/>
                  <a:pt x="78433" y="214327"/>
                  <a:pt x="78510" y="203847"/>
                </a:cubicBezTo>
                <a:cubicBezTo>
                  <a:pt x="78440" y="198759"/>
                  <a:pt x="79749" y="193748"/>
                  <a:pt x="82297" y="189345"/>
                </a:cubicBezTo>
                <a:cubicBezTo>
                  <a:pt x="84779" y="184860"/>
                  <a:pt x="88456" y="181152"/>
                  <a:pt x="92919" y="178631"/>
                </a:cubicBezTo>
                <a:cubicBezTo>
                  <a:pt x="97382" y="176044"/>
                  <a:pt x="102446" y="174675"/>
                  <a:pt x="107605" y="174660"/>
                </a:cubicBezTo>
                <a:lnTo>
                  <a:pt x="107605" y="174660"/>
                </a:lnTo>
                <a:close/>
                <a:moveTo>
                  <a:pt x="27895" y="188237"/>
                </a:moveTo>
                <a:cubicBezTo>
                  <a:pt x="18918" y="160889"/>
                  <a:pt x="19406" y="131315"/>
                  <a:pt x="29280" y="104279"/>
                </a:cubicBezTo>
                <a:cubicBezTo>
                  <a:pt x="36020" y="130541"/>
                  <a:pt x="48162" y="155110"/>
                  <a:pt x="64933" y="176415"/>
                </a:cubicBezTo>
                <a:cubicBezTo>
                  <a:pt x="64499" y="177071"/>
                  <a:pt x="64098" y="177749"/>
                  <a:pt x="63732" y="178447"/>
                </a:cubicBezTo>
                <a:cubicBezTo>
                  <a:pt x="59209" y="186072"/>
                  <a:pt x="56876" y="194797"/>
                  <a:pt x="56989" y="203662"/>
                </a:cubicBezTo>
                <a:cubicBezTo>
                  <a:pt x="46183" y="200957"/>
                  <a:pt x="36197" y="195664"/>
                  <a:pt x="27895" y="188237"/>
                </a:cubicBezTo>
                <a:close/>
                <a:moveTo>
                  <a:pt x="147413" y="274135"/>
                </a:moveTo>
                <a:cubicBezTo>
                  <a:pt x="107340" y="273925"/>
                  <a:pt x="69701" y="254866"/>
                  <a:pt x="45813" y="222689"/>
                </a:cubicBezTo>
                <a:cubicBezTo>
                  <a:pt x="51297" y="224410"/>
                  <a:pt x="56880" y="225799"/>
                  <a:pt x="62531" y="226845"/>
                </a:cubicBezTo>
                <a:lnTo>
                  <a:pt x="63640" y="228969"/>
                </a:lnTo>
                <a:cubicBezTo>
                  <a:pt x="68014" y="236684"/>
                  <a:pt x="74398" y="243068"/>
                  <a:pt x="82112" y="247442"/>
                </a:cubicBezTo>
                <a:cubicBezTo>
                  <a:pt x="89836" y="251799"/>
                  <a:pt x="98552" y="254090"/>
                  <a:pt x="107420" y="254092"/>
                </a:cubicBezTo>
                <a:cubicBezTo>
                  <a:pt x="116330" y="254103"/>
                  <a:pt x="125088" y="251779"/>
                  <a:pt x="132820" y="247350"/>
                </a:cubicBezTo>
                <a:cubicBezTo>
                  <a:pt x="136864" y="245084"/>
                  <a:pt x="140565" y="242253"/>
                  <a:pt x="143811" y="238945"/>
                </a:cubicBezTo>
                <a:cubicBezTo>
                  <a:pt x="165919" y="248962"/>
                  <a:pt x="190024" y="253795"/>
                  <a:pt x="214285" y="253076"/>
                </a:cubicBezTo>
                <a:lnTo>
                  <a:pt x="217056" y="253076"/>
                </a:lnTo>
                <a:cubicBezTo>
                  <a:pt x="196427" y="266813"/>
                  <a:pt x="172196" y="274139"/>
                  <a:pt x="147413" y="274135"/>
                </a:cubicBezTo>
                <a:close/>
                <a:moveTo>
                  <a:pt x="257234" y="84236"/>
                </a:moveTo>
                <a:cubicBezTo>
                  <a:pt x="263293" y="94697"/>
                  <a:pt x="267774" y="105994"/>
                  <a:pt x="270534" y="117764"/>
                </a:cubicBezTo>
                <a:cubicBezTo>
                  <a:pt x="266993" y="121743"/>
                  <a:pt x="262770" y="125058"/>
                  <a:pt x="258065" y="127554"/>
                </a:cubicBezTo>
                <a:cubicBezTo>
                  <a:pt x="257342" y="122563"/>
                  <a:pt x="255647" y="117762"/>
                  <a:pt x="253077" y="113423"/>
                </a:cubicBezTo>
                <a:cubicBezTo>
                  <a:pt x="251978" y="111389"/>
                  <a:pt x="250679" y="109470"/>
                  <a:pt x="249198" y="107696"/>
                </a:cubicBezTo>
                <a:cubicBezTo>
                  <a:pt x="253222" y="100403"/>
                  <a:pt x="255941" y="92463"/>
                  <a:pt x="257234" y="84236"/>
                </a:cubicBezTo>
                <a:close/>
                <a:moveTo>
                  <a:pt x="253170" y="153878"/>
                </a:moveTo>
                <a:lnTo>
                  <a:pt x="254001" y="152400"/>
                </a:lnTo>
                <a:cubicBezTo>
                  <a:pt x="261086" y="150210"/>
                  <a:pt x="267855" y="147105"/>
                  <a:pt x="274136" y="143164"/>
                </a:cubicBezTo>
                <a:cubicBezTo>
                  <a:pt x="274136" y="144734"/>
                  <a:pt x="274136" y="146212"/>
                  <a:pt x="274136" y="147689"/>
                </a:cubicBezTo>
                <a:cubicBezTo>
                  <a:pt x="274194" y="173447"/>
                  <a:pt x="266254" y="198587"/>
                  <a:pt x="251415" y="219641"/>
                </a:cubicBezTo>
                <a:cubicBezTo>
                  <a:pt x="248850" y="223420"/>
                  <a:pt x="246042" y="227031"/>
                  <a:pt x="243010" y="230447"/>
                </a:cubicBezTo>
                <a:cubicBezTo>
                  <a:pt x="232850" y="231463"/>
                  <a:pt x="223244" y="232017"/>
                  <a:pt x="214377" y="232017"/>
                </a:cubicBezTo>
                <a:cubicBezTo>
                  <a:pt x="194234" y="232621"/>
                  <a:pt x="174197" y="228872"/>
                  <a:pt x="155634" y="221026"/>
                </a:cubicBezTo>
                <a:cubicBezTo>
                  <a:pt x="157598" y="215546"/>
                  <a:pt x="158568" y="209760"/>
                  <a:pt x="158497" y="203939"/>
                </a:cubicBezTo>
                <a:cubicBezTo>
                  <a:pt x="158543" y="203170"/>
                  <a:pt x="158543" y="202399"/>
                  <a:pt x="158497" y="201630"/>
                </a:cubicBezTo>
                <a:cubicBezTo>
                  <a:pt x="176332" y="196071"/>
                  <a:pt x="192471" y="186094"/>
                  <a:pt x="205418" y="172628"/>
                </a:cubicBezTo>
                <a:cubicBezTo>
                  <a:pt x="209386" y="173915"/>
                  <a:pt x="213531" y="174570"/>
                  <a:pt x="217702" y="174567"/>
                </a:cubicBezTo>
                <a:lnTo>
                  <a:pt x="218349" y="174567"/>
                </a:lnTo>
                <a:cubicBezTo>
                  <a:pt x="232795" y="174392"/>
                  <a:pt x="246073" y="166594"/>
                  <a:pt x="253262" y="154063"/>
                </a:cubicBezTo>
                <a:close/>
                <a:moveTo>
                  <a:pt x="234697" y="143533"/>
                </a:moveTo>
                <a:cubicBezTo>
                  <a:pt x="233132" y="146404"/>
                  <a:pt x="230754" y="148749"/>
                  <a:pt x="227862" y="150276"/>
                </a:cubicBezTo>
                <a:cubicBezTo>
                  <a:pt x="225101" y="152030"/>
                  <a:pt x="221896" y="152959"/>
                  <a:pt x="218626" y="152954"/>
                </a:cubicBezTo>
                <a:lnTo>
                  <a:pt x="217979" y="152954"/>
                </a:lnTo>
                <a:lnTo>
                  <a:pt x="217979" y="155171"/>
                </a:lnTo>
                <a:lnTo>
                  <a:pt x="217979" y="155171"/>
                </a:lnTo>
                <a:lnTo>
                  <a:pt x="217979" y="152954"/>
                </a:lnTo>
                <a:cubicBezTo>
                  <a:pt x="214722" y="152957"/>
                  <a:pt x="211526" y="152062"/>
                  <a:pt x="208743" y="150368"/>
                </a:cubicBezTo>
                <a:cubicBezTo>
                  <a:pt x="205592" y="148790"/>
                  <a:pt x="203011" y="146273"/>
                  <a:pt x="201354" y="143164"/>
                </a:cubicBezTo>
                <a:cubicBezTo>
                  <a:pt x="197572" y="137152"/>
                  <a:pt x="197572" y="129502"/>
                  <a:pt x="201354" y="123490"/>
                </a:cubicBezTo>
                <a:cubicBezTo>
                  <a:pt x="202880" y="120520"/>
                  <a:pt x="205261" y="118075"/>
                  <a:pt x="208189" y="116471"/>
                </a:cubicBezTo>
                <a:cubicBezTo>
                  <a:pt x="210972" y="114786"/>
                  <a:pt x="214173" y="113921"/>
                  <a:pt x="217425" y="113977"/>
                </a:cubicBezTo>
                <a:lnTo>
                  <a:pt x="218626" y="113977"/>
                </a:lnTo>
                <a:cubicBezTo>
                  <a:pt x="221871" y="113982"/>
                  <a:pt x="225056" y="114842"/>
                  <a:pt x="227862" y="116471"/>
                </a:cubicBezTo>
                <a:cubicBezTo>
                  <a:pt x="230771" y="118102"/>
                  <a:pt x="233144" y="120540"/>
                  <a:pt x="234697" y="123490"/>
                </a:cubicBezTo>
                <a:cubicBezTo>
                  <a:pt x="236483" y="126479"/>
                  <a:pt x="237439" y="129891"/>
                  <a:pt x="237468" y="133373"/>
                </a:cubicBezTo>
                <a:cubicBezTo>
                  <a:pt x="237369" y="136868"/>
                  <a:pt x="236280" y="140263"/>
                  <a:pt x="234328" y="143164"/>
                </a:cubicBezTo>
                <a:close/>
                <a:moveTo>
                  <a:pt x="234235" y="55141"/>
                </a:moveTo>
                <a:lnTo>
                  <a:pt x="237376" y="58189"/>
                </a:lnTo>
                <a:cubicBezTo>
                  <a:pt x="238575" y="70764"/>
                  <a:pt x="236706" y="83442"/>
                  <a:pt x="231926" y="95135"/>
                </a:cubicBezTo>
                <a:cubicBezTo>
                  <a:pt x="227694" y="93593"/>
                  <a:pt x="223223" y="92812"/>
                  <a:pt x="218718" y="92825"/>
                </a:cubicBezTo>
                <a:lnTo>
                  <a:pt x="217056" y="92825"/>
                </a:lnTo>
                <a:cubicBezTo>
                  <a:pt x="210078" y="92814"/>
                  <a:pt x="203223" y="94663"/>
                  <a:pt x="197197" y="98183"/>
                </a:cubicBezTo>
                <a:cubicBezTo>
                  <a:pt x="190913" y="101772"/>
                  <a:pt x="185761" y="107052"/>
                  <a:pt x="182327" y="113423"/>
                </a:cubicBezTo>
                <a:cubicBezTo>
                  <a:pt x="180345" y="116884"/>
                  <a:pt x="178883" y="120619"/>
                  <a:pt x="177986" y="124506"/>
                </a:cubicBezTo>
                <a:cubicBezTo>
                  <a:pt x="168233" y="121421"/>
                  <a:pt x="159103" y="116637"/>
                  <a:pt x="151016" y="110375"/>
                </a:cubicBezTo>
                <a:cubicBezTo>
                  <a:pt x="151983" y="109154"/>
                  <a:pt x="152848" y="107857"/>
                  <a:pt x="153602" y="106495"/>
                </a:cubicBezTo>
                <a:cubicBezTo>
                  <a:pt x="154261" y="105428"/>
                  <a:pt x="154848" y="104317"/>
                  <a:pt x="155357" y="103170"/>
                </a:cubicBezTo>
                <a:cubicBezTo>
                  <a:pt x="171875" y="100003"/>
                  <a:pt x="187583" y="93531"/>
                  <a:pt x="201539" y="84143"/>
                </a:cubicBezTo>
                <a:cubicBezTo>
                  <a:pt x="213780" y="76247"/>
                  <a:pt x="224692" y="66457"/>
                  <a:pt x="233866" y="55141"/>
                </a:cubicBezTo>
                <a:close/>
                <a:moveTo>
                  <a:pt x="157666" y="80818"/>
                </a:moveTo>
                <a:cubicBezTo>
                  <a:pt x="156927" y="77216"/>
                  <a:pt x="155617" y="73755"/>
                  <a:pt x="153787" y="70566"/>
                </a:cubicBezTo>
                <a:cubicBezTo>
                  <a:pt x="150545" y="65179"/>
                  <a:pt x="145962" y="60724"/>
                  <a:pt x="140486" y="57635"/>
                </a:cubicBezTo>
                <a:cubicBezTo>
                  <a:pt x="135212" y="54567"/>
                  <a:pt x="129223" y="52942"/>
                  <a:pt x="123122" y="52924"/>
                </a:cubicBezTo>
                <a:lnTo>
                  <a:pt x="122475" y="52924"/>
                </a:lnTo>
                <a:cubicBezTo>
                  <a:pt x="119133" y="52924"/>
                  <a:pt x="115807" y="53391"/>
                  <a:pt x="112592" y="54310"/>
                </a:cubicBezTo>
                <a:cubicBezTo>
                  <a:pt x="110554" y="45519"/>
                  <a:pt x="109409" y="36545"/>
                  <a:pt x="109175" y="27524"/>
                </a:cubicBezTo>
                <a:cubicBezTo>
                  <a:pt x="121557" y="23510"/>
                  <a:pt x="134490" y="21453"/>
                  <a:pt x="147506" y="21428"/>
                </a:cubicBezTo>
                <a:lnTo>
                  <a:pt x="148060" y="21428"/>
                </a:lnTo>
                <a:cubicBezTo>
                  <a:pt x="172528" y="21282"/>
                  <a:pt x="196507" y="28280"/>
                  <a:pt x="217056" y="41564"/>
                </a:cubicBezTo>
                <a:cubicBezTo>
                  <a:pt x="201863" y="60549"/>
                  <a:pt x="181087" y="74281"/>
                  <a:pt x="157666" y="80818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p55"/>
          <p:cNvSpPr/>
          <p:nvPr/>
        </p:nvSpPr>
        <p:spPr>
          <a:xfrm>
            <a:off x="8382503" y="1883545"/>
            <a:ext cx="279810" cy="267942"/>
          </a:xfrm>
          <a:custGeom>
            <a:rect b="b" l="l" r="r" t="t"/>
            <a:pathLst>
              <a:path extrusionOk="0" h="8873" w="9266">
                <a:moveTo>
                  <a:pt x="3596" y="707"/>
                </a:moveTo>
                <a:cubicBezTo>
                  <a:pt x="4283" y="707"/>
                  <a:pt x="4926" y="976"/>
                  <a:pt x="5413" y="1463"/>
                </a:cubicBezTo>
                <a:cubicBezTo>
                  <a:pt x="6416" y="2468"/>
                  <a:pt x="6416" y="4108"/>
                  <a:pt x="5413" y="5113"/>
                </a:cubicBezTo>
                <a:cubicBezTo>
                  <a:pt x="4926" y="5602"/>
                  <a:pt x="4280" y="5869"/>
                  <a:pt x="3596" y="5869"/>
                </a:cubicBezTo>
                <a:cubicBezTo>
                  <a:pt x="2910" y="5869"/>
                  <a:pt x="2265" y="5600"/>
                  <a:pt x="1778" y="5113"/>
                </a:cubicBezTo>
                <a:cubicBezTo>
                  <a:pt x="776" y="4108"/>
                  <a:pt x="776" y="2468"/>
                  <a:pt x="1778" y="1463"/>
                </a:cubicBezTo>
                <a:cubicBezTo>
                  <a:pt x="2265" y="975"/>
                  <a:pt x="2910" y="707"/>
                  <a:pt x="3596" y="707"/>
                </a:cubicBezTo>
                <a:close/>
                <a:moveTo>
                  <a:pt x="6195" y="5309"/>
                </a:moveTo>
                <a:lnTo>
                  <a:pt x="8333" y="7456"/>
                </a:lnTo>
                <a:cubicBezTo>
                  <a:pt x="8489" y="7612"/>
                  <a:pt x="8489" y="7865"/>
                  <a:pt x="8333" y="8021"/>
                </a:cubicBezTo>
                <a:lnTo>
                  <a:pt x="8305" y="8049"/>
                </a:lnTo>
                <a:cubicBezTo>
                  <a:pt x="8227" y="8126"/>
                  <a:pt x="8125" y="8165"/>
                  <a:pt x="8022" y="8165"/>
                </a:cubicBezTo>
                <a:cubicBezTo>
                  <a:pt x="7922" y="8165"/>
                  <a:pt x="7819" y="8126"/>
                  <a:pt x="7740" y="8049"/>
                </a:cubicBezTo>
                <a:lnTo>
                  <a:pt x="5602" y="5900"/>
                </a:lnTo>
                <a:cubicBezTo>
                  <a:pt x="5602" y="5900"/>
                  <a:pt x="5825" y="5700"/>
                  <a:pt x="5917" y="5621"/>
                </a:cubicBezTo>
                <a:cubicBezTo>
                  <a:pt x="6007" y="5541"/>
                  <a:pt x="6195" y="5309"/>
                  <a:pt x="6195" y="5309"/>
                </a:cubicBezTo>
                <a:close/>
                <a:moveTo>
                  <a:pt x="3596" y="0"/>
                </a:moveTo>
                <a:cubicBezTo>
                  <a:pt x="2720" y="0"/>
                  <a:pt x="1897" y="343"/>
                  <a:pt x="1278" y="963"/>
                </a:cubicBezTo>
                <a:cubicBezTo>
                  <a:pt x="1" y="2244"/>
                  <a:pt x="1" y="4331"/>
                  <a:pt x="1278" y="5614"/>
                </a:cubicBezTo>
                <a:cubicBezTo>
                  <a:pt x="1897" y="6234"/>
                  <a:pt x="2720" y="6576"/>
                  <a:pt x="3596" y="6576"/>
                </a:cubicBezTo>
                <a:cubicBezTo>
                  <a:pt x="4080" y="6576"/>
                  <a:pt x="4546" y="6469"/>
                  <a:pt x="4974" y="6270"/>
                </a:cubicBezTo>
                <a:lnTo>
                  <a:pt x="5102" y="6401"/>
                </a:lnTo>
                <a:lnTo>
                  <a:pt x="7240" y="8548"/>
                </a:lnTo>
                <a:cubicBezTo>
                  <a:pt x="7449" y="8757"/>
                  <a:pt x="7726" y="8873"/>
                  <a:pt x="8022" y="8873"/>
                </a:cubicBezTo>
                <a:cubicBezTo>
                  <a:pt x="8318" y="8873"/>
                  <a:pt x="8597" y="8757"/>
                  <a:pt x="8805" y="8548"/>
                </a:cubicBezTo>
                <a:lnTo>
                  <a:pt x="8832" y="8520"/>
                </a:lnTo>
                <a:cubicBezTo>
                  <a:pt x="9265" y="8089"/>
                  <a:pt x="9265" y="7388"/>
                  <a:pt x="8835" y="6954"/>
                </a:cubicBezTo>
                <a:lnTo>
                  <a:pt x="6696" y="4809"/>
                </a:lnTo>
                <a:lnTo>
                  <a:pt x="6564" y="4675"/>
                </a:lnTo>
                <a:cubicBezTo>
                  <a:pt x="7129" y="3457"/>
                  <a:pt x="6913" y="1965"/>
                  <a:pt x="5914" y="963"/>
                </a:cubicBezTo>
                <a:cubicBezTo>
                  <a:pt x="5295" y="342"/>
                  <a:pt x="4472" y="0"/>
                  <a:pt x="3596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2" name="Google Shape;872;p55"/>
          <p:cNvSpPr txBox="1"/>
          <p:nvPr/>
        </p:nvSpPr>
        <p:spPr>
          <a:xfrm>
            <a:off x="8371082" y="2157574"/>
            <a:ext cx="302700" cy="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55"/>
          <p:cNvSpPr txBox="1"/>
          <p:nvPr/>
        </p:nvSpPr>
        <p:spPr>
          <a:xfrm>
            <a:off x="387581" y="2933032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Proxy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Google Shape;874;p55"/>
          <p:cNvSpPr txBox="1"/>
          <p:nvPr/>
        </p:nvSpPr>
        <p:spPr>
          <a:xfrm>
            <a:off x="1179778" y="2933032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55"/>
          <p:cNvSpPr/>
          <p:nvPr/>
        </p:nvSpPr>
        <p:spPr>
          <a:xfrm>
            <a:off x="468544" y="2560164"/>
            <a:ext cx="263866" cy="258658"/>
          </a:xfrm>
          <a:custGeom>
            <a:rect b="b" l="l" r="r" t="t"/>
            <a:pathLst>
              <a:path extrusionOk="0" h="286602" w="293184">
                <a:moveTo>
                  <a:pt x="256597" y="192623"/>
                </a:moveTo>
                <a:lnTo>
                  <a:pt x="256597" y="139976"/>
                </a:lnTo>
                <a:cubicBezTo>
                  <a:pt x="256597" y="133753"/>
                  <a:pt x="251552" y="128708"/>
                  <a:pt x="245329" y="128708"/>
                </a:cubicBezTo>
                <a:lnTo>
                  <a:pt x="157768" y="128708"/>
                </a:lnTo>
                <a:lnTo>
                  <a:pt x="157768" y="93979"/>
                </a:lnTo>
                <a:cubicBezTo>
                  <a:pt x="183344" y="87756"/>
                  <a:pt x="199032" y="61978"/>
                  <a:pt x="192808" y="36402"/>
                </a:cubicBezTo>
                <a:cubicBezTo>
                  <a:pt x="186585" y="10827"/>
                  <a:pt x="160807" y="-4861"/>
                  <a:pt x="135231" y="1362"/>
                </a:cubicBezTo>
                <a:cubicBezTo>
                  <a:pt x="109656" y="7586"/>
                  <a:pt x="93968" y="33364"/>
                  <a:pt x="100191" y="58939"/>
                </a:cubicBezTo>
                <a:cubicBezTo>
                  <a:pt x="104404" y="76250"/>
                  <a:pt x="117920" y="89766"/>
                  <a:pt x="135231" y="93979"/>
                </a:cubicBezTo>
                <a:lnTo>
                  <a:pt x="135231" y="128708"/>
                </a:lnTo>
                <a:lnTo>
                  <a:pt x="47671" y="128708"/>
                </a:lnTo>
                <a:cubicBezTo>
                  <a:pt x="41447" y="128708"/>
                  <a:pt x="36402" y="133753"/>
                  <a:pt x="36402" y="139976"/>
                </a:cubicBezTo>
                <a:lnTo>
                  <a:pt x="36402" y="192623"/>
                </a:lnTo>
                <a:cubicBezTo>
                  <a:pt x="10827" y="198847"/>
                  <a:pt x="-4861" y="224625"/>
                  <a:pt x="1362" y="250200"/>
                </a:cubicBezTo>
                <a:cubicBezTo>
                  <a:pt x="7586" y="275776"/>
                  <a:pt x="33364" y="291464"/>
                  <a:pt x="58939" y="285240"/>
                </a:cubicBezTo>
                <a:cubicBezTo>
                  <a:pt x="84514" y="279017"/>
                  <a:pt x="100203" y="253239"/>
                  <a:pt x="93979" y="227663"/>
                </a:cubicBezTo>
                <a:cubicBezTo>
                  <a:pt x="89766" y="210352"/>
                  <a:pt x="76250" y="196836"/>
                  <a:pt x="58939" y="192623"/>
                </a:cubicBezTo>
                <a:lnTo>
                  <a:pt x="58939" y="151244"/>
                </a:lnTo>
                <a:lnTo>
                  <a:pt x="234245" y="151244"/>
                </a:lnTo>
                <a:lnTo>
                  <a:pt x="234245" y="192623"/>
                </a:lnTo>
                <a:cubicBezTo>
                  <a:pt x="208670" y="198847"/>
                  <a:pt x="192982" y="224625"/>
                  <a:pt x="199205" y="250200"/>
                </a:cubicBezTo>
                <a:cubicBezTo>
                  <a:pt x="205429" y="275776"/>
                  <a:pt x="231206" y="291464"/>
                  <a:pt x="256782" y="285240"/>
                </a:cubicBezTo>
                <a:cubicBezTo>
                  <a:pt x="282357" y="279017"/>
                  <a:pt x="298045" y="253239"/>
                  <a:pt x="291822" y="227663"/>
                </a:cubicBezTo>
                <a:cubicBezTo>
                  <a:pt x="287609" y="210352"/>
                  <a:pt x="274094" y="196836"/>
                  <a:pt x="256782" y="192623"/>
                </a:cubicBezTo>
                <a:close/>
                <a:moveTo>
                  <a:pt x="72794" y="238805"/>
                </a:moveTo>
                <a:cubicBezTo>
                  <a:pt x="72794" y="252680"/>
                  <a:pt x="61546" y="263928"/>
                  <a:pt x="47671" y="263928"/>
                </a:cubicBezTo>
                <a:cubicBezTo>
                  <a:pt x="33796" y="263928"/>
                  <a:pt x="22548" y="252680"/>
                  <a:pt x="22548" y="238805"/>
                </a:cubicBezTo>
                <a:cubicBezTo>
                  <a:pt x="22548" y="224930"/>
                  <a:pt x="33796" y="213682"/>
                  <a:pt x="47671" y="213682"/>
                </a:cubicBezTo>
                <a:cubicBezTo>
                  <a:pt x="61546" y="213682"/>
                  <a:pt x="72794" y="224930"/>
                  <a:pt x="72794" y="238805"/>
                </a:cubicBezTo>
                <a:close/>
                <a:moveTo>
                  <a:pt x="121377" y="47797"/>
                </a:moveTo>
                <a:cubicBezTo>
                  <a:pt x="121377" y="33922"/>
                  <a:pt x="132625" y="22674"/>
                  <a:pt x="146500" y="22674"/>
                </a:cubicBezTo>
                <a:cubicBezTo>
                  <a:pt x="160375" y="22674"/>
                  <a:pt x="171623" y="33922"/>
                  <a:pt x="171623" y="47797"/>
                </a:cubicBezTo>
                <a:cubicBezTo>
                  <a:pt x="171623" y="61672"/>
                  <a:pt x="160375" y="72920"/>
                  <a:pt x="146500" y="72920"/>
                </a:cubicBezTo>
                <a:cubicBezTo>
                  <a:pt x="132625" y="72920"/>
                  <a:pt x="121377" y="61672"/>
                  <a:pt x="121377" y="47797"/>
                </a:cubicBezTo>
                <a:close/>
                <a:moveTo>
                  <a:pt x="245329" y="263928"/>
                </a:moveTo>
                <a:cubicBezTo>
                  <a:pt x="231454" y="263928"/>
                  <a:pt x="220206" y="252680"/>
                  <a:pt x="220206" y="238805"/>
                </a:cubicBezTo>
                <a:cubicBezTo>
                  <a:pt x="220206" y="224930"/>
                  <a:pt x="231454" y="213682"/>
                  <a:pt x="245329" y="213682"/>
                </a:cubicBezTo>
                <a:cubicBezTo>
                  <a:pt x="259204" y="213682"/>
                  <a:pt x="270452" y="224930"/>
                  <a:pt x="270452" y="238805"/>
                </a:cubicBezTo>
                <a:cubicBezTo>
                  <a:pt x="270452" y="252680"/>
                  <a:pt x="259204" y="263928"/>
                  <a:pt x="245329" y="263928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6" name="Google Shape;876;p55"/>
          <p:cNvGrpSpPr/>
          <p:nvPr/>
        </p:nvGrpSpPr>
        <p:grpSpPr>
          <a:xfrm>
            <a:off x="1260756" y="2547237"/>
            <a:ext cx="264043" cy="284293"/>
            <a:chOff x="2142232" y="201699"/>
            <a:chExt cx="273733" cy="294726"/>
          </a:xfrm>
        </p:grpSpPr>
        <p:sp>
          <p:nvSpPr>
            <p:cNvPr id="877" name="Google Shape;877;p55"/>
            <p:cNvSpPr/>
            <p:nvPr/>
          </p:nvSpPr>
          <p:spPr>
            <a:xfrm>
              <a:off x="2142232" y="201699"/>
              <a:ext cx="273733" cy="184355"/>
            </a:xfrm>
            <a:custGeom>
              <a:rect b="b" l="l" r="r" t="t"/>
              <a:pathLst>
                <a:path extrusionOk="0" h="184355" w="273733">
                  <a:moveTo>
                    <a:pt x="248002" y="91253"/>
                  </a:moveTo>
                  <a:cubicBezTo>
                    <a:pt x="246666" y="71378"/>
                    <a:pt x="239394" y="52361"/>
                    <a:pt x="227127" y="36666"/>
                  </a:cubicBezTo>
                  <a:cubicBezTo>
                    <a:pt x="213901" y="19638"/>
                    <a:pt x="195321" y="7566"/>
                    <a:pt x="174388" y="2399"/>
                  </a:cubicBezTo>
                  <a:cubicBezTo>
                    <a:pt x="150134" y="-3071"/>
                    <a:pt x="124707" y="892"/>
                    <a:pt x="103268" y="13483"/>
                  </a:cubicBezTo>
                  <a:cubicBezTo>
                    <a:pt x="83761" y="24551"/>
                    <a:pt x="68465" y="41763"/>
                    <a:pt x="59764" y="62435"/>
                  </a:cubicBezTo>
                  <a:cubicBezTo>
                    <a:pt x="47754" y="63128"/>
                    <a:pt x="36174" y="67159"/>
                    <a:pt x="26329" y="74073"/>
                  </a:cubicBezTo>
                  <a:cubicBezTo>
                    <a:pt x="14186" y="82479"/>
                    <a:pt x="5467" y="94968"/>
                    <a:pt x="1760" y="109264"/>
                  </a:cubicBezTo>
                  <a:cubicBezTo>
                    <a:pt x="-1924" y="124239"/>
                    <a:pt x="222" y="140054"/>
                    <a:pt x="7764" y="153506"/>
                  </a:cubicBezTo>
                  <a:cubicBezTo>
                    <a:pt x="15440" y="167178"/>
                    <a:pt x="27861" y="177561"/>
                    <a:pt x="42677" y="182693"/>
                  </a:cubicBezTo>
                  <a:lnTo>
                    <a:pt x="43416" y="182693"/>
                  </a:lnTo>
                  <a:cubicBezTo>
                    <a:pt x="44954" y="183509"/>
                    <a:pt x="46663" y="183953"/>
                    <a:pt x="48404" y="183986"/>
                  </a:cubicBezTo>
                  <a:lnTo>
                    <a:pt x="68262" y="183986"/>
                  </a:lnTo>
                  <a:cubicBezTo>
                    <a:pt x="74638" y="183986"/>
                    <a:pt x="79807" y="178817"/>
                    <a:pt x="79807" y="172440"/>
                  </a:cubicBezTo>
                  <a:cubicBezTo>
                    <a:pt x="79807" y="166064"/>
                    <a:pt x="74638" y="160895"/>
                    <a:pt x="68262" y="160895"/>
                  </a:cubicBezTo>
                  <a:lnTo>
                    <a:pt x="49143" y="160895"/>
                  </a:lnTo>
                  <a:cubicBezTo>
                    <a:pt x="30304" y="154043"/>
                    <a:pt x="19473" y="134279"/>
                    <a:pt x="23835" y="114713"/>
                  </a:cubicBezTo>
                  <a:cubicBezTo>
                    <a:pt x="29238" y="95792"/>
                    <a:pt x="47267" y="83334"/>
                    <a:pt x="66876" y="84972"/>
                  </a:cubicBezTo>
                  <a:cubicBezTo>
                    <a:pt x="72150" y="85372"/>
                    <a:pt x="77022" y="82137"/>
                    <a:pt x="78699" y="77121"/>
                  </a:cubicBezTo>
                  <a:cubicBezTo>
                    <a:pt x="84648" y="58262"/>
                    <a:pt x="97518" y="42356"/>
                    <a:pt x="114721" y="32602"/>
                  </a:cubicBezTo>
                  <a:cubicBezTo>
                    <a:pt x="146142" y="13682"/>
                    <a:pt x="186759" y="21352"/>
                    <a:pt x="209116" y="50428"/>
                  </a:cubicBezTo>
                  <a:cubicBezTo>
                    <a:pt x="219662" y="64154"/>
                    <a:pt x="225406" y="80964"/>
                    <a:pt x="225465" y="98272"/>
                  </a:cubicBezTo>
                  <a:cubicBezTo>
                    <a:pt x="225522" y="102515"/>
                    <a:pt x="227997" y="106352"/>
                    <a:pt x="231838" y="108155"/>
                  </a:cubicBezTo>
                  <a:cubicBezTo>
                    <a:pt x="243295" y="112592"/>
                    <a:pt x="250876" y="123579"/>
                    <a:pt x="250957" y="135864"/>
                  </a:cubicBezTo>
                  <a:cubicBezTo>
                    <a:pt x="249305" y="147602"/>
                    <a:pt x="241203" y="157418"/>
                    <a:pt x="229991" y="161264"/>
                  </a:cubicBezTo>
                  <a:lnTo>
                    <a:pt x="205052" y="161264"/>
                  </a:lnTo>
                  <a:cubicBezTo>
                    <a:pt x="198676" y="161264"/>
                    <a:pt x="193507" y="166433"/>
                    <a:pt x="193507" y="172810"/>
                  </a:cubicBezTo>
                  <a:cubicBezTo>
                    <a:pt x="193507" y="179187"/>
                    <a:pt x="198676" y="184355"/>
                    <a:pt x="205052" y="184355"/>
                  </a:cubicBezTo>
                  <a:lnTo>
                    <a:pt x="231099" y="184355"/>
                  </a:lnTo>
                  <a:cubicBezTo>
                    <a:pt x="233013" y="184261"/>
                    <a:pt x="234878" y="183724"/>
                    <a:pt x="236548" y="182785"/>
                  </a:cubicBezTo>
                  <a:lnTo>
                    <a:pt x="237472" y="182785"/>
                  </a:lnTo>
                  <a:cubicBezTo>
                    <a:pt x="257379" y="176007"/>
                    <a:pt x="271518" y="158260"/>
                    <a:pt x="273679" y="137342"/>
                  </a:cubicBezTo>
                  <a:cubicBezTo>
                    <a:pt x="274566" y="118350"/>
                    <a:pt x="264619" y="100493"/>
                    <a:pt x="248002" y="91253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55"/>
            <p:cNvSpPr/>
            <p:nvPr/>
          </p:nvSpPr>
          <p:spPr>
            <a:xfrm>
              <a:off x="2165534" y="320290"/>
              <a:ext cx="226734" cy="176135"/>
            </a:xfrm>
            <a:custGeom>
              <a:rect b="b" l="l" r="r" t="t"/>
              <a:pathLst>
                <a:path extrusionOk="0" h="176135" w="226734">
                  <a:moveTo>
                    <a:pt x="199023" y="76940"/>
                  </a:moveTo>
                  <a:cubicBezTo>
                    <a:pt x="187241" y="76895"/>
                    <a:pt x="176719" y="84305"/>
                    <a:pt x="172791" y="95413"/>
                  </a:cubicBezTo>
                  <a:lnTo>
                    <a:pt x="156535" y="95413"/>
                  </a:lnTo>
                  <a:lnTo>
                    <a:pt x="157644" y="11362"/>
                  </a:lnTo>
                  <a:lnTo>
                    <a:pt x="157644" y="11362"/>
                  </a:lnTo>
                  <a:cubicBezTo>
                    <a:pt x="157542" y="4986"/>
                    <a:pt x="152292" y="-100"/>
                    <a:pt x="145916" y="1"/>
                  </a:cubicBezTo>
                  <a:cubicBezTo>
                    <a:pt x="145915" y="1"/>
                    <a:pt x="145914" y="1"/>
                    <a:pt x="145914" y="1"/>
                  </a:cubicBezTo>
                  <a:lnTo>
                    <a:pt x="83476" y="1"/>
                  </a:lnTo>
                  <a:cubicBezTo>
                    <a:pt x="77136" y="52"/>
                    <a:pt x="72023" y="5206"/>
                    <a:pt x="72023" y="11547"/>
                  </a:cubicBezTo>
                  <a:lnTo>
                    <a:pt x="71007" y="95228"/>
                  </a:lnTo>
                  <a:lnTo>
                    <a:pt x="53550" y="95228"/>
                  </a:lnTo>
                  <a:cubicBezTo>
                    <a:pt x="48015" y="80961"/>
                    <a:pt x="31962" y="73881"/>
                    <a:pt x="17695" y="79417"/>
                  </a:cubicBezTo>
                  <a:cubicBezTo>
                    <a:pt x="3428" y="84951"/>
                    <a:pt x="-3652" y="101004"/>
                    <a:pt x="1883" y="115271"/>
                  </a:cubicBezTo>
                  <a:cubicBezTo>
                    <a:pt x="7418" y="129539"/>
                    <a:pt x="23471" y="136618"/>
                    <a:pt x="37738" y="131083"/>
                  </a:cubicBezTo>
                  <a:cubicBezTo>
                    <a:pt x="44996" y="128268"/>
                    <a:pt x="50734" y="122529"/>
                    <a:pt x="53550" y="115271"/>
                  </a:cubicBezTo>
                  <a:lnTo>
                    <a:pt x="81259" y="115271"/>
                  </a:lnTo>
                  <a:cubicBezTo>
                    <a:pt x="86203" y="114835"/>
                    <a:pt x="90108" y="110891"/>
                    <a:pt x="90495" y="105943"/>
                  </a:cubicBezTo>
                  <a:lnTo>
                    <a:pt x="91419" y="22815"/>
                  </a:lnTo>
                  <a:lnTo>
                    <a:pt x="104442" y="22815"/>
                  </a:lnTo>
                  <a:lnTo>
                    <a:pt x="104442" y="122568"/>
                  </a:lnTo>
                  <a:cubicBezTo>
                    <a:pt x="90165" y="128078"/>
                    <a:pt x="83057" y="144117"/>
                    <a:pt x="88566" y="158395"/>
                  </a:cubicBezTo>
                  <a:cubicBezTo>
                    <a:pt x="94075" y="172672"/>
                    <a:pt x="110115" y="179780"/>
                    <a:pt x="124393" y="174270"/>
                  </a:cubicBezTo>
                  <a:cubicBezTo>
                    <a:pt x="138670" y="168761"/>
                    <a:pt x="145778" y="152721"/>
                    <a:pt x="140269" y="138444"/>
                  </a:cubicBezTo>
                  <a:cubicBezTo>
                    <a:pt x="137454" y="131149"/>
                    <a:pt x="131688" y="125383"/>
                    <a:pt x="124393" y="122568"/>
                  </a:cubicBezTo>
                  <a:lnTo>
                    <a:pt x="124393" y="23092"/>
                  </a:lnTo>
                  <a:lnTo>
                    <a:pt x="136954" y="23092"/>
                  </a:lnTo>
                  <a:lnTo>
                    <a:pt x="136677" y="105481"/>
                  </a:lnTo>
                  <a:cubicBezTo>
                    <a:pt x="136652" y="108165"/>
                    <a:pt x="137680" y="110751"/>
                    <a:pt x="139540" y="112685"/>
                  </a:cubicBezTo>
                  <a:cubicBezTo>
                    <a:pt x="141433" y="114630"/>
                    <a:pt x="144030" y="115729"/>
                    <a:pt x="146745" y="115733"/>
                  </a:cubicBezTo>
                  <a:lnTo>
                    <a:pt x="173623" y="115733"/>
                  </a:lnTo>
                  <a:cubicBezTo>
                    <a:pt x="179744" y="129759"/>
                    <a:pt x="196076" y="136167"/>
                    <a:pt x="210102" y="130045"/>
                  </a:cubicBezTo>
                  <a:cubicBezTo>
                    <a:pt x="224128" y="123924"/>
                    <a:pt x="230535" y="107591"/>
                    <a:pt x="224414" y="93566"/>
                  </a:cubicBezTo>
                  <a:cubicBezTo>
                    <a:pt x="220008" y="83470"/>
                    <a:pt x="210039" y="76942"/>
                    <a:pt x="199023" y="76940"/>
                  </a:cubicBezTo>
                  <a:close/>
                  <a:moveTo>
                    <a:pt x="28150" y="113424"/>
                  </a:moveTo>
                  <a:cubicBezTo>
                    <a:pt x="23865" y="113424"/>
                    <a:pt x="20391" y="109950"/>
                    <a:pt x="20391" y="105665"/>
                  </a:cubicBezTo>
                  <a:cubicBezTo>
                    <a:pt x="20391" y="101381"/>
                    <a:pt x="23865" y="97907"/>
                    <a:pt x="28150" y="97907"/>
                  </a:cubicBezTo>
                  <a:cubicBezTo>
                    <a:pt x="32435" y="97907"/>
                    <a:pt x="35908" y="101381"/>
                    <a:pt x="35908" y="105665"/>
                  </a:cubicBezTo>
                  <a:cubicBezTo>
                    <a:pt x="35908" y="109950"/>
                    <a:pt x="32435" y="113424"/>
                    <a:pt x="28150" y="113424"/>
                  </a:cubicBezTo>
                  <a:close/>
                  <a:moveTo>
                    <a:pt x="114787" y="156373"/>
                  </a:moveTo>
                  <a:cubicBezTo>
                    <a:pt x="110502" y="156373"/>
                    <a:pt x="107028" y="152899"/>
                    <a:pt x="107028" y="148615"/>
                  </a:cubicBezTo>
                  <a:cubicBezTo>
                    <a:pt x="107028" y="144330"/>
                    <a:pt x="110502" y="140856"/>
                    <a:pt x="114787" y="140856"/>
                  </a:cubicBezTo>
                  <a:cubicBezTo>
                    <a:pt x="119072" y="140856"/>
                    <a:pt x="122546" y="144330"/>
                    <a:pt x="122546" y="148615"/>
                  </a:cubicBezTo>
                  <a:cubicBezTo>
                    <a:pt x="122496" y="152879"/>
                    <a:pt x="119051" y="156323"/>
                    <a:pt x="114787" y="156373"/>
                  </a:cubicBezTo>
                  <a:close/>
                  <a:moveTo>
                    <a:pt x="199023" y="112408"/>
                  </a:moveTo>
                  <a:cubicBezTo>
                    <a:pt x="194738" y="112408"/>
                    <a:pt x="191264" y="108934"/>
                    <a:pt x="191264" y="104649"/>
                  </a:cubicBezTo>
                  <a:cubicBezTo>
                    <a:pt x="191264" y="100365"/>
                    <a:pt x="194738" y="96891"/>
                    <a:pt x="199023" y="96891"/>
                  </a:cubicBezTo>
                  <a:cubicBezTo>
                    <a:pt x="203307" y="96891"/>
                    <a:pt x="206781" y="100365"/>
                    <a:pt x="206781" y="104649"/>
                  </a:cubicBezTo>
                  <a:cubicBezTo>
                    <a:pt x="206781" y="108934"/>
                    <a:pt x="203307" y="112408"/>
                    <a:pt x="199023" y="112408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9" name="Google Shape;879;p55"/>
          <p:cNvSpPr txBox="1"/>
          <p:nvPr/>
        </p:nvSpPr>
        <p:spPr>
          <a:xfrm>
            <a:off x="1971975" y="2933032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Access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0" name="Google Shape;880;p55"/>
          <p:cNvGrpSpPr/>
          <p:nvPr/>
        </p:nvGrpSpPr>
        <p:grpSpPr>
          <a:xfrm>
            <a:off x="2052879" y="2557332"/>
            <a:ext cx="264040" cy="264086"/>
            <a:chOff x="1830357" y="199489"/>
            <a:chExt cx="295512" cy="295563"/>
          </a:xfrm>
        </p:grpSpPr>
        <p:sp>
          <p:nvSpPr>
            <p:cNvPr id="881" name="Google Shape;881;p55"/>
            <p:cNvSpPr/>
            <p:nvPr/>
          </p:nvSpPr>
          <p:spPr>
            <a:xfrm>
              <a:off x="1880086" y="393730"/>
              <a:ext cx="51724" cy="51724"/>
            </a:xfrm>
            <a:custGeom>
              <a:rect b="b" l="l" r="r" t="t"/>
              <a:pathLst>
                <a:path extrusionOk="0" h="51724" w="51724">
                  <a:moveTo>
                    <a:pt x="25676" y="1"/>
                  </a:moveTo>
                  <a:cubicBezTo>
                    <a:pt x="11393" y="103"/>
                    <a:pt x="-102" y="11765"/>
                    <a:pt x="1" y="26048"/>
                  </a:cubicBezTo>
                  <a:cubicBezTo>
                    <a:pt x="103" y="40330"/>
                    <a:pt x="11765" y="51826"/>
                    <a:pt x="26048" y="51723"/>
                  </a:cubicBezTo>
                  <a:cubicBezTo>
                    <a:pt x="40330" y="51620"/>
                    <a:pt x="51826" y="39959"/>
                    <a:pt x="51723" y="25676"/>
                  </a:cubicBezTo>
                  <a:cubicBezTo>
                    <a:pt x="51674" y="18882"/>
                    <a:pt x="48953" y="12379"/>
                    <a:pt x="44149" y="7574"/>
                  </a:cubicBezTo>
                  <a:cubicBezTo>
                    <a:pt x="39253" y="2679"/>
                    <a:pt x="32599" y="-49"/>
                    <a:pt x="25676" y="1"/>
                  </a:cubicBezTo>
                  <a:close/>
                  <a:moveTo>
                    <a:pt x="33712" y="33806"/>
                  </a:moveTo>
                  <a:cubicBezTo>
                    <a:pt x="29276" y="38244"/>
                    <a:pt x="22083" y="38246"/>
                    <a:pt x="17645" y="33810"/>
                  </a:cubicBezTo>
                  <a:cubicBezTo>
                    <a:pt x="17643" y="33809"/>
                    <a:pt x="17642" y="33808"/>
                    <a:pt x="17640" y="33806"/>
                  </a:cubicBezTo>
                  <a:cubicBezTo>
                    <a:pt x="13205" y="29368"/>
                    <a:pt x="13207" y="22174"/>
                    <a:pt x="17645" y="17739"/>
                  </a:cubicBezTo>
                  <a:cubicBezTo>
                    <a:pt x="22083" y="13304"/>
                    <a:pt x="29276" y="13306"/>
                    <a:pt x="33712" y="17744"/>
                  </a:cubicBezTo>
                  <a:cubicBezTo>
                    <a:pt x="38145" y="22180"/>
                    <a:pt x="38145" y="29370"/>
                    <a:pt x="33712" y="33806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55"/>
            <p:cNvSpPr/>
            <p:nvPr/>
          </p:nvSpPr>
          <p:spPr>
            <a:xfrm>
              <a:off x="1830357" y="199489"/>
              <a:ext cx="295512" cy="295563"/>
            </a:xfrm>
            <a:custGeom>
              <a:rect b="b" l="l" r="r" t="t"/>
              <a:pathLst>
                <a:path extrusionOk="0" h="295563" w="295512">
                  <a:moveTo>
                    <a:pt x="283962" y="0"/>
                  </a:moveTo>
                  <a:lnTo>
                    <a:pt x="249418" y="924"/>
                  </a:lnTo>
                  <a:cubicBezTo>
                    <a:pt x="247430" y="995"/>
                    <a:pt x="245493" y="1567"/>
                    <a:pt x="243784" y="2586"/>
                  </a:cubicBezTo>
                  <a:cubicBezTo>
                    <a:pt x="242207" y="3550"/>
                    <a:pt x="240750" y="4697"/>
                    <a:pt x="239443" y="6004"/>
                  </a:cubicBezTo>
                  <a:lnTo>
                    <a:pt x="134333" y="111114"/>
                  </a:lnTo>
                  <a:cubicBezTo>
                    <a:pt x="98115" y="95557"/>
                    <a:pt x="56079" y="103562"/>
                    <a:pt x="28115" y="131341"/>
                  </a:cubicBezTo>
                  <a:cubicBezTo>
                    <a:pt x="-9429" y="168968"/>
                    <a:pt x="-9363" y="229905"/>
                    <a:pt x="28263" y="267449"/>
                  </a:cubicBezTo>
                  <a:cubicBezTo>
                    <a:pt x="46270" y="285417"/>
                    <a:pt x="70657" y="295525"/>
                    <a:pt x="96094" y="295564"/>
                  </a:cubicBezTo>
                  <a:cubicBezTo>
                    <a:pt x="105314" y="295557"/>
                    <a:pt x="114487" y="294251"/>
                    <a:pt x="123342" y="291685"/>
                  </a:cubicBezTo>
                  <a:cubicBezTo>
                    <a:pt x="174319" y="276452"/>
                    <a:pt x="203296" y="222779"/>
                    <a:pt x="188064" y="171801"/>
                  </a:cubicBezTo>
                  <a:cubicBezTo>
                    <a:pt x="187032" y="168347"/>
                    <a:pt x="185806" y="164953"/>
                    <a:pt x="184394" y="161637"/>
                  </a:cubicBezTo>
                  <a:lnTo>
                    <a:pt x="212103" y="133928"/>
                  </a:lnTo>
                  <a:lnTo>
                    <a:pt x="231130" y="136144"/>
                  </a:lnTo>
                  <a:cubicBezTo>
                    <a:pt x="234513" y="136440"/>
                    <a:pt x="237865" y="135300"/>
                    <a:pt x="240366" y="133004"/>
                  </a:cubicBezTo>
                  <a:cubicBezTo>
                    <a:pt x="242794" y="130573"/>
                    <a:pt x="244012" y="127188"/>
                    <a:pt x="243691" y="123768"/>
                  </a:cubicBezTo>
                  <a:lnTo>
                    <a:pt x="242675" y="112592"/>
                  </a:lnTo>
                  <a:lnTo>
                    <a:pt x="253482" y="113700"/>
                  </a:lnTo>
                  <a:cubicBezTo>
                    <a:pt x="259668" y="114387"/>
                    <a:pt x="265239" y="109931"/>
                    <a:pt x="265926" y="103745"/>
                  </a:cubicBezTo>
                  <a:cubicBezTo>
                    <a:pt x="266008" y="103002"/>
                    <a:pt x="266017" y="102252"/>
                    <a:pt x="265951" y="101508"/>
                  </a:cubicBezTo>
                  <a:lnTo>
                    <a:pt x="264935" y="90240"/>
                  </a:lnTo>
                  <a:lnTo>
                    <a:pt x="275834" y="91440"/>
                  </a:lnTo>
                  <a:cubicBezTo>
                    <a:pt x="279261" y="91816"/>
                    <a:pt x="282669" y="90589"/>
                    <a:pt x="285070" y="88115"/>
                  </a:cubicBezTo>
                  <a:cubicBezTo>
                    <a:pt x="287501" y="85695"/>
                    <a:pt x="288662" y="82279"/>
                    <a:pt x="288211" y="78879"/>
                  </a:cubicBezTo>
                  <a:lnTo>
                    <a:pt x="285532" y="60037"/>
                  </a:lnTo>
                  <a:lnTo>
                    <a:pt x="291628" y="53571"/>
                  </a:lnTo>
                  <a:cubicBezTo>
                    <a:pt x="293565" y="51560"/>
                    <a:pt x="294656" y="48882"/>
                    <a:pt x="294676" y="46090"/>
                  </a:cubicBezTo>
                  <a:lnTo>
                    <a:pt x="295507" y="11823"/>
                  </a:lnTo>
                  <a:cubicBezTo>
                    <a:pt x="295603" y="8737"/>
                    <a:pt x="294396" y="5754"/>
                    <a:pt x="292182" y="3602"/>
                  </a:cubicBezTo>
                  <a:cubicBezTo>
                    <a:pt x="290079" y="1287"/>
                    <a:pt x="287089" y="-23"/>
                    <a:pt x="283962" y="0"/>
                  </a:cubicBezTo>
                  <a:close/>
                  <a:moveTo>
                    <a:pt x="272417" y="41010"/>
                  </a:moveTo>
                  <a:lnTo>
                    <a:pt x="265674" y="48122"/>
                  </a:lnTo>
                  <a:cubicBezTo>
                    <a:pt x="263392" y="50624"/>
                    <a:pt x="262313" y="53996"/>
                    <a:pt x="262718" y="57358"/>
                  </a:cubicBezTo>
                  <a:lnTo>
                    <a:pt x="263919" y="67888"/>
                  </a:lnTo>
                  <a:lnTo>
                    <a:pt x="253205" y="66502"/>
                  </a:lnTo>
                  <a:cubicBezTo>
                    <a:pt x="247018" y="65823"/>
                    <a:pt x="241453" y="70287"/>
                    <a:pt x="240775" y="76474"/>
                  </a:cubicBezTo>
                  <a:cubicBezTo>
                    <a:pt x="240700" y="77150"/>
                    <a:pt x="240687" y="77831"/>
                    <a:pt x="240736" y="78509"/>
                  </a:cubicBezTo>
                  <a:lnTo>
                    <a:pt x="241752" y="89685"/>
                  </a:lnTo>
                  <a:lnTo>
                    <a:pt x="230945" y="88577"/>
                  </a:lnTo>
                  <a:cubicBezTo>
                    <a:pt x="227546" y="88140"/>
                    <a:pt x="224137" y="89299"/>
                    <a:pt x="221709" y="91717"/>
                  </a:cubicBezTo>
                  <a:cubicBezTo>
                    <a:pt x="219271" y="94141"/>
                    <a:pt x="218049" y="97532"/>
                    <a:pt x="218384" y="100954"/>
                  </a:cubicBezTo>
                  <a:lnTo>
                    <a:pt x="219400" y="112130"/>
                  </a:lnTo>
                  <a:lnTo>
                    <a:pt x="208686" y="110929"/>
                  </a:lnTo>
                  <a:cubicBezTo>
                    <a:pt x="205272" y="110515"/>
                    <a:pt x="201860" y="111710"/>
                    <a:pt x="199449" y="114162"/>
                  </a:cubicBezTo>
                  <a:lnTo>
                    <a:pt x="162504" y="151107"/>
                  </a:lnTo>
                  <a:cubicBezTo>
                    <a:pt x="159035" y="154685"/>
                    <a:pt x="158252" y="160085"/>
                    <a:pt x="160564" y="164500"/>
                  </a:cubicBezTo>
                  <a:cubicBezTo>
                    <a:pt x="175983" y="193152"/>
                    <a:pt x="170845" y="228519"/>
                    <a:pt x="147910" y="251599"/>
                  </a:cubicBezTo>
                  <a:cubicBezTo>
                    <a:pt x="118662" y="280057"/>
                    <a:pt x="71881" y="279417"/>
                    <a:pt x="43423" y="250168"/>
                  </a:cubicBezTo>
                  <a:cubicBezTo>
                    <a:pt x="25037" y="231271"/>
                    <a:pt x="18113" y="204011"/>
                    <a:pt x="25251" y="178632"/>
                  </a:cubicBezTo>
                  <a:cubicBezTo>
                    <a:pt x="34629" y="147390"/>
                    <a:pt x="63383" y="125994"/>
                    <a:pt x="96002" y="125984"/>
                  </a:cubicBezTo>
                  <a:cubicBezTo>
                    <a:pt x="108235" y="126053"/>
                    <a:pt x="120249" y="129232"/>
                    <a:pt x="130915" y="135221"/>
                  </a:cubicBezTo>
                  <a:cubicBezTo>
                    <a:pt x="135319" y="137594"/>
                    <a:pt x="140758" y="136806"/>
                    <a:pt x="144308" y="133281"/>
                  </a:cubicBezTo>
                  <a:lnTo>
                    <a:pt x="253944" y="23091"/>
                  </a:lnTo>
                  <a:lnTo>
                    <a:pt x="272417" y="23091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3" name="Google Shape;883;p55"/>
          <p:cNvSpPr/>
          <p:nvPr/>
        </p:nvSpPr>
        <p:spPr>
          <a:xfrm>
            <a:off x="2840851" y="2553220"/>
            <a:ext cx="272351" cy="272291"/>
          </a:xfrm>
          <a:custGeom>
            <a:rect b="b" l="l" r="r" t="t"/>
            <a:pathLst>
              <a:path extrusionOk="0" h="9017" w="9019">
                <a:moveTo>
                  <a:pt x="3719" y="3291"/>
                </a:moveTo>
                <a:lnTo>
                  <a:pt x="5739" y="4451"/>
                </a:lnTo>
                <a:lnTo>
                  <a:pt x="3707" y="5636"/>
                </a:lnTo>
                <a:lnTo>
                  <a:pt x="3719" y="3291"/>
                </a:lnTo>
                <a:close/>
                <a:moveTo>
                  <a:pt x="3368" y="2327"/>
                </a:moveTo>
                <a:cubicBezTo>
                  <a:pt x="3307" y="2327"/>
                  <a:pt x="3247" y="2342"/>
                  <a:pt x="3192" y="2373"/>
                </a:cubicBezTo>
                <a:cubicBezTo>
                  <a:pt x="3082" y="2437"/>
                  <a:pt x="3015" y="2551"/>
                  <a:pt x="3014" y="2678"/>
                </a:cubicBezTo>
                <a:lnTo>
                  <a:pt x="2997" y="6249"/>
                </a:lnTo>
                <a:cubicBezTo>
                  <a:pt x="2997" y="6375"/>
                  <a:pt x="3063" y="6494"/>
                  <a:pt x="3173" y="6558"/>
                </a:cubicBezTo>
                <a:cubicBezTo>
                  <a:pt x="3228" y="6589"/>
                  <a:pt x="3289" y="6605"/>
                  <a:pt x="3349" y="6605"/>
                </a:cubicBezTo>
                <a:cubicBezTo>
                  <a:pt x="3410" y="6605"/>
                  <a:pt x="3471" y="6589"/>
                  <a:pt x="3528" y="6558"/>
                </a:cubicBezTo>
                <a:lnTo>
                  <a:pt x="6622" y="4755"/>
                </a:lnTo>
                <a:cubicBezTo>
                  <a:pt x="6731" y="4691"/>
                  <a:pt x="6797" y="4575"/>
                  <a:pt x="6797" y="4449"/>
                </a:cubicBezTo>
                <a:cubicBezTo>
                  <a:pt x="6799" y="4323"/>
                  <a:pt x="6732" y="4206"/>
                  <a:pt x="6622" y="4143"/>
                </a:cubicBezTo>
                <a:lnTo>
                  <a:pt x="3544" y="2373"/>
                </a:lnTo>
                <a:cubicBezTo>
                  <a:pt x="3489" y="2342"/>
                  <a:pt x="3428" y="2327"/>
                  <a:pt x="3368" y="2327"/>
                </a:cubicBezTo>
                <a:close/>
                <a:moveTo>
                  <a:pt x="4509" y="706"/>
                </a:moveTo>
                <a:cubicBezTo>
                  <a:pt x="6606" y="706"/>
                  <a:pt x="8311" y="2410"/>
                  <a:pt x="8311" y="4507"/>
                </a:cubicBezTo>
                <a:cubicBezTo>
                  <a:pt x="8311" y="6602"/>
                  <a:pt x="6606" y="8309"/>
                  <a:pt x="4509" y="8309"/>
                </a:cubicBezTo>
                <a:cubicBezTo>
                  <a:pt x="2414" y="8309"/>
                  <a:pt x="708" y="6602"/>
                  <a:pt x="708" y="4507"/>
                </a:cubicBezTo>
                <a:cubicBezTo>
                  <a:pt x="708" y="2410"/>
                  <a:pt x="2414" y="706"/>
                  <a:pt x="4509" y="706"/>
                </a:cubicBezTo>
                <a:close/>
                <a:moveTo>
                  <a:pt x="4509" y="0"/>
                </a:moveTo>
                <a:cubicBezTo>
                  <a:pt x="2025" y="0"/>
                  <a:pt x="1" y="2023"/>
                  <a:pt x="1" y="4509"/>
                </a:cubicBezTo>
                <a:cubicBezTo>
                  <a:pt x="1" y="6993"/>
                  <a:pt x="2025" y="9017"/>
                  <a:pt x="4509" y="9017"/>
                </a:cubicBezTo>
                <a:cubicBezTo>
                  <a:pt x="6995" y="9017"/>
                  <a:pt x="9019" y="6993"/>
                  <a:pt x="9019" y="4509"/>
                </a:cubicBezTo>
                <a:cubicBezTo>
                  <a:pt x="9019" y="2021"/>
                  <a:pt x="6996" y="0"/>
                  <a:pt x="4509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4" name="Google Shape;884;p55"/>
          <p:cNvSpPr txBox="1"/>
          <p:nvPr/>
        </p:nvSpPr>
        <p:spPr>
          <a:xfrm>
            <a:off x="2755472" y="2933031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Play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55"/>
          <p:cNvSpPr/>
          <p:nvPr/>
        </p:nvSpPr>
        <p:spPr>
          <a:xfrm>
            <a:off x="3632399" y="2552512"/>
            <a:ext cx="273650" cy="273710"/>
          </a:xfrm>
          <a:custGeom>
            <a:rect b="b" l="l" r="r" t="t"/>
            <a:pathLst>
              <a:path extrusionOk="0" h="9064" w="9062">
                <a:moveTo>
                  <a:pt x="6527" y="2380"/>
                </a:moveTo>
                <a:cubicBezTo>
                  <a:pt x="6407" y="2380"/>
                  <a:pt x="6289" y="2437"/>
                  <a:pt x="6215" y="2540"/>
                </a:cubicBezTo>
                <a:lnTo>
                  <a:pt x="4087" y="5638"/>
                </a:lnTo>
                <a:lnTo>
                  <a:pt x="2782" y="4383"/>
                </a:lnTo>
                <a:cubicBezTo>
                  <a:pt x="2710" y="4314"/>
                  <a:pt x="2616" y="4279"/>
                  <a:pt x="2523" y="4279"/>
                </a:cubicBezTo>
                <a:cubicBezTo>
                  <a:pt x="2424" y="4279"/>
                  <a:pt x="2325" y="4318"/>
                  <a:pt x="2252" y="4395"/>
                </a:cubicBezTo>
                <a:cubicBezTo>
                  <a:pt x="2109" y="4543"/>
                  <a:pt x="2114" y="4782"/>
                  <a:pt x="2262" y="4925"/>
                </a:cubicBezTo>
                <a:lnTo>
                  <a:pt x="3887" y="6489"/>
                </a:lnTo>
                <a:cubicBezTo>
                  <a:pt x="3958" y="6557"/>
                  <a:pt x="4050" y="6594"/>
                  <a:pt x="4147" y="6594"/>
                </a:cubicBezTo>
                <a:cubicBezTo>
                  <a:pt x="4159" y="6594"/>
                  <a:pt x="4170" y="6594"/>
                  <a:pt x="4184" y="6592"/>
                </a:cubicBezTo>
                <a:cubicBezTo>
                  <a:pt x="4294" y="6581"/>
                  <a:pt x="4392" y="6521"/>
                  <a:pt x="4456" y="6431"/>
                </a:cubicBezTo>
                <a:lnTo>
                  <a:pt x="6834" y="2968"/>
                </a:lnTo>
                <a:cubicBezTo>
                  <a:pt x="6952" y="2797"/>
                  <a:pt x="6909" y="2562"/>
                  <a:pt x="6738" y="2445"/>
                </a:cubicBezTo>
                <a:cubicBezTo>
                  <a:pt x="6673" y="2401"/>
                  <a:pt x="6600" y="2380"/>
                  <a:pt x="6527" y="2380"/>
                </a:cubicBezTo>
                <a:close/>
                <a:moveTo>
                  <a:pt x="4531" y="752"/>
                </a:moveTo>
                <a:cubicBezTo>
                  <a:pt x="6616" y="752"/>
                  <a:pt x="8310" y="2448"/>
                  <a:pt x="8310" y="4531"/>
                </a:cubicBezTo>
                <a:cubicBezTo>
                  <a:pt x="8310" y="6616"/>
                  <a:pt x="6613" y="8311"/>
                  <a:pt x="4531" y="8311"/>
                </a:cubicBezTo>
                <a:cubicBezTo>
                  <a:pt x="2446" y="8311"/>
                  <a:pt x="752" y="6616"/>
                  <a:pt x="752" y="4531"/>
                </a:cubicBezTo>
                <a:cubicBezTo>
                  <a:pt x="752" y="2448"/>
                  <a:pt x="2446" y="752"/>
                  <a:pt x="4531" y="752"/>
                </a:cubicBezTo>
                <a:close/>
                <a:moveTo>
                  <a:pt x="4531" y="1"/>
                </a:moveTo>
                <a:cubicBezTo>
                  <a:pt x="2032" y="1"/>
                  <a:pt x="1" y="2034"/>
                  <a:pt x="1" y="4531"/>
                </a:cubicBezTo>
                <a:cubicBezTo>
                  <a:pt x="1" y="7031"/>
                  <a:pt x="2032" y="9063"/>
                  <a:pt x="4531" y="9063"/>
                </a:cubicBezTo>
                <a:cubicBezTo>
                  <a:pt x="7029" y="9063"/>
                  <a:pt x="9062" y="7031"/>
                  <a:pt x="9062" y="4531"/>
                </a:cubicBezTo>
                <a:cubicBezTo>
                  <a:pt x="9062" y="2034"/>
                  <a:pt x="7029" y="1"/>
                  <a:pt x="4531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6" name="Google Shape;886;p55"/>
          <p:cNvSpPr txBox="1"/>
          <p:nvPr/>
        </p:nvSpPr>
        <p:spPr>
          <a:xfrm>
            <a:off x="3488063" y="2933032"/>
            <a:ext cx="562500" cy="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Checkmark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7" name="Google Shape;887;p55"/>
          <p:cNvGrpSpPr/>
          <p:nvPr/>
        </p:nvGrpSpPr>
        <p:grpSpPr>
          <a:xfrm>
            <a:off x="4426698" y="2554450"/>
            <a:ext cx="270036" cy="270036"/>
            <a:chOff x="5724816" y="856375"/>
            <a:chExt cx="3668968" cy="3668968"/>
          </a:xfrm>
        </p:grpSpPr>
        <p:sp>
          <p:nvSpPr>
            <p:cNvPr id="888" name="Google Shape;888;p55"/>
            <p:cNvSpPr/>
            <p:nvPr/>
          </p:nvSpPr>
          <p:spPr>
            <a:xfrm>
              <a:off x="5724816" y="856375"/>
              <a:ext cx="3668968" cy="3668968"/>
            </a:xfrm>
            <a:custGeom>
              <a:rect b="b" l="l" r="r" t="t"/>
              <a:pathLst>
                <a:path extrusionOk="0" h="3668968" w="3668968">
                  <a:moveTo>
                    <a:pt x="1834484" y="0"/>
                  </a:moveTo>
                  <a:cubicBezTo>
                    <a:pt x="822965" y="0"/>
                    <a:pt x="0" y="822965"/>
                    <a:pt x="0" y="1834484"/>
                  </a:cubicBezTo>
                  <a:cubicBezTo>
                    <a:pt x="0" y="2846004"/>
                    <a:pt x="822965" y="3668969"/>
                    <a:pt x="1834484" y="3668969"/>
                  </a:cubicBezTo>
                  <a:cubicBezTo>
                    <a:pt x="2846004" y="3668969"/>
                    <a:pt x="3668969" y="2846099"/>
                    <a:pt x="3668969" y="1834484"/>
                  </a:cubicBezTo>
                  <a:cubicBezTo>
                    <a:pt x="3668969" y="822870"/>
                    <a:pt x="2846099" y="0"/>
                    <a:pt x="1834484" y="0"/>
                  </a:cubicBezTo>
                  <a:close/>
                  <a:moveTo>
                    <a:pt x="1834484" y="3359751"/>
                  </a:moveTo>
                  <a:cubicBezTo>
                    <a:pt x="993453" y="3359751"/>
                    <a:pt x="309218" y="2675135"/>
                    <a:pt x="309218" y="1834484"/>
                  </a:cubicBezTo>
                  <a:cubicBezTo>
                    <a:pt x="309218" y="993834"/>
                    <a:pt x="993834" y="309218"/>
                    <a:pt x="1834484" y="309218"/>
                  </a:cubicBezTo>
                  <a:cubicBezTo>
                    <a:pt x="2675135" y="309218"/>
                    <a:pt x="3359751" y="993834"/>
                    <a:pt x="3359751" y="1834484"/>
                  </a:cubicBezTo>
                  <a:cubicBezTo>
                    <a:pt x="3359751" y="2675135"/>
                    <a:pt x="2675516" y="3359751"/>
                    <a:pt x="1834484" y="335975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55"/>
            <p:cNvSpPr/>
            <p:nvPr/>
          </p:nvSpPr>
          <p:spPr>
            <a:xfrm>
              <a:off x="7044896" y="2208205"/>
              <a:ext cx="1145401" cy="1603001"/>
            </a:xfrm>
            <a:custGeom>
              <a:rect b="b" l="l" r="r" t="t"/>
              <a:pathLst>
                <a:path extrusionOk="0" h="1603001" w="1145401">
                  <a:moveTo>
                    <a:pt x="1033190" y="1371513"/>
                  </a:moveTo>
                  <a:lnTo>
                    <a:pt x="691453" y="1371513"/>
                  </a:lnTo>
                  <a:lnTo>
                    <a:pt x="691453" y="115529"/>
                  </a:lnTo>
                  <a:cubicBezTo>
                    <a:pt x="691396" y="51784"/>
                    <a:pt x="639764" y="105"/>
                    <a:pt x="576019" y="0"/>
                  </a:cubicBezTo>
                  <a:lnTo>
                    <a:pt x="271175" y="0"/>
                  </a:lnTo>
                  <a:cubicBezTo>
                    <a:pt x="207401" y="1826"/>
                    <a:pt x="157177" y="55016"/>
                    <a:pt x="159012" y="118800"/>
                  </a:cubicBezTo>
                  <a:cubicBezTo>
                    <a:pt x="160762" y="179997"/>
                    <a:pt x="209968" y="229204"/>
                    <a:pt x="271175" y="230963"/>
                  </a:cubicBezTo>
                  <a:lnTo>
                    <a:pt x="460490" y="230963"/>
                  </a:lnTo>
                  <a:lnTo>
                    <a:pt x="460490" y="1371989"/>
                  </a:lnTo>
                  <a:lnTo>
                    <a:pt x="118848" y="1371989"/>
                  </a:lnTo>
                  <a:cubicBezTo>
                    <a:pt x="55065" y="1370163"/>
                    <a:pt x="1883" y="1420378"/>
                    <a:pt x="48" y="1484152"/>
                  </a:cubicBezTo>
                  <a:cubicBezTo>
                    <a:pt x="-1777" y="1547935"/>
                    <a:pt x="48437" y="1601126"/>
                    <a:pt x="112221" y="1602951"/>
                  </a:cubicBezTo>
                  <a:cubicBezTo>
                    <a:pt x="114427" y="1603018"/>
                    <a:pt x="116642" y="1603018"/>
                    <a:pt x="118848" y="1602951"/>
                  </a:cubicBezTo>
                  <a:lnTo>
                    <a:pt x="1033190" y="1602951"/>
                  </a:lnTo>
                  <a:cubicBezTo>
                    <a:pt x="1096974" y="1601126"/>
                    <a:pt x="1147188" y="1547935"/>
                    <a:pt x="1145353" y="1484152"/>
                  </a:cubicBezTo>
                  <a:cubicBezTo>
                    <a:pt x="1143603" y="1422955"/>
                    <a:pt x="1094397" y="1373748"/>
                    <a:pt x="1033190" y="1371989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55"/>
            <p:cNvSpPr/>
            <p:nvPr/>
          </p:nvSpPr>
          <p:spPr>
            <a:xfrm>
              <a:off x="7353060" y="1571037"/>
              <a:ext cx="383384" cy="383384"/>
            </a:xfrm>
            <a:custGeom>
              <a:rect b="b" l="l" r="r" t="t"/>
              <a:pathLst>
                <a:path extrusionOk="0" h="383384" w="383384">
                  <a:moveTo>
                    <a:pt x="191597" y="383385"/>
                  </a:moveTo>
                  <a:cubicBezTo>
                    <a:pt x="297465" y="383442"/>
                    <a:pt x="383328" y="297656"/>
                    <a:pt x="383385" y="191787"/>
                  </a:cubicBezTo>
                  <a:cubicBezTo>
                    <a:pt x="383442" y="85919"/>
                    <a:pt x="297656" y="52"/>
                    <a:pt x="191787" y="0"/>
                  </a:cubicBezTo>
                  <a:cubicBezTo>
                    <a:pt x="85919" y="-52"/>
                    <a:pt x="57" y="85728"/>
                    <a:pt x="0" y="191597"/>
                  </a:cubicBezTo>
                  <a:cubicBezTo>
                    <a:pt x="0" y="191629"/>
                    <a:pt x="0" y="191661"/>
                    <a:pt x="0" y="191692"/>
                  </a:cubicBezTo>
                  <a:cubicBezTo>
                    <a:pt x="105" y="297484"/>
                    <a:pt x="85805" y="383223"/>
                    <a:pt x="191597" y="38338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1" name="Google Shape;891;p55"/>
          <p:cNvSpPr txBox="1"/>
          <p:nvPr/>
        </p:nvSpPr>
        <p:spPr>
          <a:xfrm>
            <a:off x="4348566" y="2933031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Information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2" name="Google Shape;892;p55"/>
          <p:cNvGrpSpPr/>
          <p:nvPr/>
        </p:nvGrpSpPr>
        <p:grpSpPr>
          <a:xfrm>
            <a:off x="5190493" y="2526105"/>
            <a:ext cx="326396" cy="326558"/>
            <a:chOff x="5835411" y="328866"/>
            <a:chExt cx="3743077" cy="3744932"/>
          </a:xfrm>
        </p:grpSpPr>
        <p:sp>
          <p:nvSpPr>
            <p:cNvPr id="893" name="Google Shape;893;p55"/>
            <p:cNvSpPr/>
            <p:nvPr/>
          </p:nvSpPr>
          <p:spPr>
            <a:xfrm>
              <a:off x="6059041" y="2134412"/>
              <a:ext cx="3519447" cy="1939386"/>
            </a:xfrm>
            <a:custGeom>
              <a:rect b="b" l="l" r="r" t="t"/>
              <a:pathLst>
                <a:path extrusionOk="0" h="1939386" w="3519447">
                  <a:moveTo>
                    <a:pt x="3517735" y="124757"/>
                  </a:moveTo>
                  <a:cubicBezTo>
                    <a:pt x="3517640" y="123473"/>
                    <a:pt x="3517450" y="122208"/>
                    <a:pt x="3517165" y="120953"/>
                  </a:cubicBezTo>
                  <a:cubicBezTo>
                    <a:pt x="3515834" y="112899"/>
                    <a:pt x="3513799" y="104978"/>
                    <a:pt x="3511079" y="97276"/>
                  </a:cubicBezTo>
                  <a:cubicBezTo>
                    <a:pt x="3510727" y="96116"/>
                    <a:pt x="3510309" y="94975"/>
                    <a:pt x="3509843" y="93853"/>
                  </a:cubicBezTo>
                  <a:cubicBezTo>
                    <a:pt x="3506924" y="86046"/>
                    <a:pt x="3503320" y="78505"/>
                    <a:pt x="3499098" y="71317"/>
                  </a:cubicBezTo>
                  <a:lnTo>
                    <a:pt x="3497196" y="68274"/>
                  </a:lnTo>
                  <a:cubicBezTo>
                    <a:pt x="3492565" y="60933"/>
                    <a:pt x="3487316" y="53991"/>
                    <a:pt x="3481507" y="47544"/>
                  </a:cubicBezTo>
                  <a:cubicBezTo>
                    <a:pt x="3481507" y="47544"/>
                    <a:pt x="3480841" y="46593"/>
                    <a:pt x="3480461" y="46118"/>
                  </a:cubicBezTo>
                  <a:cubicBezTo>
                    <a:pt x="3480071" y="45852"/>
                    <a:pt x="3479719" y="45528"/>
                    <a:pt x="3479415" y="45167"/>
                  </a:cubicBezTo>
                  <a:cubicBezTo>
                    <a:pt x="3473358" y="38882"/>
                    <a:pt x="3466768" y="33119"/>
                    <a:pt x="3459731" y="27956"/>
                  </a:cubicBezTo>
                  <a:lnTo>
                    <a:pt x="3457164" y="26054"/>
                  </a:lnTo>
                  <a:cubicBezTo>
                    <a:pt x="3450184" y="21129"/>
                    <a:pt x="3442767" y="16869"/>
                    <a:pt x="3435008" y="13312"/>
                  </a:cubicBezTo>
                  <a:lnTo>
                    <a:pt x="3432441" y="12076"/>
                  </a:lnTo>
                  <a:cubicBezTo>
                    <a:pt x="3424691" y="8644"/>
                    <a:pt x="3416637" y="5943"/>
                    <a:pt x="3408383" y="3994"/>
                  </a:cubicBezTo>
                  <a:lnTo>
                    <a:pt x="3405721" y="3233"/>
                  </a:lnTo>
                  <a:cubicBezTo>
                    <a:pt x="3397638" y="1521"/>
                    <a:pt x="3389441" y="437"/>
                    <a:pt x="3381188" y="0"/>
                  </a:cubicBezTo>
                  <a:lnTo>
                    <a:pt x="3377384" y="0"/>
                  </a:lnTo>
                  <a:lnTo>
                    <a:pt x="3373676" y="0"/>
                  </a:lnTo>
                  <a:lnTo>
                    <a:pt x="2782794" y="0"/>
                  </a:lnTo>
                  <a:cubicBezTo>
                    <a:pt x="2702339" y="0"/>
                    <a:pt x="2637118" y="65221"/>
                    <a:pt x="2637118" y="145676"/>
                  </a:cubicBezTo>
                  <a:cubicBezTo>
                    <a:pt x="2637118" y="226131"/>
                    <a:pt x="2702339" y="291352"/>
                    <a:pt x="2782794" y="291352"/>
                  </a:cubicBezTo>
                  <a:lnTo>
                    <a:pt x="3002925" y="291352"/>
                  </a:lnTo>
                  <a:lnTo>
                    <a:pt x="2241073" y="999574"/>
                  </a:lnTo>
                  <a:lnTo>
                    <a:pt x="1588763" y="477726"/>
                  </a:lnTo>
                  <a:cubicBezTo>
                    <a:pt x="1533346" y="433415"/>
                    <a:pt x="1454061" y="435497"/>
                    <a:pt x="1401058" y="482671"/>
                  </a:cubicBezTo>
                  <a:lnTo>
                    <a:pt x="50797" y="1683168"/>
                  </a:lnTo>
                  <a:cubicBezTo>
                    <a:pt x="-10252" y="1735571"/>
                    <a:pt x="-17262" y="1827541"/>
                    <a:pt x="35139" y="1888588"/>
                  </a:cubicBezTo>
                  <a:cubicBezTo>
                    <a:pt x="87542" y="1949635"/>
                    <a:pt x="179512" y="1956652"/>
                    <a:pt x="240561" y="1904249"/>
                  </a:cubicBezTo>
                  <a:cubicBezTo>
                    <a:pt x="241827" y="1903155"/>
                    <a:pt x="243074" y="1902052"/>
                    <a:pt x="244302" y="1900921"/>
                  </a:cubicBezTo>
                  <a:lnTo>
                    <a:pt x="1502803" y="781725"/>
                  </a:lnTo>
                  <a:lnTo>
                    <a:pt x="2157204" y="1305284"/>
                  </a:lnTo>
                  <a:cubicBezTo>
                    <a:pt x="2213564" y="1350433"/>
                    <a:pt x="2294513" y="1347437"/>
                    <a:pt x="2347382" y="1298248"/>
                  </a:cubicBezTo>
                  <a:lnTo>
                    <a:pt x="3228095" y="479913"/>
                  </a:lnTo>
                  <a:lnTo>
                    <a:pt x="3228095" y="742834"/>
                  </a:lnTo>
                  <a:cubicBezTo>
                    <a:pt x="3228095" y="823289"/>
                    <a:pt x="3293316" y="888510"/>
                    <a:pt x="3373771" y="888510"/>
                  </a:cubicBezTo>
                  <a:cubicBezTo>
                    <a:pt x="3454226" y="888510"/>
                    <a:pt x="3519447" y="823289"/>
                    <a:pt x="3519447" y="742834"/>
                  </a:cubicBezTo>
                  <a:lnTo>
                    <a:pt x="3519447" y="145676"/>
                  </a:lnTo>
                  <a:cubicBezTo>
                    <a:pt x="3519380" y="138668"/>
                    <a:pt x="3518810" y="131679"/>
                    <a:pt x="3517735" y="12475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55"/>
            <p:cNvSpPr/>
            <p:nvPr/>
          </p:nvSpPr>
          <p:spPr>
            <a:xfrm>
              <a:off x="5835411" y="328866"/>
              <a:ext cx="2842590" cy="2697580"/>
            </a:xfrm>
            <a:custGeom>
              <a:rect b="b" l="l" r="r" t="t"/>
              <a:pathLst>
                <a:path extrusionOk="0" h="2697580" w="2842590">
                  <a:moveTo>
                    <a:pt x="754150" y="2676751"/>
                  </a:moveTo>
                  <a:cubicBezTo>
                    <a:pt x="823113" y="2718190"/>
                    <a:pt x="912610" y="2695873"/>
                    <a:pt x="954046" y="2626915"/>
                  </a:cubicBezTo>
                  <a:cubicBezTo>
                    <a:pt x="995486" y="2557947"/>
                    <a:pt x="973168" y="2468449"/>
                    <a:pt x="904210" y="2427019"/>
                  </a:cubicBezTo>
                  <a:cubicBezTo>
                    <a:pt x="899955" y="2424461"/>
                    <a:pt x="895572" y="2422122"/>
                    <a:pt x="891078" y="2420011"/>
                  </a:cubicBezTo>
                  <a:cubicBezTo>
                    <a:pt x="339710" y="2127499"/>
                    <a:pt x="129864" y="1443401"/>
                    <a:pt x="422375" y="892036"/>
                  </a:cubicBezTo>
                  <a:cubicBezTo>
                    <a:pt x="714884" y="340668"/>
                    <a:pt x="1398985" y="130822"/>
                    <a:pt x="1950349" y="423332"/>
                  </a:cubicBezTo>
                  <a:cubicBezTo>
                    <a:pt x="2501721" y="715842"/>
                    <a:pt x="2711563" y="1399936"/>
                    <a:pt x="2419051" y="1951308"/>
                  </a:cubicBezTo>
                  <a:cubicBezTo>
                    <a:pt x="2396734" y="1993385"/>
                    <a:pt x="2371773" y="2034007"/>
                    <a:pt x="2344321" y="2072937"/>
                  </a:cubicBezTo>
                  <a:cubicBezTo>
                    <a:pt x="2296947" y="2137968"/>
                    <a:pt x="2311258" y="2229082"/>
                    <a:pt x="2376280" y="2276455"/>
                  </a:cubicBezTo>
                  <a:cubicBezTo>
                    <a:pt x="2441311" y="2323838"/>
                    <a:pt x="2532435" y="2309527"/>
                    <a:pt x="2579808" y="2244496"/>
                  </a:cubicBezTo>
                  <a:cubicBezTo>
                    <a:pt x="2580569" y="2243450"/>
                    <a:pt x="2581311" y="2242404"/>
                    <a:pt x="2582043" y="2241339"/>
                  </a:cubicBezTo>
                  <a:cubicBezTo>
                    <a:pt x="2752223" y="2001677"/>
                    <a:pt x="2843309" y="1714851"/>
                    <a:pt x="2842586" y="1420912"/>
                  </a:cubicBezTo>
                  <a:cubicBezTo>
                    <a:pt x="2842586" y="637571"/>
                    <a:pt x="2205016" y="0"/>
                    <a:pt x="1421293" y="0"/>
                  </a:cubicBezTo>
                  <a:cubicBezTo>
                    <a:pt x="637571" y="0"/>
                    <a:pt x="1" y="637571"/>
                    <a:pt x="1" y="1421293"/>
                  </a:cubicBezTo>
                  <a:cubicBezTo>
                    <a:pt x="-449" y="1947134"/>
                    <a:pt x="289711" y="2430166"/>
                    <a:pt x="754150" y="267675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55"/>
            <p:cNvSpPr/>
            <p:nvPr/>
          </p:nvSpPr>
          <p:spPr>
            <a:xfrm>
              <a:off x="6903893" y="969672"/>
              <a:ext cx="707086" cy="1554795"/>
            </a:xfrm>
            <a:custGeom>
              <a:rect b="b" l="l" r="r" t="t"/>
              <a:pathLst>
                <a:path extrusionOk="0" h="1554795" w="707086">
                  <a:moveTo>
                    <a:pt x="352811" y="367611"/>
                  </a:moveTo>
                  <a:cubicBezTo>
                    <a:pt x="439998" y="367668"/>
                    <a:pt x="510687" y="438271"/>
                    <a:pt x="510849" y="525458"/>
                  </a:cubicBezTo>
                  <a:cubicBezTo>
                    <a:pt x="509165" y="579107"/>
                    <a:pt x="551299" y="623951"/>
                    <a:pt x="604939" y="625634"/>
                  </a:cubicBezTo>
                  <a:cubicBezTo>
                    <a:pt x="658588" y="627308"/>
                    <a:pt x="703432" y="585183"/>
                    <a:pt x="705115" y="531534"/>
                  </a:cubicBezTo>
                  <a:cubicBezTo>
                    <a:pt x="705182" y="529509"/>
                    <a:pt x="705182" y="527483"/>
                    <a:pt x="705115" y="525458"/>
                  </a:cubicBezTo>
                  <a:cubicBezTo>
                    <a:pt x="704830" y="368523"/>
                    <a:pt x="600822" y="230673"/>
                    <a:pt x="449992" y="187322"/>
                  </a:cubicBezTo>
                  <a:lnTo>
                    <a:pt x="449992" y="100221"/>
                  </a:lnTo>
                  <a:cubicBezTo>
                    <a:pt x="451675" y="46575"/>
                    <a:pt x="409541" y="1727"/>
                    <a:pt x="355901" y="49"/>
                  </a:cubicBezTo>
                  <a:cubicBezTo>
                    <a:pt x="302252" y="-1631"/>
                    <a:pt x="257408" y="40496"/>
                    <a:pt x="255725" y="94142"/>
                  </a:cubicBezTo>
                  <a:cubicBezTo>
                    <a:pt x="255659" y="96168"/>
                    <a:pt x="255659" y="98195"/>
                    <a:pt x="255725" y="100221"/>
                  </a:cubicBezTo>
                  <a:lnTo>
                    <a:pt x="255725" y="187322"/>
                  </a:lnTo>
                  <a:cubicBezTo>
                    <a:pt x="68819" y="240450"/>
                    <a:pt x="-39630" y="435038"/>
                    <a:pt x="13496" y="621945"/>
                  </a:cubicBezTo>
                  <a:cubicBezTo>
                    <a:pt x="56590" y="773526"/>
                    <a:pt x="195220" y="877971"/>
                    <a:pt x="352811" y="877572"/>
                  </a:cubicBezTo>
                  <a:cubicBezTo>
                    <a:pt x="440093" y="877467"/>
                    <a:pt x="510934" y="948137"/>
                    <a:pt x="511039" y="1035419"/>
                  </a:cubicBezTo>
                  <a:cubicBezTo>
                    <a:pt x="511143" y="1122702"/>
                    <a:pt x="440473" y="1193543"/>
                    <a:pt x="353191" y="1193647"/>
                  </a:cubicBezTo>
                  <a:cubicBezTo>
                    <a:pt x="265909" y="1193752"/>
                    <a:pt x="195068" y="1123082"/>
                    <a:pt x="194963" y="1035800"/>
                  </a:cubicBezTo>
                  <a:cubicBezTo>
                    <a:pt x="193280" y="982151"/>
                    <a:pt x="148436" y="940026"/>
                    <a:pt x="94787" y="941709"/>
                  </a:cubicBezTo>
                  <a:cubicBezTo>
                    <a:pt x="43506" y="943307"/>
                    <a:pt x="2304" y="984509"/>
                    <a:pt x="697" y="1035800"/>
                  </a:cubicBezTo>
                  <a:cubicBezTo>
                    <a:pt x="992" y="1192725"/>
                    <a:pt x="104933" y="1330575"/>
                    <a:pt x="255725" y="1374031"/>
                  </a:cubicBezTo>
                  <a:lnTo>
                    <a:pt x="255725" y="1460657"/>
                  </a:lnTo>
                  <a:cubicBezTo>
                    <a:pt x="257408" y="1514306"/>
                    <a:pt x="302252" y="1556430"/>
                    <a:pt x="355901" y="1554747"/>
                  </a:cubicBezTo>
                  <a:cubicBezTo>
                    <a:pt x="407183" y="1553150"/>
                    <a:pt x="448385" y="1511948"/>
                    <a:pt x="449992" y="1460657"/>
                  </a:cubicBezTo>
                  <a:lnTo>
                    <a:pt x="449992" y="1373841"/>
                  </a:lnTo>
                  <a:cubicBezTo>
                    <a:pt x="637107" y="1321475"/>
                    <a:pt x="746346" y="1127323"/>
                    <a:pt x="693980" y="940207"/>
                  </a:cubicBezTo>
                  <a:cubicBezTo>
                    <a:pt x="651219" y="787409"/>
                    <a:pt x="511476" y="682146"/>
                    <a:pt x="352811" y="683210"/>
                  </a:cubicBezTo>
                  <a:cubicBezTo>
                    <a:pt x="265605" y="681071"/>
                    <a:pt x="196646" y="608642"/>
                    <a:pt x="198795" y="521436"/>
                  </a:cubicBezTo>
                  <a:cubicBezTo>
                    <a:pt x="200859" y="437244"/>
                    <a:pt x="268619" y="369484"/>
                    <a:pt x="352811" y="36742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6" name="Google Shape;896;p55"/>
          <p:cNvSpPr txBox="1"/>
          <p:nvPr/>
        </p:nvSpPr>
        <p:spPr>
          <a:xfrm>
            <a:off x="5140763" y="2933032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Profit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55"/>
          <p:cNvSpPr/>
          <p:nvPr/>
        </p:nvSpPr>
        <p:spPr>
          <a:xfrm>
            <a:off x="6008310" y="2565631"/>
            <a:ext cx="275009" cy="247469"/>
          </a:xfrm>
          <a:custGeom>
            <a:rect b="b" l="l" r="r" t="t"/>
            <a:pathLst>
              <a:path extrusionOk="0" h="8195" w="9107">
                <a:moveTo>
                  <a:pt x="3165" y="1"/>
                </a:moveTo>
                <a:cubicBezTo>
                  <a:pt x="2209" y="1"/>
                  <a:pt x="1432" y="780"/>
                  <a:pt x="1432" y="1740"/>
                </a:cubicBezTo>
                <a:lnTo>
                  <a:pt x="1432" y="3683"/>
                </a:lnTo>
                <a:lnTo>
                  <a:pt x="613" y="3073"/>
                </a:lnTo>
                <a:cubicBezTo>
                  <a:pt x="549" y="3025"/>
                  <a:pt x="474" y="3002"/>
                  <a:pt x="400" y="3002"/>
                </a:cubicBezTo>
                <a:cubicBezTo>
                  <a:pt x="293" y="3002"/>
                  <a:pt x="187" y="3052"/>
                  <a:pt x="118" y="3146"/>
                </a:cubicBezTo>
                <a:cubicBezTo>
                  <a:pt x="1" y="3303"/>
                  <a:pt x="34" y="3524"/>
                  <a:pt x="189" y="3640"/>
                </a:cubicBezTo>
                <a:lnTo>
                  <a:pt x="1578" y="4677"/>
                </a:lnTo>
                <a:cubicBezTo>
                  <a:pt x="1642" y="4723"/>
                  <a:pt x="1716" y="4747"/>
                  <a:pt x="1790" y="4747"/>
                </a:cubicBezTo>
                <a:cubicBezTo>
                  <a:pt x="1864" y="4747"/>
                  <a:pt x="1939" y="4723"/>
                  <a:pt x="2001" y="4677"/>
                </a:cubicBezTo>
                <a:lnTo>
                  <a:pt x="3390" y="3640"/>
                </a:lnTo>
                <a:cubicBezTo>
                  <a:pt x="3548" y="3524"/>
                  <a:pt x="3580" y="3302"/>
                  <a:pt x="3462" y="3146"/>
                </a:cubicBezTo>
                <a:cubicBezTo>
                  <a:pt x="3393" y="3052"/>
                  <a:pt x="3286" y="3002"/>
                  <a:pt x="3178" y="3002"/>
                </a:cubicBezTo>
                <a:cubicBezTo>
                  <a:pt x="3104" y="3002"/>
                  <a:pt x="3030" y="3025"/>
                  <a:pt x="2966" y="3073"/>
                </a:cubicBezTo>
                <a:lnTo>
                  <a:pt x="2138" y="3691"/>
                </a:lnTo>
                <a:lnTo>
                  <a:pt x="2138" y="1738"/>
                </a:lnTo>
                <a:cubicBezTo>
                  <a:pt x="2138" y="1168"/>
                  <a:pt x="2598" y="706"/>
                  <a:pt x="3164" y="706"/>
                </a:cubicBezTo>
                <a:cubicBezTo>
                  <a:pt x="3730" y="706"/>
                  <a:pt x="4190" y="1165"/>
                  <a:pt x="4190" y="1728"/>
                </a:cubicBezTo>
                <a:lnTo>
                  <a:pt x="4190" y="3804"/>
                </a:lnTo>
                <a:lnTo>
                  <a:pt x="4190" y="4356"/>
                </a:lnTo>
                <a:lnTo>
                  <a:pt x="4190" y="6454"/>
                </a:lnTo>
                <a:cubicBezTo>
                  <a:pt x="4190" y="7415"/>
                  <a:pt x="4968" y="8195"/>
                  <a:pt x="5924" y="8195"/>
                </a:cubicBezTo>
                <a:cubicBezTo>
                  <a:pt x="6879" y="8195"/>
                  <a:pt x="7657" y="7420"/>
                  <a:pt x="7657" y="6466"/>
                </a:cubicBezTo>
                <a:lnTo>
                  <a:pt x="7657" y="4396"/>
                </a:lnTo>
                <a:lnTo>
                  <a:pt x="8495" y="5018"/>
                </a:lnTo>
                <a:cubicBezTo>
                  <a:pt x="8560" y="5066"/>
                  <a:pt x="8631" y="5088"/>
                  <a:pt x="8706" y="5088"/>
                </a:cubicBezTo>
                <a:cubicBezTo>
                  <a:pt x="8814" y="5088"/>
                  <a:pt x="8921" y="5039"/>
                  <a:pt x="8991" y="4946"/>
                </a:cubicBezTo>
                <a:cubicBezTo>
                  <a:pt x="9107" y="4790"/>
                  <a:pt x="9075" y="4567"/>
                  <a:pt x="8919" y="4453"/>
                </a:cubicBezTo>
                <a:lnTo>
                  <a:pt x="7528" y="3416"/>
                </a:lnTo>
                <a:cubicBezTo>
                  <a:pt x="7465" y="3370"/>
                  <a:pt x="7391" y="3347"/>
                  <a:pt x="7316" y="3347"/>
                </a:cubicBezTo>
                <a:cubicBezTo>
                  <a:pt x="7242" y="3347"/>
                  <a:pt x="7168" y="3370"/>
                  <a:pt x="7105" y="3416"/>
                </a:cubicBezTo>
                <a:lnTo>
                  <a:pt x="5712" y="4453"/>
                </a:lnTo>
                <a:cubicBezTo>
                  <a:pt x="5556" y="4568"/>
                  <a:pt x="5523" y="4790"/>
                  <a:pt x="5639" y="4947"/>
                </a:cubicBezTo>
                <a:cubicBezTo>
                  <a:pt x="5709" y="5040"/>
                  <a:pt x="5816" y="5090"/>
                  <a:pt x="5925" y="5090"/>
                </a:cubicBezTo>
                <a:cubicBezTo>
                  <a:pt x="5998" y="5090"/>
                  <a:pt x="6072" y="5067"/>
                  <a:pt x="6135" y="5020"/>
                </a:cubicBezTo>
                <a:lnTo>
                  <a:pt x="6952" y="4411"/>
                </a:lnTo>
                <a:lnTo>
                  <a:pt x="6952" y="6468"/>
                </a:lnTo>
                <a:cubicBezTo>
                  <a:pt x="6952" y="7030"/>
                  <a:pt x="6492" y="7489"/>
                  <a:pt x="5926" y="7489"/>
                </a:cubicBezTo>
                <a:cubicBezTo>
                  <a:pt x="5360" y="7489"/>
                  <a:pt x="4900" y="7026"/>
                  <a:pt x="4900" y="6457"/>
                </a:cubicBezTo>
                <a:lnTo>
                  <a:pt x="4900" y="4358"/>
                </a:lnTo>
                <a:lnTo>
                  <a:pt x="4900" y="3807"/>
                </a:lnTo>
                <a:lnTo>
                  <a:pt x="4900" y="1729"/>
                </a:lnTo>
                <a:cubicBezTo>
                  <a:pt x="4900" y="777"/>
                  <a:pt x="4122" y="1"/>
                  <a:pt x="3165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55"/>
          <p:cNvSpPr txBox="1"/>
          <p:nvPr/>
        </p:nvSpPr>
        <p:spPr>
          <a:xfrm>
            <a:off x="5924260" y="2933031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Flexibility</a:t>
            </a:r>
            <a:endParaRPr sz="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9" name="Google Shape;899;p55"/>
          <p:cNvSpPr/>
          <p:nvPr/>
        </p:nvSpPr>
        <p:spPr>
          <a:xfrm>
            <a:off x="6821118" y="2572500"/>
            <a:ext cx="233789" cy="233729"/>
          </a:xfrm>
          <a:custGeom>
            <a:rect b="b" l="l" r="r" t="t"/>
            <a:pathLst>
              <a:path extrusionOk="0" h="7740" w="7742">
                <a:moveTo>
                  <a:pt x="4394" y="4278"/>
                </a:moveTo>
                <a:lnTo>
                  <a:pt x="4394" y="5541"/>
                </a:lnTo>
                <a:cubicBezTo>
                  <a:pt x="4394" y="5860"/>
                  <a:pt x="4284" y="5995"/>
                  <a:pt x="4056" y="5995"/>
                </a:cubicBezTo>
                <a:cubicBezTo>
                  <a:pt x="3884" y="5995"/>
                  <a:pt x="3762" y="5882"/>
                  <a:pt x="3762" y="5882"/>
                </a:cubicBezTo>
                <a:lnTo>
                  <a:pt x="3601" y="6140"/>
                </a:lnTo>
                <a:cubicBezTo>
                  <a:pt x="3607" y="6143"/>
                  <a:pt x="3759" y="6313"/>
                  <a:pt x="4071" y="6313"/>
                </a:cubicBezTo>
                <a:cubicBezTo>
                  <a:pt x="4519" y="6313"/>
                  <a:pt x="4717" y="6025"/>
                  <a:pt x="4721" y="5607"/>
                </a:cubicBezTo>
                <a:lnTo>
                  <a:pt x="4721" y="4278"/>
                </a:lnTo>
                <a:close/>
                <a:moveTo>
                  <a:pt x="5709" y="4238"/>
                </a:moveTo>
                <a:cubicBezTo>
                  <a:pt x="5269" y="4238"/>
                  <a:pt x="5033" y="4462"/>
                  <a:pt x="5033" y="4804"/>
                </a:cubicBezTo>
                <a:cubicBezTo>
                  <a:pt x="5033" y="5114"/>
                  <a:pt x="5221" y="5264"/>
                  <a:pt x="5636" y="5396"/>
                </a:cubicBezTo>
                <a:cubicBezTo>
                  <a:pt x="5962" y="5505"/>
                  <a:pt x="6029" y="5582"/>
                  <a:pt x="6029" y="5734"/>
                </a:cubicBezTo>
                <a:cubicBezTo>
                  <a:pt x="6029" y="5895"/>
                  <a:pt x="5933" y="6008"/>
                  <a:pt x="5704" y="6008"/>
                </a:cubicBezTo>
                <a:cubicBezTo>
                  <a:pt x="5410" y="6008"/>
                  <a:pt x="5195" y="5815"/>
                  <a:pt x="5195" y="5815"/>
                </a:cubicBezTo>
                <a:lnTo>
                  <a:pt x="5017" y="6065"/>
                </a:lnTo>
                <a:cubicBezTo>
                  <a:pt x="5017" y="6065"/>
                  <a:pt x="5242" y="6313"/>
                  <a:pt x="5716" y="6313"/>
                </a:cubicBezTo>
                <a:cubicBezTo>
                  <a:pt x="6175" y="6313"/>
                  <a:pt x="6399" y="6048"/>
                  <a:pt x="6399" y="5710"/>
                </a:cubicBezTo>
                <a:cubicBezTo>
                  <a:pt x="6399" y="5401"/>
                  <a:pt x="6230" y="5227"/>
                  <a:pt x="5780" y="5094"/>
                </a:cubicBezTo>
                <a:cubicBezTo>
                  <a:pt x="5480" y="4996"/>
                  <a:pt x="5397" y="4929"/>
                  <a:pt x="5397" y="4794"/>
                </a:cubicBezTo>
                <a:cubicBezTo>
                  <a:pt x="5397" y="4633"/>
                  <a:pt x="5510" y="4544"/>
                  <a:pt x="5709" y="4544"/>
                </a:cubicBezTo>
                <a:cubicBezTo>
                  <a:pt x="5995" y="4544"/>
                  <a:pt x="6169" y="4709"/>
                  <a:pt x="6169" y="4709"/>
                </a:cubicBezTo>
                <a:lnTo>
                  <a:pt x="6347" y="4440"/>
                </a:lnTo>
                <a:cubicBezTo>
                  <a:pt x="6347" y="4440"/>
                  <a:pt x="6164" y="4238"/>
                  <a:pt x="5709" y="4238"/>
                </a:cubicBezTo>
                <a:close/>
                <a:moveTo>
                  <a:pt x="6472" y="706"/>
                </a:moveTo>
                <a:cubicBezTo>
                  <a:pt x="6781" y="706"/>
                  <a:pt x="7033" y="958"/>
                  <a:pt x="7033" y="1270"/>
                </a:cubicBezTo>
                <a:lnTo>
                  <a:pt x="7033" y="6467"/>
                </a:lnTo>
                <a:cubicBezTo>
                  <a:pt x="7033" y="6777"/>
                  <a:pt x="6781" y="7030"/>
                  <a:pt x="6472" y="7030"/>
                </a:cubicBezTo>
                <a:lnTo>
                  <a:pt x="1274" y="7030"/>
                </a:lnTo>
                <a:cubicBezTo>
                  <a:pt x="964" y="7030"/>
                  <a:pt x="710" y="6777"/>
                  <a:pt x="710" y="6467"/>
                </a:cubicBezTo>
                <a:lnTo>
                  <a:pt x="710" y="1270"/>
                </a:lnTo>
                <a:cubicBezTo>
                  <a:pt x="710" y="959"/>
                  <a:pt x="963" y="706"/>
                  <a:pt x="1274" y="706"/>
                </a:cubicBezTo>
                <a:close/>
                <a:moveTo>
                  <a:pt x="1272" y="0"/>
                </a:moveTo>
                <a:cubicBezTo>
                  <a:pt x="571" y="0"/>
                  <a:pt x="0" y="570"/>
                  <a:pt x="0" y="1271"/>
                </a:cubicBezTo>
                <a:lnTo>
                  <a:pt x="0" y="6469"/>
                </a:lnTo>
                <a:cubicBezTo>
                  <a:pt x="0" y="7171"/>
                  <a:pt x="571" y="7740"/>
                  <a:pt x="1272" y="7740"/>
                </a:cubicBezTo>
                <a:lnTo>
                  <a:pt x="6469" y="7740"/>
                </a:lnTo>
                <a:cubicBezTo>
                  <a:pt x="7171" y="7740"/>
                  <a:pt x="7741" y="7171"/>
                  <a:pt x="7741" y="6469"/>
                </a:cubicBezTo>
                <a:lnTo>
                  <a:pt x="7741" y="1271"/>
                </a:lnTo>
                <a:cubicBezTo>
                  <a:pt x="7741" y="570"/>
                  <a:pt x="7171" y="0"/>
                  <a:pt x="6469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0" name="Google Shape;900;p55"/>
          <p:cNvSpPr txBox="1"/>
          <p:nvPr/>
        </p:nvSpPr>
        <p:spPr>
          <a:xfrm>
            <a:off x="6716457" y="2933031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Javascript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1" name="Google Shape;901;p55"/>
          <p:cNvSpPr/>
          <p:nvPr/>
        </p:nvSpPr>
        <p:spPr>
          <a:xfrm>
            <a:off x="7597174" y="2619690"/>
            <a:ext cx="266683" cy="139666"/>
          </a:xfrm>
          <a:custGeom>
            <a:rect b="b" l="l" r="r" t="t"/>
            <a:pathLst>
              <a:path extrusionOk="0" h="1299223" w="2480776">
                <a:moveTo>
                  <a:pt x="838315" y="1065671"/>
                </a:moveTo>
                <a:cubicBezTo>
                  <a:pt x="818863" y="1100913"/>
                  <a:pt x="782617" y="1120630"/>
                  <a:pt x="745138" y="1120630"/>
                </a:cubicBezTo>
                <a:cubicBezTo>
                  <a:pt x="727584" y="1120630"/>
                  <a:pt x="709935" y="1116344"/>
                  <a:pt x="693520" y="1107104"/>
                </a:cubicBezTo>
                <a:lnTo>
                  <a:pt x="54754" y="750869"/>
                </a:lnTo>
                <a:cubicBezTo>
                  <a:pt x="21259" y="732200"/>
                  <a:pt x="385" y="696863"/>
                  <a:pt x="5" y="658477"/>
                </a:cubicBezTo>
                <a:cubicBezTo>
                  <a:pt x="-374" y="620091"/>
                  <a:pt x="19931" y="584277"/>
                  <a:pt x="53046" y="565132"/>
                </a:cubicBezTo>
                <a:lnTo>
                  <a:pt x="691812" y="193276"/>
                </a:lnTo>
                <a:cubicBezTo>
                  <a:pt x="742671" y="163367"/>
                  <a:pt x="807857" y="180893"/>
                  <a:pt x="837366" y="232138"/>
                </a:cubicBezTo>
                <a:cubicBezTo>
                  <a:pt x="866875" y="283192"/>
                  <a:pt x="849606" y="348629"/>
                  <a:pt x="798653" y="378156"/>
                </a:cubicBezTo>
                <a:lnTo>
                  <a:pt x="322045" y="655619"/>
                </a:lnTo>
                <a:lnTo>
                  <a:pt x="796850" y="920414"/>
                </a:lnTo>
                <a:cubicBezTo>
                  <a:pt x="848183" y="949085"/>
                  <a:pt x="866780" y="1014045"/>
                  <a:pt x="838220" y="1065671"/>
                </a:cubicBezTo>
                <a:close/>
                <a:moveTo>
                  <a:pt x="2426026" y="548558"/>
                </a:moveTo>
                <a:lnTo>
                  <a:pt x="1787165" y="192323"/>
                </a:lnTo>
                <a:cubicBezTo>
                  <a:pt x="1735738" y="163367"/>
                  <a:pt x="1670931" y="182132"/>
                  <a:pt x="1642371" y="233757"/>
                </a:cubicBezTo>
                <a:cubicBezTo>
                  <a:pt x="1613810" y="285383"/>
                  <a:pt x="1632313" y="350343"/>
                  <a:pt x="1683741" y="379013"/>
                </a:cubicBezTo>
                <a:lnTo>
                  <a:pt x="2158546" y="643808"/>
                </a:lnTo>
                <a:lnTo>
                  <a:pt x="1682033" y="921272"/>
                </a:lnTo>
                <a:cubicBezTo>
                  <a:pt x="1631174" y="950799"/>
                  <a:pt x="1613810" y="1016141"/>
                  <a:pt x="1643320" y="1067290"/>
                </a:cubicBezTo>
                <a:cubicBezTo>
                  <a:pt x="1663151" y="1101485"/>
                  <a:pt x="1698827" y="1120630"/>
                  <a:pt x="1735548" y="1120630"/>
                </a:cubicBezTo>
                <a:cubicBezTo>
                  <a:pt x="1753671" y="1120630"/>
                  <a:pt x="1772079" y="1116058"/>
                  <a:pt x="1788873" y="1106152"/>
                </a:cubicBezTo>
                <a:lnTo>
                  <a:pt x="2427640" y="734296"/>
                </a:lnTo>
                <a:cubicBezTo>
                  <a:pt x="2460754" y="715055"/>
                  <a:pt x="2480965" y="679337"/>
                  <a:pt x="2480775" y="640951"/>
                </a:cubicBezTo>
                <a:cubicBezTo>
                  <a:pt x="2480396" y="602565"/>
                  <a:pt x="2459426" y="567227"/>
                  <a:pt x="2426026" y="548558"/>
                </a:cubicBezTo>
                <a:close/>
                <a:moveTo>
                  <a:pt x="1389882" y="2871"/>
                </a:moveTo>
                <a:cubicBezTo>
                  <a:pt x="1332666" y="-10750"/>
                  <a:pt x="1275355" y="25445"/>
                  <a:pt x="1262071" y="82786"/>
                </a:cubicBezTo>
                <a:lnTo>
                  <a:pt x="1011195" y="1168160"/>
                </a:lnTo>
                <a:cubicBezTo>
                  <a:pt x="997911" y="1225786"/>
                  <a:pt x="1033493" y="1283126"/>
                  <a:pt x="1090804" y="1296461"/>
                </a:cubicBezTo>
                <a:cubicBezTo>
                  <a:pt x="1098964" y="1298366"/>
                  <a:pt x="1107029" y="1299224"/>
                  <a:pt x="1115094" y="1299224"/>
                </a:cubicBezTo>
                <a:cubicBezTo>
                  <a:pt x="1163486" y="1299224"/>
                  <a:pt x="1207323" y="1265791"/>
                  <a:pt x="1218614" y="1216547"/>
                </a:cubicBezTo>
                <a:lnTo>
                  <a:pt x="1469490" y="131173"/>
                </a:lnTo>
                <a:cubicBezTo>
                  <a:pt x="1482774" y="73547"/>
                  <a:pt x="1447192" y="16206"/>
                  <a:pt x="1389882" y="287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2" name="Google Shape;902;p55"/>
          <p:cNvSpPr txBox="1"/>
          <p:nvPr/>
        </p:nvSpPr>
        <p:spPr>
          <a:xfrm>
            <a:off x="7508654" y="2933031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Code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3" name="Google Shape;903;p55"/>
          <p:cNvSpPr txBox="1"/>
          <p:nvPr/>
        </p:nvSpPr>
        <p:spPr>
          <a:xfrm>
            <a:off x="8309552" y="2933032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Cube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4" name="Google Shape;904;p55"/>
          <p:cNvSpPr/>
          <p:nvPr/>
        </p:nvSpPr>
        <p:spPr>
          <a:xfrm>
            <a:off x="8371923" y="2543063"/>
            <a:ext cx="301511" cy="293132"/>
          </a:xfrm>
          <a:custGeom>
            <a:rect b="b" l="l" r="r" t="t"/>
            <a:pathLst>
              <a:path extrusionOk="0" h="1522762" w="1566291">
                <a:moveTo>
                  <a:pt x="1544574" y="390525"/>
                </a:moveTo>
                <a:lnTo>
                  <a:pt x="1542860" y="389096"/>
                </a:lnTo>
                <a:lnTo>
                  <a:pt x="1105757" y="14954"/>
                </a:lnTo>
                <a:cubicBezTo>
                  <a:pt x="1094537" y="5326"/>
                  <a:pt x="1080249" y="22"/>
                  <a:pt x="1065467" y="0"/>
                </a:cubicBezTo>
                <a:lnTo>
                  <a:pt x="61913" y="0"/>
                </a:lnTo>
                <a:cubicBezTo>
                  <a:pt x="27651" y="105"/>
                  <a:pt x="-53" y="27937"/>
                  <a:pt x="0" y="62198"/>
                </a:cubicBezTo>
                <a:lnTo>
                  <a:pt x="4096" y="1052798"/>
                </a:lnTo>
                <a:cubicBezTo>
                  <a:pt x="4188" y="1069277"/>
                  <a:pt x="10837" y="1085040"/>
                  <a:pt x="22574" y="1096613"/>
                </a:cubicBezTo>
                <a:lnTo>
                  <a:pt x="438150" y="1504950"/>
                </a:lnTo>
                <a:cubicBezTo>
                  <a:pt x="449675" y="1516437"/>
                  <a:pt x="465311" y="1522848"/>
                  <a:pt x="481584" y="1522762"/>
                </a:cubicBezTo>
                <a:lnTo>
                  <a:pt x="1504379" y="1522762"/>
                </a:lnTo>
                <a:cubicBezTo>
                  <a:pt x="1538573" y="1522762"/>
                  <a:pt x="1566291" y="1495044"/>
                  <a:pt x="1566291" y="1460849"/>
                </a:cubicBezTo>
                <a:lnTo>
                  <a:pt x="1566291" y="437579"/>
                </a:lnTo>
                <a:cubicBezTo>
                  <a:pt x="1566291" y="419471"/>
                  <a:pt x="1558357" y="402271"/>
                  <a:pt x="1544574" y="390525"/>
                </a:cubicBezTo>
                <a:close/>
                <a:moveTo>
                  <a:pt x="127826" y="1026224"/>
                </a:moveTo>
                <a:lnTo>
                  <a:pt x="124397" y="201073"/>
                </a:lnTo>
                <a:lnTo>
                  <a:pt x="419100" y="465201"/>
                </a:lnTo>
                <a:lnTo>
                  <a:pt x="419100" y="1311497"/>
                </a:lnTo>
                <a:close/>
                <a:moveTo>
                  <a:pt x="212122" y="123825"/>
                </a:moveTo>
                <a:lnTo>
                  <a:pt x="1042607" y="123825"/>
                </a:lnTo>
                <a:lnTo>
                  <a:pt x="1353407" y="375666"/>
                </a:lnTo>
                <a:lnTo>
                  <a:pt x="504158" y="375666"/>
                </a:lnTo>
                <a:close/>
                <a:moveTo>
                  <a:pt x="1442466" y="1398746"/>
                </a:moveTo>
                <a:lnTo>
                  <a:pt x="542925" y="1398746"/>
                </a:lnTo>
                <a:lnTo>
                  <a:pt x="542925" y="499491"/>
                </a:lnTo>
                <a:lnTo>
                  <a:pt x="1442276" y="499491"/>
                </a:ln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55"/>
          <p:cNvSpPr/>
          <p:nvPr/>
        </p:nvSpPr>
        <p:spPr>
          <a:xfrm>
            <a:off x="4464061" y="3346211"/>
            <a:ext cx="194721" cy="250422"/>
          </a:xfrm>
          <a:custGeom>
            <a:rect b="b" l="l" r="r" t="t"/>
            <a:pathLst>
              <a:path extrusionOk="0" h="9122" w="7093">
                <a:moveTo>
                  <a:pt x="2099" y="1048"/>
                </a:moveTo>
                <a:lnTo>
                  <a:pt x="2099" y="2101"/>
                </a:lnTo>
                <a:lnTo>
                  <a:pt x="1101" y="2101"/>
                </a:lnTo>
                <a:lnTo>
                  <a:pt x="2099" y="1048"/>
                </a:lnTo>
                <a:close/>
                <a:moveTo>
                  <a:pt x="2668" y="4273"/>
                </a:moveTo>
                <a:cubicBezTo>
                  <a:pt x="2589" y="4273"/>
                  <a:pt x="2526" y="4337"/>
                  <a:pt x="2526" y="4414"/>
                </a:cubicBezTo>
                <a:cubicBezTo>
                  <a:pt x="2526" y="4493"/>
                  <a:pt x="2586" y="4555"/>
                  <a:pt x="2662" y="4555"/>
                </a:cubicBezTo>
                <a:cubicBezTo>
                  <a:pt x="2664" y="4555"/>
                  <a:pt x="2666" y="4555"/>
                  <a:pt x="2668" y="4555"/>
                </a:cubicBezTo>
                <a:lnTo>
                  <a:pt x="4420" y="4555"/>
                </a:lnTo>
                <a:cubicBezTo>
                  <a:pt x="4497" y="4555"/>
                  <a:pt x="4561" y="4493"/>
                  <a:pt x="4561" y="4414"/>
                </a:cubicBezTo>
                <a:cubicBezTo>
                  <a:pt x="4561" y="4337"/>
                  <a:pt x="4497" y="4273"/>
                  <a:pt x="4420" y="4273"/>
                </a:cubicBezTo>
                <a:close/>
                <a:moveTo>
                  <a:pt x="2668" y="4855"/>
                </a:moveTo>
                <a:cubicBezTo>
                  <a:pt x="2589" y="4855"/>
                  <a:pt x="2526" y="4918"/>
                  <a:pt x="2526" y="4996"/>
                </a:cubicBezTo>
                <a:cubicBezTo>
                  <a:pt x="2526" y="5074"/>
                  <a:pt x="2589" y="5137"/>
                  <a:pt x="2668" y="5137"/>
                </a:cubicBezTo>
                <a:lnTo>
                  <a:pt x="4420" y="5137"/>
                </a:lnTo>
                <a:cubicBezTo>
                  <a:pt x="4497" y="5137"/>
                  <a:pt x="4561" y="5074"/>
                  <a:pt x="4561" y="4996"/>
                </a:cubicBezTo>
                <a:cubicBezTo>
                  <a:pt x="4561" y="4918"/>
                  <a:pt x="4497" y="4855"/>
                  <a:pt x="4420" y="4855"/>
                </a:cubicBezTo>
                <a:close/>
                <a:moveTo>
                  <a:pt x="2668" y="5436"/>
                </a:moveTo>
                <a:cubicBezTo>
                  <a:pt x="2589" y="5436"/>
                  <a:pt x="2526" y="5498"/>
                  <a:pt x="2526" y="5577"/>
                </a:cubicBezTo>
                <a:cubicBezTo>
                  <a:pt x="2526" y="5654"/>
                  <a:pt x="2589" y="5718"/>
                  <a:pt x="2668" y="5718"/>
                </a:cubicBezTo>
                <a:lnTo>
                  <a:pt x="4420" y="5718"/>
                </a:lnTo>
                <a:cubicBezTo>
                  <a:pt x="4497" y="5718"/>
                  <a:pt x="4561" y="5654"/>
                  <a:pt x="4561" y="5577"/>
                </a:cubicBezTo>
                <a:cubicBezTo>
                  <a:pt x="4561" y="5498"/>
                  <a:pt x="4497" y="5436"/>
                  <a:pt x="4420" y="5436"/>
                </a:cubicBezTo>
                <a:close/>
                <a:moveTo>
                  <a:pt x="5058" y="3771"/>
                </a:moveTo>
                <a:lnTo>
                  <a:pt x="5058" y="6218"/>
                </a:lnTo>
                <a:lnTo>
                  <a:pt x="2029" y="6218"/>
                </a:lnTo>
                <a:lnTo>
                  <a:pt x="2029" y="3771"/>
                </a:lnTo>
                <a:close/>
                <a:moveTo>
                  <a:pt x="5058" y="6674"/>
                </a:moveTo>
                <a:lnTo>
                  <a:pt x="5058" y="7381"/>
                </a:lnTo>
                <a:lnTo>
                  <a:pt x="2029" y="7381"/>
                </a:lnTo>
                <a:lnTo>
                  <a:pt x="2029" y="6674"/>
                </a:lnTo>
                <a:close/>
                <a:moveTo>
                  <a:pt x="1802" y="3318"/>
                </a:moveTo>
                <a:cubicBezTo>
                  <a:pt x="1679" y="3318"/>
                  <a:pt x="1576" y="3419"/>
                  <a:pt x="1576" y="3544"/>
                </a:cubicBezTo>
                <a:lnTo>
                  <a:pt x="1576" y="7605"/>
                </a:lnTo>
                <a:cubicBezTo>
                  <a:pt x="1576" y="7730"/>
                  <a:pt x="1679" y="7833"/>
                  <a:pt x="1802" y="7833"/>
                </a:cubicBezTo>
                <a:lnTo>
                  <a:pt x="5284" y="7833"/>
                </a:lnTo>
                <a:cubicBezTo>
                  <a:pt x="5409" y="7833"/>
                  <a:pt x="5511" y="7730"/>
                  <a:pt x="5511" y="7605"/>
                </a:cubicBezTo>
                <a:lnTo>
                  <a:pt x="5511" y="3544"/>
                </a:lnTo>
                <a:cubicBezTo>
                  <a:pt x="5511" y="3419"/>
                  <a:pt x="5409" y="3318"/>
                  <a:pt x="5284" y="3318"/>
                </a:cubicBezTo>
                <a:close/>
                <a:moveTo>
                  <a:pt x="6380" y="709"/>
                </a:moveTo>
                <a:lnTo>
                  <a:pt x="6380" y="8413"/>
                </a:lnTo>
                <a:lnTo>
                  <a:pt x="707" y="8413"/>
                </a:lnTo>
                <a:lnTo>
                  <a:pt x="707" y="2668"/>
                </a:lnTo>
                <a:lnTo>
                  <a:pt x="2384" y="2668"/>
                </a:lnTo>
                <a:cubicBezTo>
                  <a:pt x="2540" y="2668"/>
                  <a:pt x="2666" y="2542"/>
                  <a:pt x="2666" y="2386"/>
                </a:cubicBezTo>
                <a:lnTo>
                  <a:pt x="2666" y="709"/>
                </a:lnTo>
                <a:close/>
                <a:moveTo>
                  <a:pt x="2270" y="1"/>
                </a:moveTo>
                <a:cubicBezTo>
                  <a:pt x="2173" y="1"/>
                  <a:pt x="2081" y="41"/>
                  <a:pt x="2014" y="111"/>
                </a:cubicBezTo>
                <a:lnTo>
                  <a:pt x="97" y="2135"/>
                </a:lnTo>
                <a:cubicBezTo>
                  <a:pt x="33" y="2200"/>
                  <a:pt x="1" y="2288"/>
                  <a:pt x="1" y="2378"/>
                </a:cubicBezTo>
                <a:lnTo>
                  <a:pt x="1" y="8768"/>
                </a:lnTo>
                <a:cubicBezTo>
                  <a:pt x="1" y="8963"/>
                  <a:pt x="158" y="9122"/>
                  <a:pt x="354" y="9122"/>
                </a:cubicBezTo>
                <a:lnTo>
                  <a:pt x="6738" y="9122"/>
                </a:lnTo>
                <a:cubicBezTo>
                  <a:pt x="6932" y="9122"/>
                  <a:pt x="7093" y="8964"/>
                  <a:pt x="7093" y="8768"/>
                </a:cubicBezTo>
                <a:lnTo>
                  <a:pt x="7093" y="353"/>
                </a:lnTo>
                <a:cubicBezTo>
                  <a:pt x="7088" y="158"/>
                  <a:pt x="6931" y="1"/>
                  <a:pt x="6735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55"/>
          <p:cNvSpPr/>
          <p:nvPr/>
        </p:nvSpPr>
        <p:spPr>
          <a:xfrm>
            <a:off x="8429245" y="3349050"/>
            <a:ext cx="186320" cy="244739"/>
          </a:xfrm>
          <a:custGeom>
            <a:rect b="b" l="l" r="r" t="t"/>
            <a:pathLst>
              <a:path extrusionOk="0" h="8915" w="6787">
                <a:moveTo>
                  <a:pt x="1698" y="1380"/>
                </a:moveTo>
                <a:lnTo>
                  <a:pt x="1698" y="1981"/>
                </a:lnTo>
                <a:lnTo>
                  <a:pt x="1148" y="1981"/>
                </a:lnTo>
                <a:lnTo>
                  <a:pt x="1698" y="1380"/>
                </a:lnTo>
                <a:close/>
                <a:moveTo>
                  <a:pt x="4368" y="5829"/>
                </a:moveTo>
                <a:cubicBezTo>
                  <a:pt x="4555" y="5829"/>
                  <a:pt x="4733" y="5903"/>
                  <a:pt x="4865" y="6035"/>
                </a:cubicBezTo>
                <a:cubicBezTo>
                  <a:pt x="4999" y="6169"/>
                  <a:pt x="5072" y="6344"/>
                  <a:pt x="5072" y="6533"/>
                </a:cubicBezTo>
                <a:cubicBezTo>
                  <a:pt x="5072" y="6720"/>
                  <a:pt x="4997" y="6898"/>
                  <a:pt x="4865" y="7030"/>
                </a:cubicBezTo>
                <a:cubicBezTo>
                  <a:pt x="4728" y="7167"/>
                  <a:pt x="4547" y="7235"/>
                  <a:pt x="4367" y="7235"/>
                </a:cubicBezTo>
                <a:cubicBezTo>
                  <a:pt x="4186" y="7235"/>
                  <a:pt x="4005" y="7167"/>
                  <a:pt x="3867" y="7030"/>
                </a:cubicBezTo>
                <a:cubicBezTo>
                  <a:pt x="3735" y="6895"/>
                  <a:pt x="3662" y="6720"/>
                  <a:pt x="3662" y="6533"/>
                </a:cubicBezTo>
                <a:cubicBezTo>
                  <a:pt x="3662" y="6344"/>
                  <a:pt x="3735" y="6166"/>
                  <a:pt x="3867" y="6035"/>
                </a:cubicBezTo>
                <a:cubicBezTo>
                  <a:pt x="4001" y="5902"/>
                  <a:pt x="4178" y="5829"/>
                  <a:pt x="4368" y="5829"/>
                </a:cubicBezTo>
                <a:close/>
                <a:moveTo>
                  <a:pt x="2155" y="0"/>
                </a:moveTo>
                <a:cubicBezTo>
                  <a:pt x="2054" y="0"/>
                  <a:pt x="1961" y="44"/>
                  <a:pt x="1894" y="115"/>
                </a:cubicBezTo>
                <a:lnTo>
                  <a:pt x="93" y="2090"/>
                </a:lnTo>
                <a:cubicBezTo>
                  <a:pt x="33" y="2155"/>
                  <a:pt x="1" y="2241"/>
                  <a:pt x="1" y="2327"/>
                </a:cubicBezTo>
                <a:lnTo>
                  <a:pt x="1" y="8561"/>
                </a:lnTo>
                <a:cubicBezTo>
                  <a:pt x="1" y="8756"/>
                  <a:pt x="158" y="8915"/>
                  <a:pt x="354" y="8915"/>
                </a:cubicBezTo>
                <a:lnTo>
                  <a:pt x="3610" y="8915"/>
                </a:lnTo>
                <a:cubicBezTo>
                  <a:pt x="3805" y="8915"/>
                  <a:pt x="3965" y="8757"/>
                  <a:pt x="3965" y="8561"/>
                </a:cubicBezTo>
                <a:cubicBezTo>
                  <a:pt x="3965" y="8364"/>
                  <a:pt x="3804" y="8208"/>
                  <a:pt x="3608" y="8208"/>
                </a:cubicBezTo>
                <a:lnTo>
                  <a:pt x="707" y="8208"/>
                </a:lnTo>
                <a:lnTo>
                  <a:pt x="707" y="2690"/>
                </a:lnTo>
                <a:lnTo>
                  <a:pt x="2051" y="2690"/>
                </a:lnTo>
                <a:cubicBezTo>
                  <a:pt x="2246" y="2690"/>
                  <a:pt x="2405" y="2532"/>
                  <a:pt x="2405" y="2335"/>
                </a:cubicBezTo>
                <a:lnTo>
                  <a:pt x="2405" y="707"/>
                </a:lnTo>
                <a:lnTo>
                  <a:pt x="5943" y="707"/>
                </a:lnTo>
                <a:lnTo>
                  <a:pt x="5943" y="5591"/>
                </a:lnTo>
                <a:cubicBezTo>
                  <a:pt x="5943" y="5786"/>
                  <a:pt x="6101" y="5945"/>
                  <a:pt x="6298" y="5945"/>
                </a:cubicBezTo>
                <a:cubicBezTo>
                  <a:pt x="6494" y="5945"/>
                  <a:pt x="6652" y="5787"/>
                  <a:pt x="6652" y="5591"/>
                </a:cubicBezTo>
                <a:lnTo>
                  <a:pt x="6652" y="355"/>
                </a:lnTo>
                <a:cubicBezTo>
                  <a:pt x="6652" y="159"/>
                  <a:pt x="6494" y="0"/>
                  <a:pt x="6298" y="0"/>
                </a:cubicBezTo>
                <a:close/>
                <a:moveTo>
                  <a:pt x="4365" y="5118"/>
                </a:moveTo>
                <a:cubicBezTo>
                  <a:pt x="3989" y="5118"/>
                  <a:pt x="3634" y="5265"/>
                  <a:pt x="3367" y="5532"/>
                </a:cubicBezTo>
                <a:cubicBezTo>
                  <a:pt x="3100" y="5799"/>
                  <a:pt x="2953" y="6154"/>
                  <a:pt x="2953" y="6530"/>
                </a:cubicBezTo>
                <a:cubicBezTo>
                  <a:pt x="2953" y="6907"/>
                  <a:pt x="3100" y="7262"/>
                  <a:pt x="3367" y="7529"/>
                </a:cubicBezTo>
                <a:cubicBezTo>
                  <a:pt x="3642" y="7804"/>
                  <a:pt x="4004" y="7940"/>
                  <a:pt x="4365" y="7940"/>
                </a:cubicBezTo>
                <a:cubicBezTo>
                  <a:pt x="4613" y="7940"/>
                  <a:pt x="4859" y="7872"/>
                  <a:pt x="5078" y="7743"/>
                </a:cubicBezTo>
                <a:lnTo>
                  <a:pt x="6147" y="8812"/>
                </a:lnTo>
                <a:cubicBezTo>
                  <a:pt x="6217" y="8880"/>
                  <a:pt x="6307" y="8915"/>
                  <a:pt x="6398" y="8915"/>
                </a:cubicBezTo>
                <a:cubicBezTo>
                  <a:pt x="6488" y="8915"/>
                  <a:pt x="6580" y="8880"/>
                  <a:pt x="6649" y="8812"/>
                </a:cubicBezTo>
                <a:cubicBezTo>
                  <a:pt x="6787" y="8676"/>
                  <a:pt x="6787" y="8451"/>
                  <a:pt x="6649" y="8312"/>
                </a:cubicBezTo>
                <a:lnTo>
                  <a:pt x="5580" y="7243"/>
                </a:lnTo>
                <a:cubicBezTo>
                  <a:pt x="5706" y="7027"/>
                  <a:pt x="5778" y="6787"/>
                  <a:pt x="5778" y="6530"/>
                </a:cubicBezTo>
                <a:cubicBezTo>
                  <a:pt x="5778" y="6154"/>
                  <a:pt x="5631" y="5799"/>
                  <a:pt x="5364" y="5532"/>
                </a:cubicBezTo>
                <a:cubicBezTo>
                  <a:pt x="5097" y="5265"/>
                  <a:pt x="4742" y="5118"/>
                  <a:pt x="4365" y="5118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p55"/>
          <p:cNvSpPr/>
          <p:nvPr/>
        </p:nvSpPr>
        <p:spPr>
          <a:xfrm>
            <a:off x="5262296" y="3349050"/>
            <a:ext cx="182641" cy="244739"/>
          </a:xfrm>
          <a:custGeom>
            <a:rect b="b" l="l" r="r" t="t"/>
            <a:pathLst>
              <a:path extrusionOk="0" h="8915" w="6653">
                <a:moveTo>
                  <a:pt x="1699" y="1380"/>
                </a:moveTo>
                <a:lnTo>
                  <a:pt x="1699" y="1981"/>
                </a:lnTo>
                <a:lnTo>
                  <a:pt x="1150" y="1981"/>
                </a:lnTo>
                <a:lnTo>
                  <a:pt x="1699" y="1380"/>
                </a:lnTo>
                <a:close/>
                <a:moveTo>
                  <a:pt x="3185" y="4468"/>
                </a:moveTo>
                <a:lnTo>
                  <a:pt x="3185" y="5148"/>
                </a:lnTo>
                <a:lnTo>
                  <a:pt x="1841" y="5148"/>
                </a:lnTo>
                <a:lnTo>
                  <a:pt x="1841" y="4468"/>
                </a:lnTo>
                <a:close/>
                <a:moveTo>
                  <a:pt x="4813" y="4467"/>
                </a:moveTo>
                <a:lnTo>
                  <a:pt x="4813" y="5148"/>
                </a:lnTo>
                <a:lnTo>
                  <a:pt x="3469" y="5148"/>
                </a:lnTo>
                <a:lnTo>
                  <a:pt x="3469" y="4467"/>
                </a:lnTo>
                <a:close/>
                <a:moveTo>
                  <a:pt x="3185" y="5431"/>
                </a:moveTo>
                <a:lnTo>
                  <a:pt x="3185" y="6114"/>
                </a:lnTo>
                <a:lnTo>
                  <a:pt x="1841" y="6114"/>
                </a:lnTo>
                <a:lnTo>
                  <a:pt x="1841" y="5431"/>
                </a:lnTo>
                <a:close/>
                <a:moveTo>
                  <a:pt x="4811" y="5431"/>
                </a:moveTo>
                <a:lnTo>
                  <a:pt x="4811" y="6114"/>
                </a:lnTo>
                <a:lnTo>
                  <a:pt x="3467" y="6114"/>
                </a:lnTo>
                <a:lnTo>
                  <a:pt x="3467" y="5431"/>
                </a:lnTo>
                <a:close/>
                <a:moveTo>
                  <a:pt x="3185" y="6396"/>
                </a:moveTo>
                <a:lnTo>
                  <a:pt x="3185" y="7031"/>
                </a:lnTo>
                <a:lnTo>
                  <a:pt x="1841" y="7031"/>
                </a:lnTo>
                <a:lnTo>
                  <a:pt x="1841" y="6396"/>
                </a:lnTo>
                <a:close/>
                <a:moveTo>
                  <a:pt x="4811" y="6396"/>
                </a:moveTo>
                <a:lnTo>
                  <a:pt x="4811" y="7031"/>
                </a:lnTo>
                <a:lnTo>
                  <a:pt x="3467" y="7031"/>
                </a:lnTo>
                <a:lnTo>
                  <a:pt x="3467" y="6396"/>
                </a:lnTo>
                <a:close/>
                <a:moveTo>
                  <a:pt x="1614" y="3488"/>
                </a:moveTo>
                <a:cubicBezTo>
                  <a:pt x="1491" y="3488"/>
                  <a:pt x="1389" y="3589"/>
                  <a:pt x="1389" y="3714"/>
                </a:cubicBezTo>
                <a:lnTo>
                  <a:pt x="1389" y="7257"/>
                </a:lnTo>
                <a:cubicBezTo>
                  <a:pt x="1389" y="7382"/>
                  <a:pt x="1491" y="7484"/>
                  <a:pt x="1614" y="7484"/>
                </a:cubicBezTo>
                <a:lnTo>
                  <a:pt x="5040" y="7484"/>
                </a:lnTo>
                <a:cubicBezTo>
                  <a:pt x="5163" y="7484"/>
                  <a:pt x="5266" y="7382"/>
                  <a:pt x="5266" y="7257"/>
                </a:cubicBezTo>
                <a:lnTo>
                  <a:pt x="5266" y="3714"/>
                </a:lnTo>
                <a:cubicBezTo>
                  <a:pt x="5266" y="3589"/>
                  <a:pt x="5163" y="3488"/>
                  <a:pt x="5040" y="3488"/>
                </a:cubicBezTo>
                <a:close/>
                <a:moveTo>
                  <a:pt x="5946" y="707"/>
                </a:moveTo>
                <a:lnTo>
                  <a:pt x="5946" y="8207"/>
                </a:lnTo>
                <a:lnTo>
                  <a:pt x="708" y="8207"/>
                </a:lnTo>
                <a:lnTo>
                  <a:pt x="708" y="2688"/>
                </a:lnTo>
                <a:lnTo>
                  <a:pt x="2052" y="2688"/>
                </a:lnTo>
                <a:cubicBezTo>
                  <a:pt x="2248" y="2688"/>
                  <a:pt x="2407" y="2531"/>
                  <a:pt x="2407" y="2333"/>
                </a:cubicBezTo>
                <a:lnTo>
                  <a:pt x="2407" y="707"/>
                </a:lnTo>
                <a:close/>
                <a:moveTo>
                  <a:pt x="2155" y="0"/>
                </a:moveTo>
                <a:cubicBezTo>
                  <a:pt x="2055" y="0"/>
                  <a:pt x="1960" y="43"/>
                  <a:pt x="1893" y="115"/>
                </a:cubicBezTo>
                <a:lnTo>
                  <a:pt x="92" y="2089"/>
                </a:lnTo>
                <a:cubicBezTo>
                  <a:pt x="33" y="2155"/>
                  <a:pt x="0" y="2241"/>
                  <a:pt x="0" y="2327"/>
                </a:cubicBezTo>
                <a:lnTo>
                  <a:pt x="0" y="8561"/>
                </a:lnTo>
                <a:cubicBezTo>
                  <a:pt x="0" y="8755"/>
                  <a:pt x="158" y="8914"/>
                  <a:pt x="355" y="8914"/>
                </a:cubicBezTo>
                <a:lnTo>
                  <a:pt x="6298" y="8914"/>
                </a:lnTo>
                <a:cubicBezTo>
                  <a:pt x="6492" y="8914"/>
                  <a:pt x="6653" y="8757"/>
                  <a:pt x="6653" y="8561"/>
                </a:cubicBezTo>
                <a:lnTo>
                  <a:pt x="6653" y="352"/>
                </a:lnTo>
                <a:cubicBezTo>
                  <a:pt x="6653" y="158"/>
                  <a:pt x="6495" y="0"/>
                  <a:pt x="6298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55"/>
          <p:cNvSpPr/>
          <p:nvPr/>
        </p:nvSpPr>
        <p:spPr>
          <a:xfrm>
            <a:off x="6021689" y="3367417"/>
            <a:ext cx="248253" cy="208008"/>
          </a:xfrm>
          <a:custGeom>
            <a:rect b="b" l="l" r="r" t="t"/>
            <a:pathLst>
              <a:path extrusionOk="0" h="7577" w="9043">
                <a:moveTo>
                  <a:pt x="1304" y="972"/>
                </a:moveTo>
                <a:cubicBezTo>
                  <a:pt x="1189" y="972"/>
                  <a:pt x="1097" y="1064"/>
                  <a:pt x="1097" y="1180"/>
                </a:cubicBezTo>
                <a:cubicBezTo>
                  <a:pt x="1097" y="1294"/>
                  <a:pt x="1189" y="1388"/>
                  <a:pt x="1304" y="1388"/>
                </a:cubicBezTo>
                <a:cubicBezTo>
                  <a:pt x="1419" y="1388"/>
                  <a:pt x="1512" y="1294"/>
                  <a:pt x="1512" y="1180"/>
                </a:cubicBezTo>
                <a:cubicBezTo>
                  <a:pt x="1512" y="1064"/>
                  <a:pt x="1419" y="972"/>
                  <a:pt x="1304" y="972"/>
                </a:cubicBezTo>
                <a:close/>
                <a:moveTo>
                  <a:pt x="2133" y="972"/>
                </a:moveTo>
                <a:cubicBezTo>
                  <a:pt x="2019" y="972"/>
                  <a:pt x="1925" y="1064"/>
                  <a:pt x="1925" y="1180"/>
                </a:cubicBezTo>
                <a:cubicBezTo>
                  <a:pt x="1925" y="1294"/>
                  <a:pt x="2019" y="1388"/>
                  <a:pt x="2133" y="1388"/>
                </a:cubicBezTo>
                <a:cubicBezTo>
                  <a:pt x="2249" y="1388"/>
                  <a:pt x="2341" y="1294"/>
                  <a:pt x="2341" y="1180"/>
                </a:cubicBezTo>
                <a:cubicBezTo>
                  <a:pt x="2341" y="1064"/>
                  <a:pt x="2249" y="972"/>
                  <a:pt x="2133" y="972"/>
                </a:cubicBezTo>
                <a:close/>
                <a:moveTo>
                  <a:pt x="2962" y="972"/>
                </a:moveTo>
                <a:cubicBezTo>
                  <a:pt x="2847" y="972"/>
                  <a:pt x="2754" y="1064"/>
                  <a:pt x="2754" y="1180"/>
                </a:cubicBezTo>
                <a:cubicBezTo>
                  <a:pt x="2754" y="1294"/>
                  <a:pt x="2847" y="1388"/>
                  <a:pt x="2962" y="1388"/>
                </a:cubicBezTo>
                <a:cubicBezTo>
                  <a:pt x="3076" y="1388"/>
                  <a:pt x="3170" y="1294"/>
                  <a:pt x="3170" y="1180"/>
                </a:cubicBezTo>
                <a:cubicBezTo>
                  <a:pt x="3170" y="1064"/>
                  <a:pt x="3076" y="972"/>
                  <a:pt x="2962" y="972"/>
                </a:cubicBezTo>
                <a:close/>
                <a:moveTo>
                  <a:pt x="8334" y="710"/>
                </a:moveTo>
                <a:lnTo>
                  <a:pt x="8334" y="1670"/>
                </a:lnTo>
                <a:lnTo>
                  <a:pt x="709" y="1670"/>
                </a:lnTo>
                <a:lnTo>
                  <a:pt x="709" y="710"/>
                </a:lnTo>
                <a:close/>
                <a:moveTo>
                  <a:pt x="3369" y="3480"/>
                </a:moveTo>
                <a:lnTo>
                  <a:pt x="3369" y="4138"/>
                </a:lnTo>
                <a:lnTo>
                  <a:pt x="1741" y="4138"/>
                </a:lnTo>
                <a:lnTo>
                  <a:pt x="1741" y="3480"/>
                </a:lnTo>
                <a:close/>
                <a:moveTo>
                  <a:pt x="5376" y="3480"/>
                </a:moveTo>
                <a:lnTo>
                  <a:pt x="5376" y="4138"/>
                </a:lnTo>
                <a:lnTo>
                  <a:pt x="3652" y="4138"/>
                </a:lnTo>
                <a:lnTo>
                  <a:pt x="3652" y="3480"/>
                </a:lnTo>
                <a:close/>
                <a:moveTo>
                  <a:pt x="7287" y="3480"/>
                </a:moveTo>
                <a:lnTo>
                  <a:pt x="7287" y="4138"/>
                </a:lnTo>
                <a:lnTo>
                  <a:pt x="5658" y="4138"/>
                </a:lnTo>
                <a:lnTo>
                  <a:pt x="5658" y="3480"/>
                </a:lnTo>
                <a:close/>
                <a:moveTo>
                  <a:pt x="3369" y="4420"/>
                </a:moveTo>
                <a:lnTo>
                  <a:pt x="3369" y="5066"/>
                </a:lnTo>
                <a:lnTo>
                  <a:pt x="1740" y="5066"/>
                </a:lnTo>
                <a:lnTo>
                  <a:pt x="1740" y="4420"/>
                </a:lnTo>
                <a:close/>
                <a:moveTo>
                  <a:pt x="7287" y="4420"/>
                </a:moveTo>
                <a:lnTo>
                  <a:pt x="7287" y="5066"/>
                </a:lnTo>
                <a:lnTo>
                  <a:pt x="5658" y="5066"/>
                </a:lnTo>
                <a:lnTo>
                  <a:pt x="5658" y="4420"/>
                </a:lnTo>
                <a:close/>
                <a:moveTo>
                  <a:pt x="5375" y="4423"/>
                </a:moveTo>
                <a:lnTo>
                  <a:pt x="5375" y="5069"/>
                </a:lnTo>
                <a:lnTo>
                  <a:pt x="3651" y="5069"/>
                </a:lnTo>
                <a:lnTo>
                  <a:pt x="3651" y="4423"/>
                </a:lnTo>
                <a:close/>
                <a:moveTo>
                  <a:pt x="3369" y="5349"/>
                </a:moveTo>
                <a:lnTo>
                  <a:pt x="3369" y="5972"/>
                </a:lnTo>
                <a:lnTo>
                  <a:pt x="1740" y="5972"/>
                </a:lnTo>
                <a:lnTo>
                  <a:pt x="1740" y="5349"/>
                </a:lnTo>
                <a:close/>
                <a:moveTo>
                  <a:pt x="5376" y="5349"/>
                </a:moveTo>
                <a:lnTo>
                  <a:pt x="5376" y="5972"/>
                </a:lnTo>
                <a:lnTo>
                  <a:pt x="3652" y="5972"/>
                </a:lnTo>
                <a:lnTo>
                  <a:pt x="3652" y="5349"/>
                </a:lnTo>
                <a:close/>
                <a:moveTo>
                  <a:pt x="7287" y="5349"/>
                </a:moveTo>
                <a:lnTo>
                  <a:pt x="7287" y="5972"/>
                </a:lnTo>
                <a:lnTo>
                  <a:pt x="5658" y="5972"/>
                </a:lnTo>
                <a:lnTo>
                  <a:pt x="5658" y="5349"/>
                </a:lnTo>
                <a:close/>
                <a:moveTo>
                  <a:pt x="1514" y="2619"/>
                </a:moveTo>
                <a:cubicBezTo>
                  <a:pt x="1389" y="2619"/>
                  <a:pt x="1288" y="2720"/>
                  <a:pt x="1288" y="2844"/>
                </a:cubicBezTo>
                <a:lnTo>
                  <a:pt x="1288" y="6199"/>
                </a:lnTo>
                <a:cubicBezTo>
                  <a:pt x="1288" y="6323"/>
                  <a:pt x="1389" y="6424"/>
                  <a:pt x="1514" y="6424"/>
                </a:cubicBezTo>
                <a:lnTo>
                  <a:pt x="7513" y="6424"/>
                </a:lnTo>
                <a:cubicBezTo>
                  <a:pt x="7638" y="6424"/>
                  <a:pt x="7739" y="6323"/>
                  <a:pt x="7739" y="6199"/>
                </a:cubicBezTo>
                <a:lnTo>
                  <a:pt x="7739" y="2844"/>
                </a:lnTo>
                <a:cubicBezTo>
                  <a:pt x="7740" y="2718"/>
                  <a:pt x="7638" y="2619"/>
                  <a:pt x="7513" y="2619"/>
                </a:cubicBezTo>
                <a:close/>
                <a:moveTo>
                  <a:pt x="8334" y="2121"/>
                </a:moveTo>
                <a:lnTo>
                  <a:pt x="8334" y="6868"/>
                </a:lnTo>
                <a:lnTo>
                  <a:pt x="709" y="6868"/>
                </a:lnTo>
                <a:lnTo>
                  <a:pt x="709" y="2121"/>
                </a:lnTo>
                <a:close/>
                <a:moveTo>
                  <a:pt x="356" y="1"/>
                </a:moveTo>
                <a:cubicBezTo>
                  <a:pt x="161" y="1"/>
                  <a:pt x="1" y="158"/>
                  <a:pt x="1" y="355"/>
                </a:cubicBezTo>
                <a:lnTo>
                  <a:pt x="1" y="7223"/>
                </a:lnTo>
                <a:cubicBezTo>
                  <a:pt x="1" y="7418"/>
                  <a:pt x="160" y="7577"/>
                  <a:pt x="356" y="7577"/>
                </a:cubicBezTo>
                <a:lnTo>
                  <a:pt x="8688" y="7577"/>
                </a:lnTo>
                <a:cubicBezTo>
                  <a:pt x="8884" y="7577"/>
                  <a:pt x="9043" y="7419"/>
                  <a:pt x="9043" y="7223"/>
                </a:cubicBezTo>
                <a:lnTo>
                  <a:pt x="9043" y="355"/>
                </a:lnTo>
                <a:cubicBezTo>
                  <a:pt x="9041" y="161"/>
                  <a:pt x="8884" y="1"/>
                  <a:pt x="8688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p55"/>
          <p:cNvSpPr/>
          <p:nvPr/>
        </p:nvSpPr>
        <p:spPr>
          <a:xfrm>
            <a:off x="1298993" y="3348158"/>
            <a:ext cx="187281" cy="246523"/>
          </a:xfrm>
          <a:custGeom>
            <a:rect b="b" l="l" r="r" t="t"/>
            <a:pathLst>
              <a:path extrusionOk="0" h="8980" w="6822">
                <a:moveTo>
                  <a:pt x="1801" y="1201"/>
                </a:moveTo>
                <a:lnTo>
                  <a:pt x="1801" y="2158"/>
                </a:lnTo>
                <a:lnTo>
                  <a:pt x="994" y="2158"/>
                </a:lnTo>
                <a:lnTo>
                  <a:pt x="1801" y="1201"/>
                </a:lnTo>
                <a:close/>
                <a:moveTo>
                  <a:pt x="3864" y="1631"/>
                </a:moveTo>
                <a:cubicBezTo>
                  <a:pt x="3756" y="1631"/>
                  <a:pt x="3671" y="1718"/>
                  <a:pt x="3671" y="1824"/>
                </a:cubicBezTo>
                <a:lnTo>
                  <a:pt x="3671" y="3980"/>
                </a:lnTo>
                <a:cubicBezTo>
                  <a:pt x="3671" y="4087"/>
                  <a:pt x="3756" y="4171"/>
                  <a:pt x="3864" y="4173"/>
                </a:cubicBezTo>
                <a:lnTo>
                  <a:pt x="5376" y="4173"/>
                </a:lnTo>
                <a:cubicBezTo>
                  <a:pt x="5484" y="4173"/>
                  <a:pt x="5569" y="4087"/>
                  <a:pt x="5569" y="3980"/>
                </a:cubicBezTo>
                <a:lnTo>
                  <a:pt x="5569" y="1824"/>
                </a:lnTo>
                <a:cubicBezTo>
                  <a:pt x="5569" y="1715"/>
                  <a:pt x="5481" y="1631"/>
                  <a:pt x="5376" y="1631"/>
                </a:cubicBezTo>
                <a:close/>
                <a:moveTo>
                  <a:pt x="1398" y="3756"/>
                </a:moveTo>
                <a:cubicBezTo>
                  <a:pt x="1274" y="3756"/>
                  <a:pt x="1172" y="3858"/>
                  <a:pt x="1172" y="3983"/>
                </a:cubicBezTo>
                <a:cubicBezTo>
                  <a:pt x="1172" y="4106"/>
                  <a:pt x="1274" y="4209"/>
                  <a:pt x="1398" y="4209"/>
                </a:cubicBezTo>
                <a:lnTo>
                  <a:pt x="2888" y="4209"/>
                </a:lnTo>
                <a:cubicBezTo>
                  <a:pt x="3013" y="4209"/>
                  <a:pt x="3116" y="4106"/>
                  <a:pt x="3116" y="3983"/>
                </a:cubicBezTo>
                <a:cubicBezTo>
                  <a:pt x="3116" y="3858"/>
                  <a:pt x="3013" y="3756"/>
                  <a:pt x="2888" y="3756"/>
                </a:cubicBezTo>
                <a:close/>
                <a:moveTo>
                  <a:pt x="1398" y="4834"/>
                </a:moveTo>
                <a:cubicBezTo>
                  <a:pt x="1274" y="4834"/>
                  <a:pt x="1172" y="4936"/>
                  <a:pt x="1172" y="5061"/>
                </a:cubicBezTo>
                <a:cubicBezTo>
                  <a:pt x="1172" y="5186"/>
                  <a:pt x="1274" y="5287"/>
                  <a:pt x="1398" y="5287"/>
                </a:cubicBezTo>
                <a:lnTo>
                  <a:pt x="5398" y="5287"/>
                </a:lnTo>
                <a:cubicBezTo>
                  <a:pt x="5523" y="5287"/>
                  <a:pt x="5625" y="5186"/>
                  <a:pt x="5625" y="5061"/>
                </a:cubicBezTo>
                <a:cubicBezTo>
                  <a:pt x="5625" y="4936"/>
                  <a:pt x="5523" y="4834"/>
                  <a:pt x="5398" y="4834"/>
                </a:cubicBezTo>
                <a:close/>
                <a:moveTo>
                  <a:pt x="1398" y="5913"/>
                </a:moveTo>
                <a:cubicBezTo>
                  <a:pt x="1274" y="5913"/>
                  <a:pt x="1172" y="6014"/>
                  <a:pt x="1172" y="6139"/>
                </a:cubicBezTo>
                <a:cubicBezTo>
                  <a:pt x="1172" y="6264"/>
                  <a:pt x="1274" y="6366"/>
                  <a:pt x="1398" y="6366"/>
                </a:cubicBezTo>
                <a:lnTo>
                  <a:pt x="5398" y="6366"/>
                </a:lnTo>
                <a:cubicBezTo>
                  <a:pt x="5523" y="6366"/>
                  <a:pt x="5625" y="6264"/>
                  <a:pt x="5625" y="6139"/>
                </a:cubicBezTo>
                <a:cubicBezTo>
                  <a:pt x="5625" y="6014"/>
                  <a:pt x="5523" y="5913"/>
                  <a:pt x="5398" y="5913"/>
                </a:cubicBezTo>
                <a:close/>
                <a:moveTo>
                  <a:pt x="1398" y="6991"/>
                </a:moveTo>
                <a:cubicBezTo>
                  <a:pt x="1274" y="6991"/>
                  <a:pt x="1172" y="7094"/>
                  <a:pt x="1172" y="7217"/>
                </a:cubicBezTo>
                <a:cubicBezTo>
                  <a:pt x="1172" y="7342"/>
                  <a:pt x="1274" y="7444"/>
                  <a:pt x="1398" y="7444"/>
                </a:cubicBezTo>
                <a:lnTo>
                  <a:pt x="5398" y="7444"/>
                </a:lnTo>
                <a:cubicBezTo>
                  <a:pt x="5523" y="7444"/>
                  <a:pt x="5625" y="7342"/>
                  <a:pt x="5625" y="7217"/>
                </a:cubicBezTo>
                <a:cubicBezTo>
                  <a:pt x="5625" y="7094"/>
                  <a:pt x="5523" y="6991"/>
                  <a:pt x="5398" y="6991"/>
                </a:cubicBezTo>
                <a:close/>
                <a:moveTo>
                  <a:pt x="6112" y="710"/>
                </a:moveTo>
                <a:lnTo>
                  <a:pt x="6112" y="8270"/>
                </a:lnTo>
                <a:lnTo>
                  <a:pt x="710" y="8270"/>
                </a:lnTo>
                <a:lnTo>
                  <a:pt x="710" y="2866"/>
                </a:lnTo>
                <a:lnTo>
                  <a:pt x="2153" y="2866"/>
                </a:lnTo>
                <a:cubicBezTo>
                  <a:pt x="2351" y="2866"/>
                  <a:pt x="2508" y="2707"/>
                  <a:pt x="2508" y="2513"/>
                </a:cubicBezTo>
                <a:lnTo>
                  <a:pt x="2508" y="710"/>
                </a:lnTo>
                <a:close/>
                <a:moveTo>
                  <a:pt x="2051" y="0"/>
                </a:moveTo>
                <a:cubicBezTo>
                  <a:pt x="1947" y="0"/>
                  <a:pt x="1847" y="48"/>
                  <a:pt x="1781" y="126"/>
                </a:cubicBezTo>
                <a:lnTo>
                  <a:pt x="83" y="2134"/>
                </a:lnTo>
                <a:cubicBezTo>
                  <a:pt x="30" y="2196"/>
                  <a:pt x="0" y="2278"/>
                  <a:pt x="0" y="2361"/>
                </a:cubicBezTo>
                <a:lnTo>
                  <a:pt x="0" y="8625"/>
                </a:lnTo>
                <a:cubicBezTo>
                  <a:pt x="0" y="8821"/>
                  <a:pt x="161" y="8980"/>
                  <a:pt x="355" y="8980"/>
                </a:cubicBezTo>
                <a:lnTo>
                  <a:pt x="6467" y="8980"/>
                </a:lnTo>
                <a:cubicBezTo>
                  <a:pt x="6665" y="8980"/>
                  <a:pt x="6822" y="8819"/>
                  <a:pt x="6822" y="8625"/>
                </a:cubicBezTo>
                <a:lnTo>
                  <a:pt x="6822" y="355"/>
                </a:lnTo>
                <a:cubicBezTo>
                  <a:pt x="6822" y="161"/>
                  <a:pt x="6665" y="0"/>
                  <a:pt x="6466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55"/>
          <p:cNvSpPr/>
          <p:nvPr/>
        </p:nvSpPr>
        <p:spPr>
          <a:xfrm>
            <a:off x="2091203" y="3348172"/>
            <a:ext cx="187254" cy="246496"/>
          </a:xfrm>
          <a:custGeom>
            <a:rect b="b" l="l" r="r" t="t"/>
            <a:pathLst>
              <a:path extrusionOk="0" h="8979" w="6821">
                <a:moveTo>
                  <a:pt x="1797" y="1203"/>
                </a:moveTo>
                <a:lnTo>
                  <a:pt x="1797" y="2160"/>
                </a:lnTo>
                <a:lnTo>
                  <a:pt x="991" y="2160"/>
                </a:lnTo>
                <a:lnTo>
                  <a:pt x="1797" y="1203"/>
                </a:lnTo>
                <a:close/>
                <a:moveTo>
                  <a:pt x="1395" y="3756"/>
                </a:moveTo>
                <a:cubicBezTo>
                  <a:pt x="1270" y="3756"/>
                  <a:pt x="1169" y="3859"/>
                  <a:pt x="1169" y="3982"/>
                </a:cubicBezTo>
                <a:cubicBezTo>
                  <a:pt x="1169" y="4107"/>
                  <a:pt x="1270" y="4209"/>
                  <a:pt x="1395" y="4209"/>
                </a:cubicBezTo>
                <a:lnTo>
                  <a:pt x="5395" y="4209"/>
                </a:lnTo>
                <a:cubicBezTo>
                  <a:pt x="5520" y="4209"/>
                  <a:pt x="5621" y="4107"/>
                  <a:pt x="5621" y="3982"/>
                </a:cubicBezTo>
                <a:cubicBezTo>
                  <a:pt x="5621" y="3859"/>
                  <a:pt x="5520" y="3756"/>
                  <a:pt x="5395" y="3756"/>
                </a:cubicBezTo>
                <a:close/>
                <a:moveTo>
                  <a:pt x="1395" y="4834"/>
                </a:moveTo>
                <a:cubicBezTo>
                  <a:pt x="1270" y="4834"/>
                  <a:pt x="1169" y="4937"/>
                  <a:pt x="1169" y="5061"/>
                </a:cubicBezTo>
                <a:cubicBezTo>
                  <a:pt x="1169" y="5185"/>
                  <a:pt x="1270" y="5287"/>
                  <a:pt x="1395" y="5287"/>
                </a:cubicBezTo>
                <a:lnTo>
                  <a:pt x="5395" y="5287"/>
                </a:lnTo>
                <a:cubicBezTo>
                  <a:pt x="5520" y="5287"/>
                  <a:pt x="5621" y="5185"/>
                  <a:pt x="5621" y="5061"/>
                </a:cubicBezTo>
                <a:cubicBezTo>
                  <a:pt x="5621" y="4937"/>
                  <a:pt x="5520" y="4834"/>
                  <a:pt x="5395" y="4834"/>
                </a:cubicBezTo>
                <a:close/>
                <a:moveTo>
                  <a:pt x="1395" y="5912"/>
                </a:moveTo>
                <a:cubicBezTo>
                  <a:pt x="1270" y="5912"/>
                  <a:pt x="1169" y="6015"/>
                  <a:pt x="1169" y="6139"/>
                </a:cubicBezTo>
                <a:cubicBezTo>
                  <a:pt x="1169" y="6264"/>
                  <a:pt x="1270" y="6365"/>
                  <a:pt x="1395" y="6365"/>
                </a:cubicBezTo>
                <a:lnTo>
                  <a:pt x="5395" y="6365"/>
                </a:lnTo>
                <a:cubicBezTo>
                  <a:pt x="5520" y="6365"/>
                  <a:pt x="5621" y="6264"/>
                  <a:pt x="5621" y="6139"/>
                </a:cubicBezTo>
                <a:cubicBezTo>
                  <a:pt x="5621" y="6015"/>
                  <a:pt x="5520" y="5912"/>
                  <a:pt x="5395" y="5912"/>
                </a:cubicBezTo>
                <a:close/>
                <a:moveTo>
                  <a:pt x="1395" y="6992"/>
                </a:moveTo>
                <a:cubicBezTo>
                  <a:pt x="1270" y="6992"/>
                  <a:pt x="1169" y="7093"/>
                  <a:pt x="1169" y="7218"/>
                </a:cubicBezTo>
                <a:cubicBezTo>
                  <a:pt x="1169" y="7342"/>
                  <a:pt x="1270" y="7445"/>
                  <a:pt x="1395" y="7445"/>
                </a:cubicBezTo>
                <a:lnTo>
                  <a:pt x="5395" y="7445"/>
                </a:lnTo>
                <a:cubicBezTo>
                  <a:pt x="5520" y="7445"/>
                  <a:pt x="5621" y="7342"/>
                  <a:pt x="5621" y="7218"/>
                </a:cubicBezTo>
                <a:cubicBezTo>
                  <a:pt x="5621" y="7093"/>
                  <a:pt x="5520" y="6992"/>
                  <a:pt x="5395" y="6992"/>
                </a:cubicBezTo>
                <a:close/>
                <a:moveTo>
                  <a:pt x="6109" y="710"/>
                </a:moveTo>
                <a:lnTo>
                  <a:pt x="6109" y="8270"/>
                </a:lnTo>
                <a:lnTo>
                  <a:pt x="706" y="8270"/>
                </a:lnTo>
                <a:lnTo>
                  <a:pt x="706" y="2867"/>
                </a:lnTo>
                <a:lnTo>
                  <a:pt x="2150" y="2867"/>
                </a:lnTo>
                <a:cubicBezTo>
                  <a:pt x="2346" y="2867"/>
                  <a:pt x="2505" y="2708"/>
                  <a:pt x="2505" y="2512"/>
                </a:cubicBezTo>
                <a:lnTo>
                  <a:pt x="2505" y="710"/>
                </a:lnTo>
                <a:close/>
                <a:moveTo>
                  <a:pt x="2052" y="1"/>
                </a:moveTo>
                <a:cubicBezTo>
                  <a:pt x="1948" y="1"/>
                  <a:pt x="1847" y="47"/>
                  <a:pt x="1781" y="127"/>
                </a:cubicBezTo>
                <a:lnTo>
                  <a:pt x="85" y="2133"/>
                </a:lnTo>
                <a:cubicBezTo>
                  <a:pt x="30" y="2197"/>
                  <a:pt x="0" y="2279"/>
                  <a:pt x="0" y="2362"/>
                </a:cubicBezTo>
                <a:lnTo>
                  <a:pt x="0" y="8625"/>
                </a:lnTo>
                <a:cubicBezTo>
                  <a:pt x="0" y="8821"/>
                  <a:pt x="161" y="8979"/>
                  <a:pt x="355" y="8979"/>
                </a:cubicBezTo>
                <a:lnTo>
                  <a:pt x="6466" y="8979"/>
                </a:lnTo>
                <a:cubicBezTo>
                  <a:pt x="6663" y="8979"/>
                  <a:pt x="6821" y="8820"/>
                  <a:pt x="6821" y="8625"/>
                </a:cubicBezTo>
                <a:lnTo>
                  <a:pt x="6821" y="356"/>
                </a:lnTo>
                <a:cubicBezTo>
                  <a:pt x="6821" y="161"/>
                  <a:pt x="6660" y="2"/>
                  <a:pt x="6466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55"/>
          <p:cNvSpPr txBox="1"/>
          <p:nvPr/>
        </p:nvSpPr>
        <p:spPr>
          <a:xfrm>
            <a:off x="8300852" y="3708489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Case Study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55"/>
          <p:cNvSpPr txBox="1"/>
          <p:nvPr/>
        </p:nvSpPr>
        <p:spPr>
          <a:xfrm>
            <a:off x="5132063" y="3708489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Spreadsheet</a:t>
            </a:r>
            <a:endParaRPr sz="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55"/>
          <p:cNvSpPr txBox="1"/>
          <p:nvPr/>
        </p:nvSpPr>
        <p:spPr>
          <a:xfrm>
            <a:off x="5894560" y="3708489"/>
            <a:ext cx="5025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Spreadsheet 2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55"/>
          <p:cNvSpPr txBox="1"/>
          <p:nvPr/>
        </p:nvSpPr>
        <p:spPr>
          <a:xfrm>
            <a:off x="1171078" y="3708489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Document</a:t>
            </a:r>
            <a:endParaRPr sz="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55"/>
          <p:cNvSpPr txBox="1"/>
          <p:nvPr/>
        </p:nvSpPr>
        <p:spPr>
          <a:xfrm>
            <a:off x="1963275" y="3708489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Generic File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55"/>
          <p:cNvSpPr/>
          <p:nvPr/>
        </p:nvSpPr>
        <p:spPr>
          <a:xfrm>
            <a:off x="3645099" y="3367417"/>
            <a:ext cx="248253" cy="208008"/>
          </a:xfrm>
          <a:custGeom>
            <a:rect b="b" l="l" r="r" t="t"/>
            <a:pathLst>
              <a:path extrusionOk="0" h="7577" w="9043">
                <a:moveTo>
                  <a:pt x="1303" y="972"/>
                </a:moveTo>
                <a:cubicBezTo>
                  <a:pt x="1190" y="972"/>
                  <a:pt x="1095" y="1064"/>
                  <a:pt x="1095" y="1180"/>
                </a:cubicBezTo>
                <a:cubicBezTo>
                  <a:pt x="1095" y="1294"/>
                  <a:pt x="1189" y="1388"/>
                  <a:pt x="1303" y="1388"/>
                </a:cubicBezTo>
                <a:cubicBezTo>
                  <a:pt x="1419" y="1388"/>
                  <a:pt x="1511" y="1294"/>
                  <a:pt x="1511" y="1180"/>
                </a:cubicBezTo>
                <a:cubicBezTo>
                  <a:pt x="1511" y="1064"/>
                  <a:pt x="1419" y="972"/>
                  <a:pt x="1303" y="972"/>
                </a:cubicBezTo>
                <a:close/>
                <a:moveTo>
                  <a:pt x="2132" y="972"/>
                </a:moveTo>
                <a:cubicBezTo>
                  <a:pt x="2019" y="972"/>
                  <a:pt x="1924" y="1064"/>
                  <a:pt x="1924" y="1180"/>
                </a:cubicBezTo>
                <a:cubicBezTo>
                  <a:pt x="1925" y="1294"/>
                  <a:pt x="2019" y="1388"/>
                  <a:pt x="2132" y="1388"/>
                </a:cubicBezTo>
                <a:cubicBezTo>
                  <a:pt x="2246" y="1388"/>
                  <a:pt x="2339" y="1294"/>
                  <a:pt x="2339" y="1180"/>
                </a:cubicBezTo>
                <a:cubicBezTo>
                  <a:pt x="2339" y="1064"/>
                  <a:pt x="2246" y="972"/>
                  <a:pt x="2132" y="972"/>
                </a:cubicBezTo>
                <a:close/>
                <a:moveTo>
                  <a:pt x="2962" y="972"/>
                </a:moveTo>
                <a:cubicBezTo>
                  <a:pt x="2847" y="972"/>
                  <a:pt x="2754" y="1064"/>
                  <a:pt x="2754" y="1180"/>
                </a:cubicBezTo>
                <a:cubicBezTo>
                  <a:pt x="2754" y="1294"/>
                  <a:pt x="2847" y="1388"/>
                  <a:pt x="2962" y="1388"/>
                </a:cubicBezTo>
                <a:cubicBezTo>
                  <a:pt x="3076" y="1388"/>
                  <a:pt x="3168" y="1294"/>
                  <a:pt x="3168" y="1180"/>
                </a:cubicBezTo>
                <a:cubicBezTo>
                  <a:pt x="3168" y="1064"/>
                  <a:pt x="3076" y="972"/>
                  <a:pt x="2962" y="972"/>
                </a:cubicBezTo>
                <a:close/>
                <a:moveTo>
                  <a:pt x="8334" y="709"/>
                </a:moveTo>
                <a:lnTo>
                  <a:pt x="8334" y="1670"/>
                </a:lnTo>
                <a:lnTo>
                  <a:pt x="709" y="1670"/>
                </a:lnTo>
                <a:lnTo>
                  <a:pt x="709" y="709"/>
                </a:lnTo>
                <a:close/>
                <a:moveTo>
                  <a:pt x="4013" y="2911"/>
                </a:moveTo>
                <a:lnTo>
                  <a:pt x="4013" y="3808"/>
                </a:lnTo>
                <a:lnTo>
                  <a:pt x="1671" y="3808"/>
                </a:lnTo>
                <a:lnTo>
                  <a:pt x="1671" y="2911"/>
                </a:lnTo>
                <a:close/>
                <a:moveTo>
                  <a:pt x="4807" y="3737"/>
                </a:moveTo>
                <a:cubicBezTo>
                  <a:pt x="4730" y="3737"/>
                  <a:pt x="4666" y="3801"/>
                  <a:pt x="4666" y="3878"/>
                </a:cubicBezTo>
                <a:cubicBezTo>
                  <a:pt x="4666" y="3956"/>
                  <a:pt x="4730" y="4019"/>
                  <a:pt x="4807" y="4019"/>
                </a:cubicBezTo>
                <a:lnTo>
                  <a:pt x="7476" y="4019"/>
                </a:lnTo>
                <a:cubicBezTo>
                  <a:pt x="7553" y="4019"/>
                  <a:pt x="7617" y="3956"/>
                  <a:pt x="7617" y="3878"/>
                </a:cubicBezTo>
                <a:cubicBezTo>
                  <a:pt x="7618" y="3801"/>
                  <a:pt x="7553" y="3737"/>
                  <a:pt x="7476" y="3737"/>
                </a:cubicBezTo>
                <a:close/>
                <a:moveTo>
                  <a:pt x="1530" y="2629"/>
                </a:moveTo>
                <a:cubicBezTo>
                  <a:pt x="1451" y="2629"/>
                  <a:pt x="1389" y="2691"/>
                  <a:pt x="1389" y="2770"/>
                </a:cubicBezTo>
                <a:lnTo>
                  <a:pt x="1389" y="3949"/>
                </a:lnTo>
                <a:cubicBezTo>
                  <a:pt x="1389" y="4026"/>
                  <a:pt x="1451" y="4090"/>
                  <a:pt x="1530" y="4090"/>
                </a:cubicBezTo>
                <a:lnTo>
                  <a:pt x="4154" y="4090"/>
                </a:lnTo>
                <a:cubicBezTo>
                  <a:pt x="4233" y="4090"/>
                  <a:pt x="4295" y="4026"/>
                  <a:pt x="4295" y="3949"/>
                </a:cubicBezTo>
                <a:lnTo>
                  <a:pt x="4295" y="2770"/>
                </a:lnTo>
                <a:cubicBezTo>
                  <a:pt x="4295" y="2691"/>
                  <a:pt x="4233" y="2629"/>
                  <a:pt x="4154" y="2629"/>
                </a:cubicBezTo>
                <a:close/>
                <a:moveTo>
                  <a:pt x="1566" y="4417"/>
                </a:moveTo>
                <a:cubicBezTo>
                  <a:pt x="1487" y="4417"/>
                  <a:pt x="1425" y="4479"/>
                  <a:pt x="1425" y="4558"/>
                </a:cubicBezTo>
                <a:cubicBezTo>
                  <a:pt x="1425" y="4635"/>
                  <a:pt x="1487" y="4699"/>
                  <a:pt x="1566" y="4699"/>
                </a:cubicBezTo>
                <a:lnTo>
                  <a:pt x="7477" y="4699"/>
                </a:lnTo>
                <a:cubicBezTo>
                  <a:pt x="7555" y="4699"/>
                  <a:pt x="7618" y="4635"/>
                  <a:pt x="7618" y="4558"/>
                </a:cubicBezTo>
                <a:cubicBezTo>
                  <a:pt x="7618" y="4479"/>
                  <a:pt x="7553" y="4417"/>
                  <a:pt x="7476" y="4417"/>
                </a:cubicBezTo>
                <a:close/>
                <a:moveTo>
                  <a:pt x="1566" y="5095"/>
                </a:moveTo>
                <a:cubicBezTo>
                  <a:pt x="1487" y="5095"/>
                  <a:pt x="1425" y="5159"/>
                  <a:pt x="1425" y="5237"/>
                </a:cubicBezTo>
                <a:cubicBezTo>
                  <a:pt x="1425" y="5315"/>
                  <a:pt x="1487" y="5378"/>
                  <a:pt x="1566" y="5378"/>
                </a:cubicBezTo>
                <a:lnTo>
                  <a:pt x="7476" y="5378"/>
                </a:lnTo>
                <a:cubicBezTo>
                  <a:pt x="7553" y="5378"/>
                  <a:pt x="7617" y="5315"/>
                  <a:pt x="7617" y="5237"/>
                </a:cubicBezTo>
                <a:cubicBezTo>
                  <a:pt x="7618" y="5159"/>
                  <a:pt x="7553" y="5095"/>
                  <a:pt x="7476" y="5095"/>
                </a:cubicBezTo>
                <a:close/>
                <a:moveTo>
                  <a:pt x="1566" y="5776"/>
                </a:moveTo>
                <a:cubicBezTo>
                  <a:pt x="1487" y="5776"/>
                  <a:pt x="1425" y="5838"/>
                  <a:pt x="1425" y="5917"/>
                </a:cubicBezTo>
                <a:cubicBezTo>
                  <a:pt x="1425" y="5994"/>
                  <a:pt x="1487" y="6058"/>
                  <a:pt x="1566" y="6058"/>
                </a:cubicBezTo>
                <a:lnTo>
                  <a:pt x="7476" y="6058"/>
                </a:lnTo>
                <a:cubicBezTo>
                  <a:pt x="7553" y="6058"/>
                  <a:pt x="7617" y="5994"/>
                  <a:pt x="7617" y="5917"/>
                </a:cubicBezTo>
                <a:cubicBezTo>
                  <a:pt x="7618" y="5838"/>
                  <a:pt x="7553" y="5776"/>
                  <a:pt x="7476" y="5776"/>
                </a:cubicBezTo>
                <a:close/>
                <a:moveTo>
                  <a:pt x="8334" y="2120"/>
                </a:moveTo>
                <a:lnTo>
                  <a:pt x="8334" y="6868"/>
                </a:lnTo>
                <a:lnTo>
                  <a:pt x="709" y="6868"/>
                </a:lnTo>
                <a:lnTo>
                  <a:pt x="709" y="2120"/>
                </a:lnTo>
                <a:close/>
                <a:moveTo>
                  <a:pt x="356" y="1"/>
                </a:moveTo>
                <a:cubicBezTo>
                  <a:pt x="158" y="1"/>
                  <a:pt x="1" y="159"/>
                  <a:pt x="1" y="355"/>
                </a:cubicBezTo>
                <a:lnTo>
                  <a:pt x="1" y="7223"/>
                </a:lnTo>
                <a:cubicBezTo>
                  <a:pt x="1" y="7419"/>
                  <a:pt x="160" y="7577"/>
                  <a:pt x="356" y="7577"/>
                </a:cubicBezTo>
                <a:lnTo>
                  <a:pt x="8688" y="7577"/>
                </a:lnTo>
                <a:cubicBezTo>
                  <a:pt x="8884" y="7577"/>
                  <a:pt x="9042" y="7418"/>
                  <a:pt x="9042" y="7223"/>
                </a:cubicBezTo>
                <a:lnTo>
                  <a:pt x="9042" y="355"/>
                </a:lnTo>
                <a:cubicBezTo>
                  <a:pt x="9042" y="159"/>
                  <a:pt x="8882" y="2"/>
                  <a:pt x="8688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55"/>
          <p:cNvSpPr txBox="1"/>
          <p:nvPr/>
        </p:nvSpPr>
        <p:spPr>
          <a:xfrm>
            <a:off x="3614700" y="3708489"/>
            <a:ext cx="3090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Blog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55"/>
          <p:cNvSpPr/>
          <p:nvPr/>
        </p:nvSpPr>
        <p:spPr>
          <a:xfrm>
            <a:off x="6813901" y="3367403"/>
            <a:ext cx="248226" cy="208035"/>
          </a:xfrm>
          <a:custGeom>
            <a:rect b="b" l="l" r="r" t="t"/>
            <a:pathLst>
              <a:path extrusionOk="0" h="7578" w="9042">
                <a:moveTo>
                  <a:pt x="1304" y="970"/>
                </a:moveTo>
                <a:cubicBezTo>
                  <a:pt x="1190" y="970"/>
                  <a:pt x="1096" y="1062"/>
                  <a:pt x="1096" y="1178"/>
                </a:cubicBezTo>
                <a:cubicBezTo>
                  <a:pt x="1096" y="1292"/>
                  <a:pt x="1190" y="1386"/>
                  <a:pt x="1304" y="1386"/>
                </a:cubicBezTo>
                <a:cubicBezTo>
                  <a:pt x="1418" y="1386"/>
                  <a:pt x="1512" y="1292"/>
                  <a:pt x="1512" y="1178"/>
                </a:cubicBezTo>
                <a:cubicBezTo>
                  <a:pt x="1512" y="1062"/>
                  <a:pt x="1418" y="970"/>
                  <a:pt x="1304" y="970"/>
                </a:cubicBezTo>
                <a:close/>
                <a:moveTo>
                  <a:pt x="2134" y="970"/>
                </a:moveTo>
                <a:cubicBezTo>
                  <a:pt x="2018" y="970"/>
                  <a:pt x="1926" y="1062"/>
                  <a:pt x="1926" y="1178"/>
                </a:cubicBezTo>
                <a:cubicBezTo>
                  <a:pt x="1926" y="1292"/>
                  <a:pt x="2018" y="1386"/>
                  <a:pt x="2134" y="1386"/>
                </a:cubicBezTo>
                <a:cubicBezTo>
                  <a:pt x="2248" y="1386"/>
                  <a:pt x="2342" y="1292"/>
                  <a:pt x="2342" y="1178"/>
                </a:cubicBezTo>
                <a:cubicBezTo>
                  <a:pt x="2342" y="1062"/>
                  <a:pt x="2248" y="970"/>
                  <a:pt x="2134" y="970"/>
                </a:cubicBezTo>
                <a:close/>
                <a:moveTo>
                  <a:pt x="2961" y="970"/>
                </a:moveTo>
                <a:cubicBezTo>
                  <a:pt x="2847" y="970"/>
                  <a:pt x="2753" y="1062"/>
                  <a:pt x="2753" y="1178"/>
                </a:cubicBezTo>
                <a:cubicBezTo>
                  <a:pt x="2753" y="1292"/>
                  <a:pt x="2847" y="1386"/>
                  <a:pt x="2961" y="1386"/>
                </a:cubicBezTo>
                <a:cubicBezTo>
                  <a:pt x="3077" y="1386"/>
                  <a:pt x="3169" y="1292"/>
                  <a:pt x="3169" y="1178"/>
                </a:cubicBezTo>
                <a:cubicBezTo>
                  <a:pt x="3169" y="1062"/>
                  <a:pt x="3077" y="970"/>
                  <a:pt x="2961" y="970"/>
                </a:cubicBezTo>
                <a:close/>
                <a:moveTo>
                  <a:pt x="8334" y="709"/>
                </a:moveTo>
                <a:lnTo>
                  <a:pt x="8334" y="1668"/>
                </a:lnTo>
                <a:lnTo>
                  <a:pt x="708" y="1668"/>
                </a:lnTo>
                <a:lnTo>
                  <a:pt x="708" y="709"/>
                </a:lnTo>
                <a:close/>
                <a:moveTo>
                  <a:pt x="4216" y="4314"/>
                </a:moveTo>
                <a:lnTo>
                  <a:pt x="4805" y="4641"/>
                </a:lnTo>
                <a:lnTo>
                  <a:pt x="4216" y="4982"/>
                </a:lnTo>
                <a:lnTo>
                  <a:pt x="4216" y="4314"/>
                </a:lnTo>
                <a:close/>
                <a:moveTo>
                  <a:pt x="3987" y="3703"/>
                </a:moveTo>
                <a:cubicBezTo>
                  <a:pt x="3948" y="3703"/>
                  <a:pt x="3909" y="3713"/>
                  <a:pt x="3874" y="3733"/>
                </a:cubicBezTo>
                <a:cubicBezTo>
                  <a:pt x="3806" y="3775"/>
                  <a:pt x="3763" y="3849"/>
                  <a:pt x="3763" y="3928"/>
                </a:cubicBezTo>
                <a:lnTo>
                  <a:pt x="3763" y="5374"/>
                </a:lnTo>
                <a:cubicBezTo>
                  <a:pt x="3763" y="5456"/>
                  <a:pt x="3806" y="5530"/>
                  <a:pt x="3876" y="5572"/>
                </a:cubicBezTo>
                <a:cubicBezTo>
                  <a:pt x="3911" y="5591"/>
                  <a:pt x="3950" y="5601"/>
                  <a:pt x="3990" y="5601"/>
                </a:cubicBezTo>
                <a:cubicBezTo>
                  <a:pt x="4029" y="5601"/>
                  <a:pt x="4067" y="5590"/>
                  <a:pt x="4103" y="5572"/>
                </a:cubicBezTo>
                <a:lnTo>
                  <a:pt x="5377" y="4832"/>
                </a:lnTo>
                <a:cubicBezTo>
                  <a:pt x="5447" y="4792"/>
                  <a:pt x="5490" y="4715"/>
                  <a:pt x="5490" y="4633"/>
                </a:cubicBezTo>
                <a:cubicBezTo>
                  <a:pt x="5490" y="4555"/>
                  <a:pt x="5445" y="4480"/>
                  <a:pt x="5373" y="4439"/>
                </a:cubicBezTo>
                <a:lnTo>
                  <a:pt x="4099" y="3732"/>
                </a:lnTo>
                <a:cubicBezTo>
                  <a:pt x="4064" y="3713"/>
                  <a:pt x="4025" y="3703"/>
                  <a:pt x="3987" y="3703"/>
                </a:cubicBezTo>
                <a:close/>
                <a:moveTo>
                  <a:pt x="7287" y="3367"/>
                </a:moveTo>
                <a:lnTo>
                  <a:pt x="7287" y="5970"/>
                </a:lnTo>
                <a:lnTo>
                  <a:pt x="1740" y="5970"/>
                </a:lnTo>
                <a:lnTo>
                  <a:pt x="1740" y="3367"/>
                </a:lnTo>
                <a:close/>
                <a:moveTo>
                  <a:pt x="1513" y="2617"/>
                </a:moveTo>
                <a:cubicBezTo>
                  <a:pt x="1390" y="2617"/>
                  <a:pt x="1288" y="2718"/>
                  <a:pt x="1288" y="2842"/>
                </a:cubicBezTo>
                <a:lnTo>
                  <a:pt x="1288" y="6197"/>
                </a:lnTo>
                <a:cubicBezTo>
                  <a:pt x="1288" y="6322"/>
                  <a:pt x="1390" y="6423"/>
                  <a:pt x="1513" y="6423"/>
                </a:cubicBezTo>
                <a:lnTo>
                  <a:pt x="7512" y="6423"/>
                </a:lnTo>
                <a:cubicBezTo>
                  <a:pt x="7637" y="6423"/>
                  <a:pt x="7740" y="6322"/>
                  <a:pt x="7740" y="6197"/>
                </a:cubicBezTo>
                <a:lnTo>
                  <a:pt x="7740" y="2842"/>
                </a:lnTo>
                <a:cubicBezTo>
                  <a:pt x="7740" y="2718"/>
                  <a:pt x="7637" y="2617"/>
                  <a:pt x="7512" y="2617"/>
                </a:cubicBezTo>
                <a:close/>
                <a:moveTo>
                  <a:pt x="8334" y="2119"/>
                </a:moveTo>
                <a:lnTo>
                  <a:pt x="8334" y="6867"/>
                </a:lnTo>
                <a:lnTo>
                  <a:pt x="708" y="6867"/>
                </a:lnTo>
                <a:lnTo>
                  <a:pt x="708" y="2119"/>
                </a:lnTo>
                <a:close/>
                <a:moveTo>
                  <a:pt x="355" y="0"/>
                </a:moveTo>
                <a:cubicBezTo>
                  <a:pt x="160" y="0"/>
                  <a:pt x="0" y="159"/>
                  <a:pt x="0" y="355"/>
                </a:cubicBezTo>
                <a:lnTo>
                  <a:pt x="0" y="7223"/>
                </a:lnTo>
                <a:cubicBezTo>
                  <a:pt x="0" y="7418"/>
                  <a:pt x="159" y="7578"/>
                  <a:pt x="355" y="7578"/>
                </a:cubicBezTo>
                <a:lnTo>
                  <a:pt x="8688" y="7578"/>
                </a:lnTo>
                <a:cubicBezTo>
                  <a:pt x="8883" y="7578"/>
                  <a:pt x="9042" y="7421"/>
                  <a:pt x="9042" y="7223"/>
                </a:cubicBezTo>
                <a:lnTo>
                  <a:pt x="9042" y="355"/>
                </a:lnTo>
                <a:cubicBezTo>
                  <a:pt x="9040" y="159"/>
                  <a:pt x="8883" y="0"/>
                  <a:pt x="8688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9" name="Google Shape;919;p55"/>
          <p:cNvSpPr/>
          <p:nvPr/>
        </p:nvSpPr>
        <p:spPr>
          <a:xfrm>
            <a:off x="7607469" y="3352964"/>
            <a:ext cx="245480" cy="236915"/>
          </a:xfrm>
          <a:custGeom>
            <a:rect b="b" l="l" r="r" t="t"/>
            <a:pathLst>
              <a:path extrusionOk="0" h="8630" w="8942">
                <a:moveTo>
                  <a:pt x="3499" y="2464"/>
                </a:moveTo>
                <a:lnTo>
                  <a:pt x="5616" y="3640"/>
                </a:lnTo>
                <a:lnTo>
                  <a:pt x="3499" y="4867"/>
                </a:lnTo>
                <a:lnTo>
                  <a:pt x="3499" y="2464"/>
                </a:lnTo>
                <a:close/>
                <a:moveTo>
                  <a:pt x="3271" y="1853"/>
                </a:moveTo>
                <a:cubicBezTo>
                  <a:pt x="3232" y="1853"/>
                  <a:pt x="3193" y="1863"/>
                  <a:pt x="3159" y="1883"/>
                </a:cubicBezTo>
                <a:cubicBezTo>
                  <a:pt x="3091" y="1925"/>
                  <a:pt x="3047" y="1999"/>
                  <a:pt x="3047" y="2079"/>
                </a:cubicBezTo>
                <a:lnTo>
                  <a:pt x="3047" y="5260"/>
                </a:lnTo>
                <a:cubicBezTo>
                  <a:pt x="3046" y="5342"/>
                  <a:pt x="3091" y="5416"/>
                  <a:pt x="3160" y="5458"/>
                </a:cubicBezTo>
                <a:cubicBezTo>
                  <a:pt x="3196" y="5479"/>
                  <a:pt x="3235" y="5487"/>
                  <a:pt x="3273" y="5487"/>
                </a:cubicBezTo>
                <a:cubicBezTo>
                  <a:pt x="3313" y="5487"/>
                  <a:pt x="3352" y="5476"/>
                  <a:pt x="3388" y="5458"/>
                </a:cubicBezTo>
                <a:lnTo>
                  <a:pt x="6190" y="3833"/>
                </a:lnTo>
                <a:cubicBezTo>
                  <a:pt x="6261" y="3793"/>
                  <a:pt x="6302" y="3716"/>
                  <a:pt x="6302" y="3634"/>
                </a:cubicBezTo>
                <a:cubicBezTo>
                  <a:pt x="6302" y="3553"/>
                  <a:pt x="6258" y="3478"/>
                  <a:pt x="6187" y="3440"/>
                </a:cubicBezTo>
                <a:lnTo>
                  <a:pt x="3383" y="1882"/>
                </a:lnTo>
                <a:cubicBezTo>
                  <a:pt x="3348" y="1863"/>
                  <a:pt x="3310" y="1853"/>
                  <a:pt x="3271" y="1853"/>
                </a:cubicBezTo>
                <a:close/>
                <a:moveTo>
                  <a:pt x="8231" y="707"/>
                </a:moveTo>
                <a:lnTo>
                  <a:pt x="8231" y="6355"/>
                </a:lnTo>
                <a:lnTo>
                  <a:pt x="707" y="6355"/>
                </a:lnTo>
                <a:lnTo>
                  <a:pt x="707" y="707"/>
                </a:lnTo>
                <a:close/>
                <a:moveTo>
                  <a:pt x="8231" y="6808"/>
                </a:moveTo>
                <a:lnTo>
                  <a:pt x="8231" y="7921"/>
                </a:lnTo>
                <a:lnTo>
                  <a:pt x="707" y="7921"/>
                </a:lnTo>
                <a:lnTo>
                  <a:pt x="707" y="6808"/>
                </a:lnTo>
                <a:close/>
                <a:moveTo>
                  <a:pt x="354" y="1"/>
                </a:moveTo>
                <a:cubicBezTo>
                  <a:pt x="159" y="1"/>
                  <a:pt x="0" y="158"/>
                  <a:pt x="0" y="355"/>
                </a:cubicBezTo>
                <a:lnTo>
                  <a:pt x="0" y="8275"/>
                </a:lnTo>
                <a:cubicBezTo>
                  <a:pt x="0" y="8471"/>
                  <a:pt x="158" y="8630"/>
                  <a:pt x="354" y="8630"/>
                </a:cubicBezTo>
                <a:lnTo>
                  <a:pt x="8586" y="8630"/>
                </a:lnTo>
                <a:cubicBezTo>
                  <a:pt x="8781" y="8630"/>
                  <a:pt x="8941" y="8472"/>
                  <a:pt x="8941" y="8275"/>
                </a:cubicBezTo>
                <a:lnTo>
                  <a:pt x="8941" y="355"/>
                </a:lnTo>
                <a:cubicBezTo>
                  <a:pt x="8940" y="158"/>
                  <a:pt x="8781" y="1"/>
                  <a:pt x="8586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0" name="Google Shape;920;p55"/>
          <p:cNvSpPr txBox="1"/>
          <p:nvPr/>
        </p:nvSpPr>
        <p:spPr>
          <a:xfrm>
            <a:off x="6716457" y="3708489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Webinar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1" name="Google Shape;921;p55"/>
          <p:cNvSpPr txBox="1"/>
          <p:nvPr/>
        </p:nvSpPr>
        <p:spPr>
          <a:xfrm>
            <a:off x="7508654" y="3708489"/>
            <a:ext cx="443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Video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" name="Google Shape;922;p55"/>
          <p:cNvSpPr/>
          <p:nvPr/>
        </p:nvSpPr>
        <p:spPr>
          <a:xfrm>
            <a:off x="2887875" y="3346964"/>
            <a:ext cx="178304" cy="248912"/>
          </a:xfrm>
          <a:custGeom>
            <a:rect b="b" l="l" r="r" t="t"/>
            <a:pathLst>
              <a:path extrusionOk="0" h="9067" w="6495">
                <a:moveTo>
                  <a:pt x="1728" y="1057"/>
                </a:moveTo>
                <a:lnTo>
                  <a:pt x="1728" y="2071"/>
                </a:lnTo>
                <a:lnTo>
                  <a:pt x="869" y="2071"/>
                </a:lnTo>
                <a:lnTo>
                  <a:pt x="1728" y="1057"/>
                </a:lnTo>
                <a:close/>
                <a:moveTo>
                  <a:pt x="2244" y="3593"/>
                </a:moveTo>
                <a:cubicBezTo>
                  <a:pt x="2133" y="3593"/>
                  <a:pt x="2044" y="3682"/>
                  <a:pt x="2044" y="3793"/>
                </a:cubicBezTo>
                <a:cubicBezTo>
                  <a:pt x="2044" y="3905"/>
                  <a:pt x="2133" y="3994"/>
                  <a:pt x="2244" y="3994"/>
                </a:cubicBezTo>
                <a:lnTo>
                  <a:pt x="5101" y="3994"/>
                </a:lnTo>
                <a:cubicBezTo>
                  <a:pt x="5213" y="3994"/>
                  <a:pt x="5302" y="3905"/>
                  <a:pt x="5302" y="3793"/>
                </a:cubicBezTo>
                <a:cubicBezTo>
                  <a:pt x="5302" y="3682"/>
                  <a:pt x="5213" y="3593"/>
                  <a:pt x="5101" y="3593"/>
                </a:cubicBezTo>
                <a:close/>
                <a:moveTo>
                  <a:pt x="1470" y="3578"/>
                </a:moveTo>
                <a:cubicBezTo>
                  <a:pt x="1470" y="3578"/>
                  <a:pt x="1469" y="3578"/>
                  <a:pt x="1468" y="3578"/>
                </a:cubicBezTo>
                <a:cubicBezTo>
                  <a:pt x="1350" y="3578"/>
                  <a:pt x="1254" y="3675"/>
                  <a:pt x="1254" y="3792"/>
                </a:cubicBezTo>
                <a:cubicBezTo>
                  <a:pt x="1254" y="3908"/>
                  <a:pt x="1349" y="4004"/>
                  <a:pt x="1468" y="4004"/>
                </a:cubicBezTo>
                <a:cubicBezTo>
                  <a:pt x="1584" y="4004"/>
                  <a:pt x="1680" y="3909"/>
                  <a:pt x="1680" y="3792"/>
                </a:cubicBezTo>
                <a:cubicBezTo>
                  <a:pt x="1680" y="3674"/>
                  <a:pt x="1588" y="3578"/>
                  <a:pt x="1470" y="3578"/>
                </a:cubicBezTo>
                <a:close/>
                <a:moveTo>
                  <a:pt x="2244" y="4536"/>
                </a:moveTo>
                <a:cubicBezTo>
                  <a:pt x="2133" y="4536"/>
                  <a:pt x="2044" y="4625"/>
                  <a:pt x="2044" y="4736"/>
                </a:cubicBezTo>
                <a:cubicBezTo>
                  <a:pt x="2044" y="4848"/>
                  <a:pt x="2133" y="4937"/>
                  <a:pt x="2244" y="4937"/>
                </a:cubicBezTo>
                <a:lnTo>
                  <a:pt x="5101" y="4937"/>
                </a:lnTo>
                <a:cubicBezTo>
                  <a:pt x="5213" y="4937"/>
                  <a:pt x="5302" y="4848"/>
                  <a:pt x="5302" y="4736"/>
                </a:cubicBezTo>
                <a:cubicBezTo>
                  <a:pt x="5302" y="4627"/>
                  <a:pt x="5213" y="4536"/>
                  <a:pt x="5101" y="4536"/>
                </a:cubicBezTo>
                <a:close/>
                <a:moveTo>
                  <a:pt x="1468" y="4520"/>
                </a:moveTo>
                <a:cubicBezTo>
                  <a:pt x="1350" y="4520"/>
                  <a:pt x="1254" y="4613"/>
                  <a:pt x="1254" y="4732"/>
                </a:cubicBezTo>
                <a:cubicBezTo>
                  <a:pt x="1254" y="4849"/>
                  <a:pt x="1349" y="4946"/>
                  <a:pt x="1468" y="4946"/>
                </a:cubicBezTo>
                <a:cubicBezTo>
                  <a:pt x="1584" y="4946"/>
                  <a:pt x="1680" y="4851"/>
                  <a:pt x="1680" y="4732"/>
                </a:cubicBezTo>
                <a:cubicBezTo>
                  <a:pt x="1680" y="4616"/>
                  <a:pt x="1587" y="4520"/>
                  <a:pt x="1468" y="4520"/>
                </a:cubicBezTo>
                <a:close/>
                <a:moveTo>
                  <a:pt x="2244" y="5479"/>
                </a:moveTo>
                <a:cubicBezTo>
                  <a:pt x="2133" y="5479"/>
                  <a:pt x="2044" y="5568"/>
                  <a:pt x="2044" y="5679"/>
                </a:cubicBezTo>
                <a:cubicBezTo>
                  <a:pt x="2044" y="5791"/>
                  <a:pt x="2133" y="5880"/>
                  <a:pt x="2244" y="5880"/>
                </a:cubicBezTo>
                <a:lnTo>
                  <a:pt x="5101" y="5880"/>
                </a:lnTo>
                <a:cubicBezTo>
                  <a:pt x="5213" y="5880"/>
                  <a:pt x="5302" y="5791"/>
                  <a:pt x="5302" y="5679"/>
                </a:cubicBezTo>
                <a:cubicBezTo>
                  <a:pt x="5302" y="5568"/>
                  <a:pt x="5213" y="5479"/>
                  <a:pt x="5101" y="5479"/>
                </a:cubicBezTo>
                <a:close/>
                <a:moveTo>
                  <a:pt x="1468" y="5463"/>
                </a:moveTo>
                <a:cubicBezTo>
                  <a:pt x="1350" y="5463"/>
                  <a:pt x="1254" y="5556"/>
                  <a:pt x="1254" y="5675"/>
                </a:cubicBezTo>
                <a:cubicBezTo>
                  <a:pt x="1254" y="5792"/>
                  <a:pt x="1349" y="5889"/>
                  <a:pt x="1468" y="5889"/>
                </a:cubicBezTo>
                <a:cubicBezTo>
                  <a:pt x="1584" y="5889"/>
                  <a:pt x="1680" y="5794"/>
                  <a:pt x="1680" y="5675"/>
                </a:cubicBezTo>
                <a:cubicBezTo>
                  <a:pt x="1680" y="5556"/>
                  <a:pt x="1587" y="5463"/>
                  <a:pt x="1468" y="5463"/>
                </a:cubicBezTo>
                <a:close/>
                <a:moveTo>
                  <a:pt x="5104" y="6422"/>
                </a:moveTo>
                <a:cubicBezTo>
                  <a:pt x="5103" y="6422"/>
                  <a:pt x="5102" y="6422"/>
                  <a:pt x="5101" y="6422"/>
                </a:cubicBezTo>
                <a:lnTo>
                  <a:pt x="2244" y="6422"/>
                </a:lnTo>
                <a:cubicBezTo>
                  <a:pt x="2133" y="6422"/>
                  <a:pt x="2044" y="6511"/>
                  <a:pt x="2044" y="6622"/>
                </a:cubicBezTo>
                <a:cubicBezTo>
                  <a:pt x="2044" y="6734"/>
                  <a:pt x="2133" y="6823"/>
                  <a:pt x="2244" y="6823"/>
                </a:cubicBezTo>
                <a:lnTo>
                  <a:pt x="5101" y="6823"/>
                </a:lnTo>
                <a:cubicBezTo>
                  <a:pt x="5213" y="6823"/>
                  <a:pt x="5302" y="6734"/>
                  <a:pt x="5302" y="6622"/>
                </a:cubicBezTo>
                <a:cubicBezTo>
                  <a:pt x="5302" y="6512"/>
                  <a:pt x="5214" y="6422"/>
                  <a:pt x="5104" y="6422"/>
                </a:cubicBezTo>
                <a:close/>
                <a:moveTo>
                  <a:pt x="1473" y="6405"/>
                </a:moveTo>
                <a:cubicBezTo>
                  <a:pt x="1471" y="6405"/>
                  <a:pt x="1469" y="6405"/>
                  <a:pt x="1468" y="6406"/>
                </a:cubicBezTo>
                <a:cubicBezTo>
                  <a:pt x="1350" y="6406"/>
                  <a:pt x="1254" y="6499"/>
                  <a:pt x="1254" y="6618"/>
                </a:cubicBezTo>
                <a:cubicBezTo>
                  <a:pt x="1254" y="6735"/>
                  <a:pt x="1349" y="6832"/>
                  <a:pt x="1468" y="6832"/>
                </a:cubicBezTo>
                <a:cubicBezTo>
                  <a:pt x="1584" y="6832"/>
                  <a:pt x="1680" y="6737"/>
                  <a:pt x="1680" y="6618"/>
                </a:cubicBezTo>
                <a:cubicBezTo>
                  <a:pt x="1680" y="6501"/>
                  <a:pt x="1589" y="6405"/>
                  <a:pt x="1473" y="6405"/>
                </a:cubicBezTo>
                <a:close/>
                <a:moveTo>
                  <a:pt x="2244" y="7363"/>
                </a:moveTo>
                <a:cubicBezTo>
                  <a:pt x="2133" y="7363"/>
                  <a:pt x="2044" y="7452"/>
                  <a:pt x="2044" y="7564"/>
                </a:cubicBezTo>
                <a:cubicBezTo>
                  <a:pt x="2044" y="7675"/>
                  <a:pt x="2133" y="7764"/>
                  <a:pt x="2244" y="7764"/>
                </a:cubicBezTo>
                <a:lnTo>
                  <a:pt x="5101" y="7764"/>
                </a:lnTo>
                <a:cubicBezTo>
                  <a:pt x="5213" y="7764"/>
                  <a:pt x="5302" y="7675"/>
                  <a:pt x="5302" y="7564"/>
                </a:cubicBezTo>
                <a:cubicBezTo>
                  <a:pt x="5302" y="7454"/>
                  <a:pt x="5213" y="7363"/>
                  <a:pt x="5101" y="7363"/>
                </a:cubicBezTo>
                <a:close/>
                <a:moveTo>
                  <a:pt x="1468" y="7345"/>
                </a:moveTo>
                <a:cubicBezTo>
                  <a:pt x="1350" y="7345"/>
                  <a:pt x="1254" y="7441"/>
                  <a:pt x="1254" y="7559"/>
                </a:cubicBezTo>
                <a:cubicBezTo>
                  <a:pt x="1254" y="7677"/>
                  <a:pt x="1349" y="7773"/>
                  <a:pt x="1468" y="7773"/>
                </a:cubicBezTo>
                <a:cubicBezTo>
                  <a:pt x="1584" y="7773"/>
                  <a:pt x="1680" y="7678"/>
                  <a:pt x="1680" y="7559"/>
                </a:cubicBezTo>
                <a:cubicBezTo>
                  <a:pt x="1680" y="7441"/>
                  <a:pt x="1587" y="7345"/>
                  <a:pt x="1468" y="7345"/>
                </a:cubicBezTo>
                <a:close/>
                <a:moveTo>
                  <a:pt x="5865" y="629"/>
                </a:moveTo>
                <a:lnTo>
                  <a:pt x="5865" y="8437"/>
                </a:lnTo>
                <a:lnTo>
                  <a:pt x="629" y="8437"/>
                </a:lnTo>
                <a:lnTo>
                  <a:pt x="629" y="2698"/>
                </a:lnTo>
                <a:lnTo>
                  <a:pt x="2039" y="2698"/>
                </a:lnTo>
                <a:cubicBezTo>
                  <a:pt x="2212" y="2698"/>
                  <a:pt x="2353" y="2557"/>
                  <a:pt x="2353" y="2384"/>
                </a:cubicBezTo>
                <a:lnTo>
                  <a:pt x="2353" y="629"/>
                </a:lnTo>
                <a:close/>
                <a:moveTo>
                  <a:pt x="1944" y="1"/>
                </a:moveTo>
                <a:cubicBezTo>
                  <a:pt x="1851" y="1"/>
                  <a:pt x="1765" y="42"/>
                  <a:pt x="1705" y="112"/>
                </a:cubicBezTo>
                <a:lnTo>
                  <a:pt x="75" y="2040"/>
                </a:lnTo>
                <a:cubicBezTo>
                  <a:pt x="27" y="2096"/>
                  <a:pt x="1" y="2167"/>
                  <a:pt x="1" y="2242"/>
                </a:cubicBezTo>
                <a:lnTo>
                  <a:pt x="1" y="8753"/>
                </a:lnTo>
                <a:cubicBezTo>
                  <a:pt x="1" y="8925"/>
                  <a:pt x="142" y="9067"/>
                  <a:pt x="314" y="9067"/>
                </a:cubicBezTo>
                <a:lnTo>
                  <a:pt x="6179" y="9067"/>
                </a:lnTo>
                <a:cubicBezTo>
                  <a:pt x="6353" y="9067"/>
                  <a:pt x="6494" y="8925"/>
                  <a:pt x="6494" y="8753"/>
                </a:cubicBezTo>
                <a:lnTo>
                  <a:pt x="6494" y="317"/>
                </a:lnTo>
                <a:cubicBezTo>
                  <a:pt x="6494" y="141"/>
                  <a:pt x="6353" y="1"/>
                  <a:pt x="6179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3" name="Google Shape;923;p55"/>
          <p:cNvSpPr txBox="1"/>
          <p:nvPr/>
        </p:nvSpPr>
        <p:spPr>
          <a:xfrm>
            <a:off x="2755472" y="3708489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 Sheet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4" name="Google Shape;924;p55"/>
          <p:cNvSpPr/>
          <p:nvPr/>
        </p:nvSpPr>
        <p:spPr>
          <a:xfrm>
            <a:off x="514345" y="3346513"/>
            <a:ext cx="172182" cy="249818"/>
          </a:xfrm>
          <a:custGeom>
            <a:rect b="b" l="l" r="r" t="t"/>
            <a:pathLst>
              <a:path extrusionOk="0" h="9100" w="6272">
                <a:moveTo>
                  <a:pt x="3349" y="462"/>
                </a:moveTo>
                <a:cubicBezTo>
                  <a:pt x="3349" y="477"/>
                  <a:pt x="3350" y="498"/>
                  <a:pt x="3350" y="520"/>
                </a:cubicBezTo>
                <a:cubicBezTo>
                  <a:pt x="3350" y="648"/>
                  <a:pt x="3454" y="753"/>
                  <a:pt x="3585" y="753"/>
                </a:cubicBezTo>
                <a:lnTo>
                  <a:pt x="4414" y="753"/>
                </a:lnTo>
                <a:cubicBezTo>
                  <a:pt x="4436" y="753"/>
                  <a:pt x="4507" y="839"/>
                  <a:pt x="4507" y="936"/>
                </a:cubicBezTo>
                <a:lnTo>
                  <a:pt x="4507" y="1077"/>
                </a:lnTo>
                <a:lnTo>
                  <a:pt x="1766" y="1077"/>
                </a:lnTo>
                <a:lnTo>
                  <a:pt x="1766" y="937"/>
                </a:lnTo>
                <a:cubicBezTo>
                  <a:pt x="1766" y="861"/>
                  <a:pt x="1864" y="756"/>
                  <a:pt x="1907" y="756"/>
                </a:cubicBezTo>
                <a:lnTo>
                  <a:pt x="2700" y="756"/>
                </a:lnTo>
                <a:cubicBezTo>
                  <a:pt x="2828" y="756"/>
                  <a:pt x="2933" y="652"/>
                  <a:pt x="2933" y="521"/>
                </a:cubicBezTo>
                <a:cubicBezTo>
                  <a:pt x="2933" y="498"/>
                  <a:pt x="2935" y="478"/>
                  <a:pt x="2935" y="463"/>
                </a:cubicBezTo>
                <a:cubicBezTo>
                  <a:pt x="2961" y="462"/>
                  <a:pt x="2993" y="462"/>
                  <a:pt x="3018" y="462"/>
                </a:cubicBezTo>
                <a:close/>
                <a:moveTo>
                  <a:pt x="2553" y="3631"/>
                </a:moveTo>
                <a:cubicBezTo>
                  <a:pt x="2471" y="3631"/>
                  <a:pt x="2406" y="3698"/>
                  <a:pt x="2406" y="3778"/>
                </a:cubicBezTo>
                <a:cubicBezTo>
                  <a:pt x="2406" y="3858"/>
                  <a:pt x="2471" y="3922"/>
                  <a:pt x="2553" y="3925"/>
                </a:cubicBezTo>
                <a:lnTo>
                  <a:pt x="3719" y="3925"/>
                </a:lnTo>
                <a:cubicBezTo>
                  <a:pt x="3800" y="3925"/>
                  <a:pt x="3866" y="3860"/>
                  <a:pt x="3866" y="3778"/>
                </a:cubicBezTo>
                <a:cubicBezTo>
                  <a:pt x="3866" y="3696"/>
                  <a:pt x="3799" y="3631"/>
                  <a:pt x="3719" y="3631"/>
                </a:cubicBezTo>
                <a:close/>
                <a:moveTo>
                  <a:pt x="2553" y="4506"/>
                </a:moveTo>
                <a:cubicBezTo>
                  <a:pt x="2471" y="4506"/>
                  <a:pt x="2406" y="4572"/>
                  <a:pt x="2406" y="4653"/>
                </a:cubicBezTo>
                <a:cubicBezTo>
                  <a:pt x="2406" y="4734"/>
                  <a:pt x="2471" y="4798"/>
                  <a:pt x="2553" y="4798"/>
                </a:cubicBezTo>
                <a:lnTo>
                  <a:pt x="3719" y="4798"/>
                </a:lnTo>
                <a:cubicBezTo>
                  <a:pt x="3800" y="4798"/>
                  <a:pt x="3866" y="4734"/>
                  <a:pt x="3866" y="4653"/>
                </a:cubicBezTo>
                <a:cubicBezTo>
                  <a:pt x="3866" y="4571"/>
                  <a:pt x="3799" y="4506"/>
                  <a:pt x="3719" y="4506"/>
                </a:cubicBezTo>
                <a:close/>
                <a:moveTo>
                  <a:pt x="4507" y="3135"/>
                </a:moveTo>
                <a:lnTo>
                  <a:pt x="4507" y="5382"/>
                </a:lnTo>
                <a:lnTo>
                  <a:pt x="1766" y="5382"/>
                </a:lnTo>
                <a:lnTo>
                  <a:pt x="1766" y="3135"/>
                </a:lnTo>
                <a:close/>
                <a:moveTo>
                  <a:pt x="4507" y="5673"/>
                </a:moveTo>
                <a:lnTo>
                  <a:pt x="4507" y="6460"/>
                </a:lnTo>
                <a:lnTo>
                  <a:pt x="1766" y="6460"/>
                </a:lnTo>
                <a:lnTo>
                  <a:pt x="1766" y="5673"/>
                </a:lnTo>
                <a:close/>
                <a:moveTo>
                  <a:pt x="1531" y="2667"/>
                </a:moveTo>
                <a:cubicBezTo>
                  <a:pt x="1404" y="2667"/>
                  <a:pt x="1298" y="2771"/>
                  <a:pt x="1298" y="2902"/>
                </a:cubicBezTo>
                <a:lnTo>
                  <a:pt x="1298" y="6693"/>
                </a:lnTo>
                <a:cubicBezTo>
                  <a:pt x="1298" y="6824"/>
                  <a:pt x="1404" y="6927"/>
                  <a:pt x="1531" y="6927"/>
                </a:cubicBezTo>
                <a:lnTo>
                  <a:pt x="4739" y="6927"/>
                </a:lnTo>
                <a:cubicBezTo>
                  <a:pt x="4868" y="6927"/>
                  <a:pt x="4973" y="6824"/>
                  <a:pt x="4973" y="6693"/>
                </a:cubicBezTo>
                <a:lnTo>
                  <a:pt x="4973" y="2902"/>
                </a:lnTo>
                <a:cubicBezTo>
                  <a:pt x="4973" y="2774"/>
                  <a:pt x="4869" y="2667"/>
                  <a:pt x="4739" y="2667"/>
                </a:cubicBezTo>
                <a:close/>
                <a:moveTo>
                  <a:pt x="5541" y="1810"/>
                </a:moveTo>
                <a:lnTo>
                  <a:pt x="5541" y="8372"/>
                </a:lnTo>
                <a:lnTo>
                  <a:pt x="729" y="8372"/>
                </a:lnTo>
                <a:lnTo>
                  <a:pt x="729" y="1810"/>
                </a:lnTo>
                <a:close/>
                <a:moveTo>
                  <a:pt x="3019" y="0"/>
                </a:moveTo>
                <a:cubicBezTo>
                  <a:pt x="2860" y="0"/>
                  <a:pt x="2589" y="0"/>
                  <a:pt x="2497" y="291"/>
                </a:cubicBezTo>
                <a:lnTo>
                  <a:pt x="1907" y="291"/>
                </a:lnTo>
                <a:cubicBezTo>
                  <a:pt x="1568" y="291"/>
                  <a:pt x="1298" y="646"/>
                  <a:pt x="1298" y="939"/>
                </a:cubicBezTo>
                <a:lnTo>
                  <a:pt x="1298" y="1081"/>
                </a:lnTo>
                <a:lnTo>
                  <a:pt x="364" y="1081"/>
                </a:lnTo>
                <a:cubicBezTo>
                  <a:pt x="164" y="1081"/>
                  <a:pt x="0" y="1245"/>
                  <a:pt x="0" y="1445"/>
                </a:cubicBezTo>
                <a:lnTo>
                  <a:pt x="0" y="8736"/>
                </a:lnTo>
                <a:cubicBezTo>
                  <a:pt x="0" y="8937"/>
                  <a:pt x="164" y="9100"/>
                  <a:pt x="364" y="9100"/>
                </a:cubicBezTo>
                <a:lnTo>
                  <a:pt x="5907" y="9100"/>
                </a:lnTo>
                <a:cubicBezTo>
                  <a:pt x="6108" y="9100"/>
                  <a:pt x="6271" y="8937"/>
                  <a:pt x="6271" y="8736"/>
                </a:cubicBezTo>
                <a:lnTo>
                  <a:pt x="6271" y="1445"/>
                </a:lnTo>
                <a:cubicBezTo>
                  <a:pt x="6271" y="1242"/>
                  <a:pt x="6108" y="1081"/>
                  <a:pt x="5907" y="1081"/>
                </a:cubicBezTo>
                <a:lnTo>
                  <a:pt x="4973" y="1081"/>
                </a:lnTo>
                <a:lnTo>
                  <a:pt x="4973" y="939"/>
                </a:lnTo>
                <a:cubicBezTo>
                  <a:pt x="4973" y="633"/>
                  <a:pt x="4743" y="291"/>
                  <a:pt x="4412" y="291"/>
                </a:cubicBezTo>
                <a:lnTo>
                  <a:pt x="3791" y="291"/>
                </a:lnTo>
                <a:cubicBezTo>
                  <a:pt x="3720" y="27"/>
                  <a:pt x="3518" y="0"/>
                  <a:pt x="3310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5" name="Google Shape;925;p55"/>
          <p:cNvSpPr txBox="1"/>
          <p:nvPr/>
        </p:nvSpPr>
        <p:spPr>
          <a:xfrm>
            <a:off x="312431" y="3708489"/>
            <a:ext cx="5760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Documentation</a:t>
            </a:r>
            <a:endParaRPr sz="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6" name="Google Shape;926;p55"/>
          <p:cNvSpPr txBox="1"/>
          <p:nvPr/>
        </p:nvSpPr>
        <p:spPr>
          <a:xfrm>
            <a:off x="4406897" y="3708489"/>
            <a:ext cx="3090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Blog 2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7" name="Google Shape;927;p55"/>
          <p:cNvSpPr/>
          <p:nvPr/>
        </p:nvSpPr>
        <p:spPr>
          <a:xfrm>
            <a:off x="8402071" y="4112953"/>
            <a:ext cx="240676" cy="240621"/>
          </a:xfrm>
          <a:custGeom>
            <a:rect b="b" l="l" r="r" t="t"/>
            <a:pathLst>
              <a:path extrusionOk="0" h="8765" w="8767">
                <a:moveTo>
                  <a:pt x="5426" y="863"/>
                </a:moveTo>
                <a:cubicBezTo>
                  <a:pt x="6387" y="1147"/>
                  <a:pt x="7185" y="1818"/>
                  <a:pt x="7640" y="2691"/>
                </a:cubicBezTo>
                <a:lnTo>
                  <a:pt x="5328" y="2838"/>
                </a:lnTo>
                <a:cubicBezTo>
                  <a:pt x="5051" y="2669"/>
                  <a:pt x="4729" y="2570"/>
                  <a:pt x="4381" y="2570"/>
                </a:cubicBezTo>
                <a:cubicBezTo>
                  <a:pt x="4350" y="2570"/>
                  <a:pt x="4319" y="2573"/>
                  <a:pt x="4286" y="2575"/>
                </a:cubicBezTo>
                <a:lnTo>
                  <a:pt x="5426" y="863"/>
                </a:lnTo>
                <a:close/>
                <a:moveTo>
                  <a:pt x="4383" y="707"/>
                </a:moveTo>
                <a:cubicBezTo>
                  <a:pt x="4576" y="707"/>
                  <a:pt x="4766" y="728"/>
                  <a:pt x="4951" y="758"/>
                </a:cubicBezTo>
                <a:lnTo>
                  <a:pt x="3639" y="2728"/>
                </a:lnTo>
                <a:cubicBezTo>
                  <a:pt x="3368" y="2852"/>
                  <a:pt x="3134" y="3037"/>
                  <a:pt x="2953" y="3269"/>
                </a:cubicBezTo>
                <a:lnTo>
                  <a:pt x="2393" y="1298"/>
                </a:lnTo>
                <a:cubicBezTo>
                  <a:pt x="2966" y="927"/>
                  <a:pt x="3650" y="707"/>
                  <a:pt x="4383" y="707"/>
                </a:cubicBezTo>
                <a:close/>
                <a:moveTo>
                  <a:pt x="2004" y="1588"/>
                </a:moveTo>
                <a:lnTo>
                  <a:pt x="2648" y="3853"/>
                </a:lnTo>
                <a:cubicBezTo>
                  <a:pt x="2595" y="4020"/>
                  <a:pt x="2568" y="4199"/>
                  <a:pt x="2568" y="4383"/>
                </a:cubicBezTo>
                <a:cubicBezTo>
                  <a:pt x="2568" y="4550"/>
                  <a:pt x="2592" y="4709"/>
                  <a:pt x="2635" y="4864"/>
                </a:cubicBezTo>
                <a:lnTo>
                  <a:pt x="722" y="4115"/>
                </a:lnTo>
                <a:cubicBezTo>
                  <a:pt x="795" y="3106"/>
                  <a:pt x="1276" y="2207"/>
                  <a:pt x="2004" y="1588"/>
                </a:cubicBezTo>
                <a:close/>
                <a:moveTo>
                  <a:pt x="4381" y="3276"/>
                </a:moveTo>
                <a:cubicBezTo>
                  <a:pt x="4991" y="3276"/>
                  <a:pt x="5487" y="3772"/>
                  <a:pt x="5487" y="4383"/>
                </a:cubicBezTo>
                <a:cubicBezTo>
                  <a:pt x="5487" y="4993"/>
                  <a:pt x="4991" y="5489"/>
                  <a:pt x="4381" y="5489"/>
                </a:cubicBezTo>
                <a:cubicBezTo>
                  <a:pt x="3771" y="5489"/>
                  <a:pt x="3275" y="4993"/>
                  <a:pt x="3275" y="4383"/>
                </a:cubicBezTo>
                <a:cubicBezTo>
                  <a:pt x="3275" y="3772"/>
                  <a:pt x="3771" y="3276"/>
                  <a:pt x="4381" y="3276"/>
                </a:cubicBezTo>
                <a:close/>
                <a:moveTo>
                  <a:pt x="7832" y="3134"/>
                </a:moveTo>
                <a:cubicBezTo>
                  <a:pt x="7973" y="3523"/>
                  <a:pt x="8055" y="3943"/>
                  <a:pt x="8055" y="4383"/>
                </a:cubicBezTo>
                <a:cubicBezTo>
                  <a:pt x="8056" y="4953"/>
                  <a:pt x="7921" y="5493"/>
                  <a:pt x="7687" y="5973"/>
                </a:cubicBezTo>
                <a:lnTo>
                  <a:pt x="6187" y="4216"/>
                </a:lnTo>
                <a:cubicBezTo>
                  <a:pt x="6154" y="3857"/>
                  <a:pt x="6016" y="3529"/>
                  <a:pt x="5805" y="3262"/>
                </a:cubicBezTo>
                <a:lnTo>
                  <a:pt x="7832" y="3134"/>
                </a:lnTo>
                <a:close/>
                <a:moveTo>
                  <a:pt x="719" y="4602"/>
                </a:moveTo>
                <a:lnTo>
                  <a:pt x="2929" y="5465"/>
                </a:lnTo>
                <a:cubicBezTo>
                  <a:pt x="3104" y="5697"/>
                  <a:pt x="3331" y="5887"/>
                  <a:pt x="3594" y="6015"/>
                </a:cubicBezTo>
                <a:lnTo>
                  <a:pt x="1726" y="6914"/>
                </a:lnTo>
                <a:cubicBezTo>
                  <a:pt x="1144" y="6304"/>
                  <a:pt x="773" y="5495"/>
                  <a:pt x="719" y="4602"/>
                </a:cubicBezTo>
                <a:close/>
                <a:moveTo>
                  <a:pt x="6132" y="4849"/>
                </a:moveTo>
                <a:lnTo>
                  <a:pt x="7449" y="6395"/>
                </a:lnTo>
                <a:cubicBezTo>
                  <a:pt x="6935" y="7180"/>
                  <a:pt x="6126" y="7755"/>
                  <a:pt x="5181" y="7966"/>
                </a:cubicBezTo>
                <a:lnTo>
                  <a:pt x="5666" y="5661"/>
                </a:lnTo>
                <a:cubicBezTo>
                  <a:pt x="5887" y="5438"/>
                  <a:pt x="6050" y="5161"/>
                  <a:pt x="6132" y="4849"/>
                </a:cubicBezTo>
                <a:close/>
                <a:moveTo>
                  <a:pt x="5124" y="6037"/>
                </a:moveTo>
                <a:lnTo>
                  <a:pt x="4702" y="8042"/>
                </a:lnTo>
                <a:cubicBezTo>
                  <a:pt x="4596" y="8050"/>
                  <a:pt x="4488" y="8058"/>
                  <a:pt x="4381" y="8058"/>
                </a:cubicBezTo>
                <a:cubicBezTo>
                  <a:pt x="3512" y="8056"/>
                  <a:pt x="2712" y="7752"/>
                  <a:pt x="2084" y="7246"/>
                </a:cubicBezTo>
                <a:lnTo>
                  <a:pt x="4270" y="6193"/>
                </a:lnTo>
                <a:cubicBezTo>
                  <a:pt x="4307" y="6194"/>
                  <a:pt x="4344" y="6199"/>
                  <a:pt x="4381" y="6199"/>
                </a:cubicBezTo>
                <a:cubicBezTo>
                  <a:pt x="4647" y="6199"/>
                  <a:pt x="4896" y="6141"/>
                  <a:pt x="5124" y="6037"/>
                </a:cubicBezTo>
                <a:close/>
                <a:moveTo>
                  <a:pt x="4381" y="1"/>
                </a:moveTo>
                <a:cubicBezTo>
                  <a:pt x="1962" y="1"/>
                  <a:pt x="0" y="1962"/>
                  <a:pt x="0" y="4383"/>
                </a:cubicBezTo>
                <a:cubicBezTo>
                  <a:pt x="0" y="6803"/>
                  <a:pt x="1962" y="8765"/>
                  <a:pt x="4383" y="8765"/>
                </a:cubicBezTo>
                <a:cubicBezTo>
                  <a:pt x="6803" y="8765"/>
                  <a:pt x="8766" y="6803"/>
                  <a:pt x="8766" y="4383"/>
                </a:cubicBezTo>
                <a:cubicBezTo>
                  <a:pt x="8763" y="1962"/>
                  <a:pt x="6802" y="1"/>
                  <a:pt x="4381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Google Shape;928;p55"/>
          <p:cNvSpPr txBox="1"/>
          <p:nvPr/>
        </p:nvSpPr>
        <p:spPr>
          <a:xfrm>
            <a:off x="8248660" y="4483949"/>
            <a:ext cx="5475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Multimedia</a:t>
            </a:r>
            <a:endParaRPr sz="7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Assets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9" name="Google Shape;929;p55"/>
          <p:cNvSpPr txBox="1"/>
          <p:nvPr/>
        </p:nvSpPr>
        <p:spPr>
          <a:xfrm>
            <a:off x="5924260" y="4483949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Storage and Compute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0" name="Google Shape;930;p55"/>
          <p:cNvGrpSpPr/>
          <p:nvPr/>
        </p:nvGrpSpPr>
        <p:grpSpPr>
          <a:xfrm>
            <a:off x="6022908" y="4097780"/>
            <a:ext cx="246239" cy="271115"/>
            <a:chOff x="7742187" y="3115690"/>
            <a:chExt cx="436207" cy="480275"/>
          </a:xfrm>
        </p:grpSpPr>
        <p:sp>
          <p:nvSpPr>
            <p:cNvPr id="931" name="Google Shape;931;p55"/>
            <p:cNvSpPr/>
            <p:nvPr/>
          </p:nvSpPr>
          <p:spPr>
            <a:xfrm>
              <a:off x="7742187" y="3115690"/>
              <a:ext cx="436207" cy="480275"/>
            </a:xfrm>
            <a:custGeom>
              <a:rect b="b" l="l" r="r" t="t"/>
              <a:pathLst>
                <a:path extrusionOk="0" h="9159" w="8319">
                  <a:moveTo>
                    <a:pt x="3386" y="1239"/>
                  </a:moveTo>
                  <a:lnTo>
                    <a:pt x="3386" y="2105"/>
                  </a:lnTo>
                  <a:lnTo>
                    <a:pt x="958" y="2105"/>
                  </a:lnTo>
                  <a:lnTo>
                    <a:pt x="1662" y="1239"/>
                  </a:lnTo>
                  <a:close/>
                  <a:moveTo>
                    <a:pt x="3386" y="2725"/>
                  </a:moveTo>
                  <a:lnTo>
                    <a:pt x="3386" y="4121"/>
                  </a:lnTo>
                  <a:lnTo>
                    <a:pt x="620" y="4121"/>
                  </a:lnTo>
                  <a:lnTo>
                    <a:pt x="620" y="2725"/>
                  </a:lnTo>
                  <a:close/>
                  <a:moveTo>
                    <a:pt x="3386" y="4518"/>
                  </a:moveTo>
                  <a:lnTo>
                    <a:pt x="3386" y="6020"/>
                  </a:lnTo>
                  <a:lnTo>
                    <a:pt x="620" y="6020"/>
                  </a:lnTo>
                  <a:lnTo>
                    <a:pt x="620" y="4518"/>
                  </a:lnTo>
                  <a:close/>
                  <a:moveTo>
                    <a:pt x="7049" y="2029"/>
                  </a:moveTo>
                  <a:lnTo>
                    <a:pt x="7049" y="6319"/>
                  </a:lnTo>
                  <a:lnTo>
                    <a:pt x="3661" y="6319"/>
                  </a:lnTo>
                  <a:lnTo>
                    <a:pt x="3661" y="2029"/>
                  </a:lnTo>
                  <a:close/>
                  <a:moveTo>
                    <a:pt x="7355" y="1272"/>
                  </a:moveTo>
                  <a:cubicBezTo>
                    <a:pt x="7645" y="1272"/>
                    <a:pt x="7878" y="1508"/>
                    <a:pt x="7878" y="1796"/>
                  </a:cubicBezTo>
                  <a:lnTo>
                    <a:pt x="7878" y="6528"/>
                  </a:lnTo>
                  <a:cubicBezTo>
                    <a:pt x="7878" y="6818"/>
                    <a:pt x="7643" y="7053"/>
                    <a:pt x="7355" y="7053"/>
                  </a:cubicBezTo>
                  <a:lnTo>
                    <a:pt x="3661" y="7053"/>
                  </a:lnTo>
                  <a:lnTo>
                    <a:pt x="3661" y="6591"/>
                  </a:lnTo>
                  <a:lnTo>
                    <a:pt x="7324" y="6591"/>
                  </a:lnTo>
                  <a:lnTo>
                    <a:pt x="7324" y="1753"/>
                  </a:lnTo>
                  <a:lnTo>
                    <a:pt x="3661" y="1753"/>
                  </a:lnTo>
                  <a:lnTo>
                    <a:pt x="3661" y="1272"/>
                  </a:lnTo>
                  <a:close/>
                  <a:moveTo>
                    <a:pt x="3386" y="6415"/>
                  </a:moveTo>
                  <a:lnTo>
                    <a:pt x="3386" y="7805"/>
                  </a:lnTo>
                  <a:lnTo>
                    <a:pt x="896" y="7805"/>
                  </a:lnTo>
                  <a:cubicBezTo>
                    <a:pt x="882" y="7805"/>
                    <a:pt x="868" y="7806"/>
                    <a:pt x="855" y="7806"/>
                  </a:cubicBezTo>
                  <a:cubicBezTo>
                    <a:pt x="637" y="7806"/>
                    <a:pt x="620" y="7783"/>
                    <a:pt x="620" y="7373"/>
                  </a:cubicBezTo>
                  <a:lnTo>
                    <a:pt x="620" y="6415"/>
                  </a:lnTo>
                  <a:close/>
                  <a:moveTo>
                    <a:pt x="3524" y="1"/>
                  </a:moveTo>
                  <a:cubicBezTo>
                    <a:pt x="3448" y="1"/>
                    <a:pt x="3386" y="61"/>
                    <a:pt x="3386" y="137"/>
                  </a:cubicBezTo>
                  <a:lnTo>
                    <a:pt x="3386" y="618"/>
                  </a:lnTo>
                  <a:lnTo>
                    <a:pt x="1515" y="618"/>
                  </a:lnTo>
                  <a:cubicBezTo>
                    <a:pt x="1423" y="618"/>
                    <a:pt x="1334" y="661"/>
                    <a:pt x="1274" y="733"/>
                  </a:cubicBezTo>
                  <a:lnTo>
                    <a:pt x="69" y="2221"/>
                  </a:lnTo>
                  <a:cubicBezTo>
                    <a:pt x="51" y="2243"/>
                    <a:pt x="37" y="2267"/>
                    <a:pt x="27" y="2292"/>
                  </a:cubicBezTo>
                  <a:cubicBezTo>
                    <a:pt x="27" y="2295"/>
                    <a:pt x="24" y="2295"/>
                    <a:pt x="24" y="2296"/>
                  </a:cubicBezTo>
                  <a:cubicBezTo>
                    <a:pt x="9" y="2329"/>
                    <a:pt x="5" y="2366"/>
                    <a:pt x="2" y="2403"/>
                  </a:cubicBezTo>
                  <a:cubicBezTo>
                    <a:pt x="2" y="2408"/>
                    <a:pt x="0" y="2414"/>
                    <a:pt x="0" y="2417"/>
                  </a:cubicBezTo>
                  <a:lnTo>
                    <a:pt x="0" y="7375"/>
                  </a:lnTo>
                  <a:cubicBezTo>
                    <a:pt x="0" y="7742"/>
                    <a:pt x="0" y="8429"/>
                    <a:pt x="896" y="8429"/>
                  </a:cubicBezTo>
                  <a:lnTo>
                    <a:pt x="3386" y="8429"/>
                  </a:lnTo>
                  <a:lnTo>
                    <a:pt x="3386" y="9022"/>
                  </a:lnTo>
                  <a:cubicBezTo>
                    <a:pt x="3386" y="9097"/>
                    <a:pt x="3447" y="9158"/>
                    <a:pt x="3524" y="9158"/>
                  </a:cubicBezTo>
                  <a:cubicBezTo>
                    <a:pt x="3600" y="9158"/>
                    <a:pt x="3661" y="9097"/>
                    <a:pt x="3661" y="9022"/>
                  </a:cubicBezTo>
                  <a:lnTo>
                    <a:pt x="3661" y="8336"/>
                  </a:lnTo>
                  <a:lnTo>
                    <a:pt x="6261" y="8336"/>
                  </a:lnTo>
                  <a:cubicBezTo>
                    <a:pt x="6383" y="8336"/>
                    <a:pt x="6481" y="8238"/>
                    <a:pt x="6481" y="8117"/>
                  </a:cubicBezTo>
                  <a:cubicBezTo>
                    <a:pt x="6481" y="7997"/>
                    <a:pt x="6383" y="7897"/>
                    <a:pt x="6261" y="7897"/>
                  </a:cubicBezTo>
                  <a:lnTo>
                    <a:pt x="3661" y="7897"/>
                  </a:lnTo>
                  <a:lnTo>
                    <a:pt x="3661" y="7495"/>
                  </a:lnTo>
                  <a:lnTo>
                    <a:pt x="7355" y="7495"/>
                  </a:lnTo>
                  <a:cubicBezTo>
                    <a:pt x="7885" y="7495"/>
                    <a:pt x="8319" y="7063"/>
                    <a:pt x="8319" y="6533"/>
                  </a:cubicBezTo>
                  <a:lnTo>
                    <a:pt x="8319" y="1802"/>
                  </a:lnTo>
                  <a:cubicBezTo>
                    <a:pt x="8319" y="1269"/>
                    <a:pt x="7885" y="835"/>
                    <a:pt x="7355" y="835"/>
                  </a:cubicBezTo>
                  <a:lnTo>
                    <a:pt x="3661" y="835"/>
                  </a:lnTo>
                  <a:lnTo>
                    <a:pt x="3661" y="137"/>
                  </a:lnTo>
                  <a:cubicBezTo>
                    <a:pt x="3661" y="61"/>
                    <a:pt x="3600" y="1"/>
                    <a:pt x="3524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55"/>
            <p:cNvSpPr/>
            <p:nvPr/>
          </p:nvSpPr>
          <p:spPr>
            <a:xfrm>
              <a:off x="7805318" y="3276464"/>
              <a:ext cx="32615" cy="32564"/>
            </a:xfrm>
            <a:custGeom>
              <a:rect b="b" l="l" r="r" t="t"/>
              <a:pathLst>
                <a:path extrusionOk="0" h="621" w="622">
                  <a:moveTo>
                    <a:pt x="311" y="1"/>
                  </a:moveTo>
                  <a:cubicBezTo>
                    <a:pt x="140" y="1"/>
                    <a:pt x="1" y="139"/>
                    <a:pt x="1" y="311"/>
                  </a:cubicBezTo>
                  <a:cubicBezTo>
                    <a:pt x="1" y="482"/>
                    <a:pt x="140" y="620"/>
                    <a:pt x="311" y="620"/>
                  </a:cubicBezTo>
                  <a:cubicBezTo>
                    <a:pt x="483" y="620"/>
                    <a:pt x="621" y="482"/>
                    <a:pt x="621" y="311"/>
                  </a:cubicBezTo>
                  <a:cubicBezTo>
                    <a:pt x="621" y="139"/>
                    <a:pt x="483" y="1"/>
                    <a:pt x="311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55"/>
            <p:cNvSpPr/>
            <p:nvPr/>
          </p:nvSpPr>
          <p:spPr>
            <a:xfrm>
              <a:off x="7805423" y="3473105"/>
              <a:ext cx="32510" cy="32511"/>
            </a:xfrm>
            <a:custGeom>
              <a:rect b="b" l="l" r="r" t="t"/>
              <a:pathLst>
                <a:path extrusionOk="0" h="620" w="620">
                  <a:moveTo>
                    <a:pt x="309" y="0"/>
                  </a:moveTo>
                  <a:cubicBezTo>
                    <a:pt x="138" y="0"/>
                    <a:pt x="0" y="140"/>
                    <a:pt x="0" y="311"/>
                  </a:cubicBezTo>
                  <a:cubicBezTo>
                    <a:pt x="0" y="480"/>
                    <a:pt x="138" y="620"/>
                    <a:pt x="309" y="620"/>
                  </a:cubicBezTo>
                  <a:cubicBezTo>
                    <a:pt x="480" y="620"/>
                    <a:pt x="619" y="480"/>
                    <a:pt x="619" y="311"/>
                  </a:cubicBezTo>
                  <a:cubicBezTo>
                    <a:pt x="618" y="137"/>
                    <a:pt x="480" y="0"/>
                    <a:pt x="309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55"/>
            <p:cNvSpPr/>
            <p:nvPr/>
          </p:nvSpPr>
          <p:spPr>
            <a:xfrm>
              <a:off x="7805318" y="3373893"/>
              <a:ext cx="32615" cy="32616"/>
            </a:xfrm>
            <a:custGeom>
              <a:rect b="b" l="l" r="r" t="t"/>
              <a:pathLst>
                <a:path extrusionOk="0" h="622" w="622">
                  <a:moveTo>
                    <a:pt x="311" y="1"/>
                  </a:moveTo>
                  <a:cubicBezTo>
                    <a:pt x="140" y="1"/>
                    <a:pt x="1" y="139"/>
                    <a:pt x="1" y="311"/>
                  </a:cubicBezTo>
                  <a:cubicBezTo>
                    <a:pt x="1" y="482"/>
                    <a:pt x="140" y="621"/>
                    <a:pt x="311" y="621"/>
                  </a:cubicBezTo>
                  <a:cubicBezTo>
                    <a:pt x="483" y="621"/>
                    <a:pt x="621" y="482"/>
                    <a:pt x="621" y="311"/>
                  </a:cubicBezTo>
                  <a:cubicBezTo>
                    <a:pt x="621" y="139"/>
                    <a:pt x="483" y="1"/>
                    <a:pt x="311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56"/>
          <p:cNvSpPr txBox="1"/>
          <p:nvPr>
            <p:ph type="title"/>
          </p:nvPr>
        </p:nvSpPr>
        <p:spPr>
          <a:xfrm>
            <a:off x="365760" y="274320"/>
            <a:ext cx="8321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spcFirstLastPara="1" rIns="91450" wrap="square" tIns="9145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en"/>
              <a:t>Snowflake Icons:  General</a:t>
            </a:r>
            <a:endParaRPr/>
          </a:p>
        </p:txBody>
      </p:sp>
      <p:sp>
        <p:nvSpPr>
          <p:cNvPr id="940" name="Google Shape;940;p56"/>
          <p:cNvSpPr txBox="1"/>
          <p:nvPr/>
        </p:nvSpPr>
        <p:spPr>
          <a:xfrm>
            <a:off x="7814688" y="0"/>
            <a:ext cx="1329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800"/>
              <a:buFont typeface="Arial"/>
              <a:buNone/>
            </a:pPr>
            <a:r>
              <a:rPr lang="en" sz="600">
                <a:solidFill>
                  <a:srgbClr val="919191"/>
                </a:solidFill>
                <a:latin typeface="Arial"/>
                <a:ea typeface="Arial"/>
                <a:cs typeface="Arial"/>
                <a:sym typeface="Arial"/>
              </a:rPr>
              <a:t>REV 12.19.23</a:t>
            </a:r>
            <a:endParaRPr sz="700"/>
          </a:p>
        </p:txBody>
      </p:sp>
      <p:sp>
        <p:nvSpPr>
          <p:cNvPr id="941" name="Google Shape;941;p56"/>
          <p:cNvSpPr txBox="1"/>
          <p:nvPr/>
        </p:nvSpPr>
        <p:spPr>
          <a:xfrm>
            <a:off x="326689" y="1382115"/>
            <a:ext cx="5475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Performance</a:t>
            </a:r>
            <a:endParaRPr sz="7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/ Scale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Google Shape;942;p56"/>
          <p:cNvSpPr txBox="1"/>
          <p:nvPr/>
        </p:nvSpPr>
        <p:spPr>
          <a:xfrm>
            <a:off x="1171078" y="1382115"/>
            <a:ext cx="443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Concurrency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Google Shape;943;p56"/>
          <p:cNvSpPr txBox="1"/>
          <p:nvPr/>
        </p:nvSpPr>
        <p:spPr>
          <a:xfrm>
            <a:off x="1963275" y="1382115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Speed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Google Shape;944;p56"/>
          <p:cNvSpPr/>
          <p:nvPr/>
        </p:nvSpPr>
        <p:spPr>
          <a:xfrm>
            <a:off x="435410" y="1056895"/>
            <a:ext cx="330043" cy="178157"/>
          </a:xfrm>
          <a:custGeom>
            <a:rect b="b" l="l" r="r" t="t"/>
            <a:pathLst>
              <a:path extrusionOk="0" h="4876" w="9033">
                <a:moveTo>
                  <a:pt x="4516" y="818"/>
                </a:moveTo>
                <a:cubicBezTo>
                  <a:pt x="4409" y="818"/>
                  <a:pt x="4323" y="904"/>
                  <a:pt x="4323" y="1011"/>
                </a:cubicBezTo>
                <a:lnTo>
                  <a:pt x="4323" y="1346"/>
                </a:lnTo>
                <a:cubicBezTo>
                  <a:pt x="4323" y="1453"/>
                  <a:pt x="4409" y="1539"/>
                  <a:pt x="4516" y="1539"/>
                </a:cubicBezTo>
                <a:cubicBezTo>
                  <a:pt x="4624" y="1539"/>
                  <a:pt x="4709" y="1452"/>
                  <a:pt x="4709" y="1346"/>
                </a:cubicBezTo>
                <a:lnTo>
                  <a:pt x="4709" y="1011"/>
                </a:lnTo>
                <a:cubicBezTo>
                  <a:pt x="4709" y="904"/>
                  <a:pt x="4624" y="818"/>
                  <a:pt x="4516" y="818"/>
                </a:cubicBezTo>
                <a:close/>
                <a:moveTo>
                  <a:pt x="3028" y="1141"/>
                </a:moveTo>
                <a:cubicBezTo>
                  <a:pt x="3001" y="1141"/>
                  <a:pt x="2973" y="1147"/>
                  <a:pt x="2946" y="1159"/>
                </a:cubicBezTo>
                <a:cubicBezTo>
                  <a:pt x="2850" y="1204"/>
                  <a:pt x="2808" y="1318"/>
                  <a:pt x="2853" y="1414"/>
                </a:cubicBezTo>
                <a:lnTo>
                  <a:pt x="2997" y="1719"/>
                </a:lnTo>
                <a:cubicBezTo>
                  <a:pt x="3029" y="1790"/>
                  <a:pt x="3098" y="1830"/>
                  <a:pt x="3170" y="1830"/>
                </a:cubicBezTo>
                <a:cubicBezTo>
                  <a:pt x="3199" y="1830"/>
                  <a:pt x="3227" y="1824"/>
                  <a:pt x="3252" y="1812"/>
                </a:cubicBezTo>
                <a:cubicBezTo>
                  <a:pt x="3349" y="1768"/>
                  <a:pt x="3390" y="1652"/>
                  <a:pt x="3346" y="1556"/>
                </a:cubicBezTo>
                <a:lnTo>
                  <a:pt x="3202" y="1251"/>
                </a:lnTo>
                <a:cubicBezTo>
                  <a:pt x="3169" y="1181"/>
                  <a:pt x="3100" y="1141"/>
                  <a:pt x="3028" y="1141"/>
                </a:cubicBezTo>
                <a:close/>
                <a:moveTo>
                  <a:pt x="5999" y="1165"/>
                </a:moveTo>
                <a:cubicBezTo>
                  <a:pt x="5927" y="1165"/>
                  <a:pt x="5858" y="1205"/>
                  <a:pt x="5825" y="1275"/>
                </a:cubicBezTo>
                <a:lnTo>
                  <a:pt x="5681" y="1579"/>
                </a:lnTo>
                <a:cubicBezTo>
                  <a:pt x="5637" y="1676"/>
                  <a:pt x="5678" y="1792"/>
                  <a:pt x="5775" y="1836"/>
                </a:cubicBezTo>
                <a:cubicBezTo>
                  <a:pt x="5800" y="1848"/>
                  <a:pt x="5828" y="1854"/>
                  <a:pt x="5857" y="1854"/>
                </a:cubicBezTo>
                <a:cubicBezTo>
                  <a:pt x="5929" y="1854"/>
                  <a:pt x="5998" y="1814"/>
                  <a:pt x="6030" y="1743"/>
                </a:cubicBezTo>
                <a:lnTo>
                  <a:pt x="6174" y="1438"/>
                </a:lnTo>
                <a:cubicBezTo>
                  <a:pt x="6220" y="1342"/>
                  <a:pt x="6177" y="1227"/>
                  <a:pt x="6081" y="1183"/>
                </a:cubicBezTo>
                <a:cubicBezTo>
                  <a:pt x="6054" y="1171"/>
                  <a:pt x="6026" y="1165"/>
                  <a:pt x="5999" y="1165"/>
                </a:cubicBezTo>
                <a:close/>
                <a:moveTo>
                  <a:pt x="1819" y="2066"/>
                </a:moveTo>
                <a:cubicBezTo>
                  <a:pt x="1763" y="2066"/>
                  <a:pt x="1708" y="2089"/>
                  <a:pt x="1671" y="2135"/>
                </a:cubicBezTo>
                <a:cubicBezTo>
                  <a:pt x="1604" y="2216"/>
                  <a:pt x="1616" y="2337"/>
                  <a:pt x="1697" y="2406"/>
                </a:cubicBezTo>
                <a:lnTo>
                  <a:pt x="1954" y="2622"/>
                </a:lnTo>
                <a:cubicBezTo>
                  <a:pt x="1990" y="2651"/>
                  <a:pt x="2034" y="2666"/>
                  <a:pt x="2077" y="2666"/>
                </a:cubicBezTo>
                <a:cubicBezTo>
                  <a:pt x="2132" y="2666"/>
                  <a:pt x="2189" y="2641"/>
                  <a:pt x="2226" y="2595"/>
                </a:cubicBezTo>
                <a:cubicBezTo>
                  <a:pt x="2293" y="2513"/>
                  <a:pt x="2281" y="2393"/>
                  <a:pt x="2199" y="2325"/>
                </a:cubicBezTo>
                <a:lnTo>
                  <a:pt x="1942" y="2109"/>
                </a:lnTo>
                <a:cubicBezTo>
                  <a:pt x="1906" y="2080"/>
                  <a:pt x="1862" y="2066"/>
                  <a:pt x="1819" y="2066"/>
                </a:cubicBezTo>
                <a:close/>
                <a:moveTo>
                  <a:pt x="7194" y="2107"/>
                </a:moveTo>
                <a:cubicBezTo>
                  <a:pt x="7151" y="2107"/>
                  <a:pt x="7108" y="2121"/>
                  <a:pt x="7073" y="2151"/>
                </a:cubicBezTo>
                <a:lnTo>
                  <a:pt x="6814" y="2365"/>
                </a:lnTo>
                <a:cubicBezTo>
                  <a:pt x="6733" y="2432"/>
                  <a:pt x="6719" y="2555"/>
                  <a:pt x="6788" y="2637"/>
                </a:cubicBezTo>
                <a:cubicBezTo>
                  <a:pt x="6828" y="2683"/>
                  <a:pt x="6881" y="2706"/>
                  <a:pt x="6936" y="2706"/>
                </a:cubicBezTo>
                <a:cubicBezTo>
                  <a:pt x="6979" y="2706"/>
                  <a:pt x="7024" y="2692"/>
                  <a:pt x="7059" y="2662"/>
                </a:cubicBezTo>
                <a:lnTo>
                  <a:pt x="7318" y="2448"/>
                </a:lnTo>
                <a:cubicBezTo>
                  <a:pt x="7399" y="2381"/>
                  <a:pt x="7411" y="2259"/>
                  <a:pt x="7343" y="2178"/>
                </a:cubicBezTo>
                <a:cubicBezTo>
                  <a:pt x="7305" y="2131"/>
                  <a:pt x="7250" y="2107"/>
                  <a:pt x="7194" y="2107"/>
                </a:cubicBezTo>
                <a:close/>
                <a:moveTo>
                  <a:pt x="1116" y="3420"/>
                </a:moveTo>
                <a:cubicBezTo>
                  <a:pt x="1031" y="3420"/>
                  <a:pt x="954" y="3479"/>
                  <a:pt x="933" y="3565"/>
                </a:cubicBezTo>
                <a:cubicBezTo>
                  <a:pt x="904" y="3666"/>
                  <a:pt x="967" y="3773"/>
                  <a:pt x="1069" y="3798"/>
                </a:cubicBezTo>
                <a:lnTo>
                  <a:pt x="1394" y="3881"/>
                </a:lnTo>
                <a:cubicBezTo>
                  <a:pt x="1411" y="3885"/>
                  <a:pt x="1426" y="3887"/>
                  <a:pt x="1442" y="3887"/>
                </a:cubicBezTo>
                <a:cubicBezTo>
                  <a:pt x="1528" y="3887"/>
                  <a:pt x="1605" y="3829"/>
                  <a:pt x="1627" y="3743"/>
                </a:cubicBezTo>
                <a:cubicBezTo>
                  <a:pt x="1656" y="3639"/>
                  <a:pt x="1593" y="3535"/>
                  <a:pt x="1491" y="3510"/>
                </a:cubicBezTo>
                <a:lnTo>
                  <a:pt x="1166" y="3427"/>
                </a:lnTo>
                <a:cubicBezTo>
                  <a:pt x="1149" y="3422"/>
                  <a:pt x="1133" y="3420"/>
                  <a:pt x="1116" y="3420"/>
                </a:cubicBezTo>
                <a:close/>
                <a:moveTo>
                  <a:pt x="7875" y="3471"/>
                </a:moveTo>
                <a:cubicBezTo>
                  <a:pt x="7859" y="3471"/>
                  <a:pt x="7843" y="3473"/>
                  <a:pt x="7827" y="3477"/>
                </a:cubicBezTo>
                <a:lnTo>
                  <a:pt x="7503" y="3560"/>
                </a:lnTo>
                <a:cubicBezTo>
                  <a:pt x="7401" y="3587"/>
                  <a:pt x="7337" y="3691"/>
                  <a:pt x="7365" y="3792"/>
                </a:cubicBezTo>
                <a:cubicBezTo>
                  <a:pt x="7388" y="3880"/>
                  <a:pt x="7466" y="3937"/>
                  <a:pt x="7551" y="3937"/>
                </a:cubicBezTo>
                <a:cubicBezTo>
                  <a:pt x="7567" y="3937"/>
                  <a:pt x="7582" y="3936"/>
                  <a:pt x="7600" y="3931"/>
                </a:cubicBezTo>
                <a:lnTo>
                  <a:pt x="7924" y="3848"/>
                </a:lnTo>
                <a:cubicBezTo>
                  <a:pt x="8026" y="3822"/>
                  <a:pt x="8087" y="3716"/>
                  <a:pt x="8062" y="3614"/>
                </a:cubicBezTo>
                <a:cubicBezTo>
                  <a:pt x="8039" y="3529"/>
                  <a:pt x="7961" y="3471"/>
                  <a:pt x="7875" y="3471"/>
                </a:cubicBezTo>
                <a:close/>
                <a:moveTo>
                  <a:pt x="4516" y="3492"/>
                </a:moveTo>
                <a:cubicBezTo>
                  <a:pt x="4946" y="3492"/>
                  <a:pt x="5310" y="3770"/>
                  <a:pt x="5448" y="4154"/>
                </a:cubicBezTo>
                <a:lnTo>
                  <a:pt x="3586" y="4154"/>
                </a:lnTo>
                <a:cubicBezTo>
                  <a:pt x="3721" y="3770"/>
                  <a:pt x="4085" y="3492"/>
                  <a:pt x="4516" y="3492"/>
                </a:cubicBezTo>
                <a:close/>
                <a:moveTo>
                  <a:pt x="4519" y="724"/>
                </a:moveTo>
                <a:cubicBezTo>
                  <a:pt x="6489" y="724"/>
                  <a:pt x="8112" y="2231"/>
                  <a:pt x="8293" y="4154"/>
                </a:cubicBezTo>
                <a:lnTo>
                  <a:pt x="5919" y="4154"/>
                </a:lnTo>
                <a:cubicBezTo>
                  <a:pt x="5886" y="4010"/>
                  <a:pt x="5828" y="3874"/>
                  <a:pt x="5754" y="3750"/>
                </a:cubicBezTo>
                <a:lnTo>
                  <a:pt x="6557" y="3107"/>
                </a:lnTo>
                <a:cubicBezTo>
                  <a:pt x="6655" y="3030"/>
                  <a:pt x="6672" y="2886"/>
                  <a:pt x="6593" y="2790"/>
                </a:cubicBezTo>
                <a:cubicBezTo>
                  <a:pt x="6548" y="2734"/>
                  <a:pt x="6482" y="2705"/>
                  <a:pt x="6415" y="2705"/>
                </a:cubicBezTo>
                <a:cubicBezTo>
                  <a:pt x="6366" y="2705"/>
                  <a:pt x="6316" y="2721"/>
                  <a:pt x="6275" y="2754"/>
                </a:cubicBezTo>
                <a:lnTo>
                  <a:pt x="5465" y="3403"/>
                </a:lnTo>
                <a:cubicBezTo>
                  <a:pt x="5211" y="3180"/>
                  <a:pt x="4881" y="3041"/>
                  <a:pt x="4517" y="3041"/>
                </a:cubicBezTo>
                <a:cubicBezTo>
                  <a:pt x="3834" y="3041"/>
                  <a:pt x="3265" y="3517"/>
                  <a:pt x="3117" y="4156"/>
                </a:cubicBezTo>
                <a:lnTo>
                  <a:pt x="741" y="4156"/>
                </a:lnTo>
                <a:cubicBezTo>
                  <a:pt x="922" y="2233"/>
                  <a:pt x="2547" y="724"/>
                  <a:pt x="4519" y="724"/>
                </a:cubicBezTo>
                <a:close/>
                <a:moveTo>
                  <a:pt x="4516" y="1"/>
                </a:moveTo>
                <a:cubicBezTo>
                  <a:pt x="2027" y="1"/>
                  <a:pt x="0" y="2025"/>
                  <a:pt x="0" y="4517"/>
                </a:cubicBezTo>
                <a:cubicBezTo>
                  <a:pt x="0" y="4716"/>
                  <a:pt x="162" y="4876"/>
                  <a:pt x="359" y="4876"/>
                </a:cubicBezTo>
                <a:lnTo>
                  <a:pt x="8669" y="4876"/>
                </a:lnTo>
                <a:cubicBezTo>
                  <a:pt x="8867" y="4876"/>
                  <a:pt x="9028" y="4716"/>
                  <a:pt x="9028" y="4517"/>
                </a:cubicBezTo>
                <a:cubicBezTo>
                  <a:pt x="9033" y="2025"/>
                  <a:pt x="7007" y="1"/>
                  <a:pt x="4516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56"/>
          <p:cNvSpPr/>
          <p:nvPr/>
        </p:nvSpPr>
        <p:spPr>
          <a:xfrm>
            <a:off x="1224136" y="1010107"/>
            <a:ext cx="336985" cy="271729"/>
          </a:xfrm>
          <a:custGeom>
            <a:rect b="b" l="l" r="r" t="t"/>
            <a:pathLst>
              <a:path extrusionOk="0" h="7437" w="9223">
                <a:moveTo>
                  <a:pt x="3376" y="4106"/>
                </a:moveTo>
                <a:cubicBezTo>
                  <a:pt x="3375" y="4106"/>
                  <a:pt x="3374" y="4106"/>
                  <a:pt x="3372" y="4106"/>
                </a:cubicBezTo>
                <a:cubicBezTo>
                  <a:pt x="3334" y="4109"/>
                  <a:pt x="3298" y="4136"/>
                  <a:pt x="3285" y="4173"/>
                </a:cubicBezTo>
                <a:cubicBezTo>
                  <a:pt x="3282" y="4183"/>
                  <a:pt x="3202" y="4406"/>
                  <a:pt x="2891" y="4543"/>
                </a:cubicBezTo>
                <a:cubicBezTo>
                  <a:pt x="2841" y="4565"/>
                  <a:pt x="2818" y="4623"/>
                  <a:pt x="2841" y="4673"/>
                </a:cubicBezTo>
                <a:cubicBezTo>
                  <a:pt x="2857" y="4712"/>
                  <a:pt x="2893" y="4734"/>
                  <a:pt x="2931" y="4734"/>
                </a:cubicBezTo>
                <a:cubicBezTo>
                  <a:pt x="2944" y="4734"/>
                  <a:pt x="2958" y="4731"/>
                  <a:pt x="2971" y="4725"/>
                </a:cubicBezTo>
                <a:cubicBezTo>
                  <a:pt x="3184" y="4630"/>
                  <a:pt x="3313" y="4500"/>
                  <a:pt x="3386" y="4396"/>
                </a:cubicBezTo>
                <a:cubicBezTo>
                  <a:pt x="3521" y="4574"/>
                  <a:pt x="3809" y="4863"/>
                  <a:pt x="4309" y="4967"/>
                </a:cubicBezTo>
                <a:cubicBezTo>
                  <a:pt x="4317" y="4970"/>
                  <a:pt x="4323" y="4970"/>
                  <a:pt x="4330" y="4970"/>
                </a:cubicBezTo>
                <a:cubicBezTo>
                  <a:pt x="4376" y="4970"/>
                  <a:pt x="4418" y="4938"/>
                  <a:pt x="4427" y="4892"/>
                </a:cubicBezTo>
                <a:cubicBezTo>
                  <a:pt x="4437" y="4838"/>
                  <a:pt x="4404" y="4786"/>
                  <a:pt x="4351" y="4774"/>
                </a:cubicBezTo>
                <a:cubicBezTo>
                  <a:pt x="3720" y="4644"/>
                  <a:pt x="3478" y="4180"/>
                  <a:pt x="3467" y="4161"/>
                </a:cubicBezTo>
                <a:cubicBezTo>
                  <a:pt x="3449" y="4127"/>
                  <a:pt x="3412" y="4106"/>
                  <a:pt x="3376" y="4106"/>
                </a:cubicBezTo>
                <a:close/>
                <a:moveTo>
                  <a:pt x="2747" y="4819"/>
                </a:moveTo>
                <a:cubicBezTo>
                  <a:pt x="2746" y="4819"/>
                  <a:pt x="2745" y="4819"/>
                  <a:pt x="2744" y="4819"/>
                </a:cubicBezTo>
                <a:cubicBezTo>
                  <a:pt x="2691" y="4823"/>
                  <a:pt x="2648" y="4871"/>
                  <a:pt x="2654" y="4926"/>
                </a:cubicBezTo>
                <a:cubicBezTo>
                  <a:pt x="2714" y="5775"/>
                  <a:pt x="3207" y="6072"/>
                  <a:pt x="3417" y="6161"/>
                </a:cubicBezTo>
                <a:cubicBezTo>
                  <a:pt x="3473" y="6185"/>
                  <a:pt x="3536" y="6198"/>
                  <a:pt x="3598" y="6198"/>
                </a:cubicBezTo>
                <a:cubicBezTo>
                  <a:pt x="3647" y="6198"/>
                  <a:pt x="3696" y="6191"/>
                  <a:pt x="3744" y="6175"/>
                </a:cubicBezTo>
                <a:cubicBezTo>
                  <a:pt x="3944" y="6108"/>
                  <a:pt x="4427" y="5872"/>
                  <a:pt x="4590" y="5108"/>
                </a:cubicBezTo>
                <a:cubicBezTo>
                  <a:pt x="4600" y="5055"/>
                  <a:pt x="4568" y="5003"/>
                  <a:pt x="4513" y="4993"/>
                </a:cubicBezTo>
                <a:cubicBezTo>
                  <a:pt x="4505" y="4991"/>
                  <a:pt x="4497" y="4990"/>
                  <a:pt x="4490" y="4990"/>
                </a:cubicBezTo>
                <a:cubicBezTo>
                  <a:pt x="4445" y="4990"/>
                  <a:pt x="4406" y="5022"/>
                  <a:pt x="4397" y="5068"/>
                </a:cubicBezTo>
                <a:cubicBezTo>
                  <a:pt x="4253" y="5731"/>
                  <a:pt x="3849" y="5931"/>
                  <a:pt x="3681" y="5987"/>
                </a:cubicBezTo>
                <a:cubicBezTo>
                  <a:pt x="3654" y="5996"/>
                  <a:pt x="3626" y="6000"/>
                  <a:pt x="3599" y="6000"/>
                </a:cubicBezTo>
                <a:cubicBezTo>
                  <a:pt x="3563" y="6000"/>
                  <a:pt x="3527" y="5993"/>
                  <a:pt x="3494" y="5980"/>
                </a:cubicBezTo>
                <a:cubicBezTo>
                  <a:pt x="3320" y="5906"/>
                  <a:pt x="2906" y="5650"/>
                  <a:pt x="2850" y="4911"/>
                </a:cubicBezTo>
                <a:cubicBezTo>
                  <a:pt x="2847" y="4857"/>
                  <a:pt x="2798" y="4819"/>
                  <a:pt x="2747" y="4819"/>
                </a:cubicBezTo>
                <a:close/>
                <a:moveTo>
                  <a:pt x="6046" y="3089"/>
                </a:moveTo>
                <a:cubicBezTo>
                  <a:pt x="6033" y="3089"/>
                  <a:pt x="6020" y="3089"/>
                  <a:pt x="6008" y="3089"/>
                </a:cubicBezTo>
                <a:cubicBezTo>
                  <a:pt x="5825" y="3093"/>
                  <a:pt x="5282" y="3087"/>
                  <a:pt x="5029" y="3702"/>
                </a:cubicBezTo>
                <a:cubicBezTo>
                  <a:pt x="4983" y="3817"/>
                  <a:pt x="5037" y="3950"/>
                  <a:pt x="5154" y="3998"/>
                </a:cubicBezTo>
                <a:cubicBezTo>
                  <a:pt x="5182" y="4009"/>
                  <a:pt x="5211" y="4014"/>
                  <a:pt x="5239" y="4014"/>
                </a:cubicBezTo>
                <a:cubicBezTo>
                  <a:pt x="5328" y="4014"/>
                  <a:pt x="5414" y="3962"/>
                  <a:pt x="5450" y="3873"/>
                </a:cubicBezTo>
                <a:cubicBezTo>
                  <a:pt x="5573" y="3574"/>
                  <a:pt x="5784" y="3542"/>
                  <a:pt x="5991" y="3542"/>
                </a:cubicBezTo>
                <a:cubicBezTo>
                  <a:pt x="5996" y="3542"/>
                  <a:pt x="6002" y="3542"/>
                  <a:pt x="6007" y="3542"/>
                </a:cubicBezTo>
                <a:lnTo>
                  <a:pt x="6033" y="3542"/>
                </a:lnTo>
                <a:cubicBezTo>
                  <a:pt x="6145" y="3542"/>
                  <a:pt x="6330" y="3542"/>
                  <a:pt x="6467" y="3678"/>
                </a:cubicBezTo>
                <a:cubicBezTo>
                  <a:pt x="6574" y="3785"/>
                  <a:pt x="6641" y="3968"/>
                  <a:pt x="6669" y="4210"/>
                </a:cubicBezTo>
                <a:cubicBezTo>
                  <a:pt x="6650" y="4192"/>
                  <a:pt x="6626" y="4180"/>
                  <a:pt x="6598" y="4180"/>
                </a:cubicBezTo>
                <a:cubicBezTo>
                  <a:pt x="6133" y="4180"/>
                  <a:pt x="5770" y="3775"/>
                  <a:pt x="5766" y="3770"/>
                </a:cubicBezTo>
                <a:cubicBezTo>
                  <a:pt x="5746" y="3749"/>
                  <a:pt x="5719" y="3736"/>
                  <a:pt x="5691" y="3736"/>
                </a:cubicBezTo>
                <a:cubicBezTo>
                  <a:pt x="5676" y="3736"/>
                  <a:pt x="5661" y="3740"/>
                  <a:pt x="5647" y="3747"/>
                </a:cubicBezTo>
                <a:cubicBezTo>
                  <a:pt x="5607" y="3767"/>
                  <a:pt x="5585" y="3809"/>
                  <a:pt x="5594" y="3854"/>
                </a:cubicBezTo>
                <a:cubicBezTo>
                  <a:pt x="5595" y="3866"/>
                  <a:pt x="5644" y="4131"/>
                  <a:pt x="5395" y="4238"/>
                </a:cubicBezTo>
                <a:cubicBezTo>
                  <a:pt x="5346" y="4261"/>
                  <a:pt x="5324" y="4318"/>
                  <a:pt x="5343" y="4369"/>
                </a:cubicBezTo>
                <a:cubicBezTo>
                  <a:pt x="5361" y="4406"/>
                  <a:pt x="5395" y="4428"/>
                  <a:pt x="5435" y="4428"/>
                </a:cubicBezTo>
                <a:cubicBezTo>
                  <a:pt x="5447" y="4428"/>
                  <a:pt x="5460" y="4425"/>
                  <a:pt x="5473" y="4421"/>
                </a:cubicBezTo>
                <a:cubicBezTo>
                  <a:pt x="5661" y="4339"/>
                  <a:pt x="5747" y="4192"/>
                  <a:pt x="5779" y="4054"/>
                </a:cubicBezTo>
                <a:cubicBezTo>
                  <a:pt x="5950" y="4194"/>
                  <a:pt x="6244" y="4379"/>
                  <a:pt x="6596" y="4379"/>
                </a:cubicBezTo>
                <a:cubicBezTo>
                  <a:pt x="6627" y="4379"/>
                  <a:pt x="6656" y="4363"/>
                  <a:pt x="6675" y="4339"/>
                </a:cubicBezTo>
                <a:cubicBezTo>
                  <a:pt x="6676" y="4379"/>
                  <a:pt x="6679" y="4416"/>
                  <a:pt x="6679" y="4459"/>
                </a:cubicBezTo>
                <a:cubicBezTo>
                  <a:pt x="6679" y="4519"/>
                  <a:pt x="6705" y="4577"/>
                  <a:pt x="6746" y="4618"/>
                </a:cubicBezTo>
                <a:cubicBezTo>
                  <a:pt x="6776" y="4648"/>
                  <a:pt x="6794" y="4690"/>
                  <a:pt x="6794" y="4733"/>
                </a:cubicBezTo>
                <a:lnTo>
                  <a:pt x="6794" y="4816"/>
                </a:lnTo>
                <a:cubicBezTo>
                  <a:pt x="6795" y="4854"/>
                  <a:pt x="6779" y="4893"/>
                  <a:pt x="6748" y="4923"/>
                </a:cubicBezTo>
                <a:lnTo>
                  <a:pt x="6709" y="4963"/>
                </a:lnTo>
                <a:cubicBezTo>
                  <a:pt x="6667" y="5004"/>
                  <a:pt x="6642" y="5062"/>
                  <a:pt x="6642" y="5122"/>
                </a:cubicBezTo>
                <a:cubicBezTo>
                  <a:pt x="6642" y="5270"/>
                  <a:pt x="6575" y="5411"/>
                  <a:pt x="6464" y="5499"/>
                </a:cubicBezTo>
                <a:cubicBezTo>
                  <a:pt x="6412" y="5539"/>
                  <a:pt x="6356" y="5595"/>
                  <a:pt x="6293" y="5656"/>
                </a:cubicBezTo>
                <a:cubicBezTo>
                  <a:pt x="6223" y="5728"/>
                  <a:pt x="6076" y="5872"/>
                  <a:pt x="6018" y="5873"/>
                </a:cubicBezTo>
                <a:cubicBezTo>
                  <a:pt x="5962" y="5872"/>
                  <a:pt x="5815" y="5728"/>
                  <a:pt x="5744" y="5656"/>
                </a:cubicBezTo>
                <a:cubicBezTo>
                  <a:pt x="5683" y="5597"/>
                  <a:pt x="5628" y="5542"/>
                  <a:pt x="5573" y="5500"/>
                </a:cubicBezTo>
                <a:cubicBezTo>
                  <a:pt x="5532" y="5468"/>
                  <a:pt x="5483" y="5452"/>
                  <a:pt x="5434" y="5452"/>
                </a:cubicBezTo>
                <a:cubicBezTo>
                  <a:pt x="5367" y="5452"/>
                  <a:pt x="5301" y="5482"/>
                  <a:pt x="5257" y="5539"/>
                </a:cubicBezTo>
                <a:cubicBezTo>
                  <a:pt x="5178" y="5639"/>
                  <a:pt x="5197" y="5781"/>
                  <a:pt x="5295" y="5857"/>
                </a:cubicBezTo>
                <a:cubicBezTo>
                  <a:pt x="5335" y="5888"/>
                  <a:pt x="5378" y="5933"/>
                  <a:pt x="5424" y="5980"/>
                </a:cubicBezTo>
                <a:cubicBezTo>
                  <a:pt x="5580" y="6136"/>
                  <a:pt x="5776" y="6329"/>
                  <a:pt x="6018" y="6329"/>
                </a:cubicBezTo>
                <a:cubicBezTo>
                  <a:pt x="6262" y="6329"/>
                  <a:pt x="6457" y="6136"/>
                  <a:pt x="6612" y="5980"/>
                </a:cubicBezTo>
                <a:cubicBezTo>
                  <a:pt x="6660" y="5933"/>
                  <a:pt x="6705" y="5888"/>
                  <a:pt x="6743" y="5857"/>
                </a:cubicBezTo>
                <a:cubicBezTo>
                  <a:pt x="6938" y="5702"/>
                  <a:pt x="7064" y="5471"/>
                  <a:pt x="7091" y="5223"/>
                </a:cubicBezTo>
                <a:cubicBezTo>
                  <a:pt x="7192" y="5108"/>
                  <a:pt x="7248" y="4966"/>
                  <a:pt x="7248" y="4814"/>
                </a:cubicBezTo>
                <a:lnTo>
                  <a:pt x="7248" y="4730"/>
                </a:lnTo>
                <a:cubicBezTo>
                  <a:pt x="7248" y="4601"/>
                  <a:pt x="7206" y="4477"/>
                  <a:pt x="7135" y="4373"/>
                </a:cubicBezTo>
                <a:cubicBezTo>
                  <a:pt x="7122" y="3916"/>
                  <a:pt x="7004" y="3574"/>
                  <a:pt x="6788" y="3356"/>
                </a:cubicBezTo>
                <a:cubicBezTo>
                  <a:pt x="6537" y="3106"/>
                  <a:pt x="6226" y="3089"/>
                  <a:pt x="6046" y="3089"/>
                </a:cubicBezTo>
                <a:close/>
                <a:moveTo>
                  <a:pt x="5169" y="0"/>
                </a:moveTo>
                <a:cubicBezTo>
                  <a:pt x="3747" y="0"/>
                  <a:pt x="2498" y="896"/>
                  <a:pt x="2039" y="2210"/>
                </a:cubicBezTo>
                <a:cubicBezTo>
                  <a:pt x="900" y="2297"/>
                  <a:pt x="0" y="3258"/>
                  <a:pt x="0" y="4430"/>
                </a:cubicBezTo>
                <a:cubicBezTo>
                  <a:pt x="0" y="5224"/>
                  <a:pt x="428" y="5965"/>
                  <a:pt x="1118" y="6363"/>
                </a:cubicBezTo>
                <a:cubicBezTo>
                  <a:pt x="1175" y="6397"/>
                  <a:pt x="1235" y="6412"/>
                  <a:pt x="1295" y="6412"/>
                </a:cubicBezTo>
                <a:cubicBezTo>
                  <a:pt x="1418" y="6412"/>
                  <a:pt x="1537" y="6348"/>
                  <a:pt x="1601" y="6235"/>
                </a:cubicBezTo>
                <a:cubicBezTo>
                  <a:pt x="1697" y="6066"/>
                  <a:pt x="1641" y="5851"/>
                  <a:pt x="1472" y="5753"/>
                </a:cubicBezTo>
                <a:cubicBezTo>
                  <a:pt x="998" y="5480"/>
                  <a:pt x="705" y="4973"/>
                  <a:pt x="705" y="4431"/>
                </a:cubicBezTo>
                <a:cubicBezTo>
                  <a:pt x="705" y="3607"/>
                  <a:pt x="1390" y="2914"/>
                  <a:pt x="2198" y="2914"/>
                </a:cubicBezTo>
                <a:lnTo>
                  <a:pt x="2199" y="2914"/>
                </a:lnTo>
                <a:cubicBezTo>
                  <a:pt x="2227" y="2917"/>
                  <a:pt x="2254" y="2921"/>
                  <a:pt x="2282" y="2923"/>
                </a:cubicBezTo>
                <a:cubicBezTo>
                  <a:pt x="2287" y="2923"/>
                  <a:pt x="2291" y="2923"/>
                  <a:pt x="2295" y="2923"/>
                </a:cubicBezTo>
                <a:cubicBezTo>
                  <a:pt x="2459" y="2923"/>
                  <a:pt x="2601" y="2814"/>
                  <a:pt x="2640" y="2657"/>
                </a:cubicBezTo>
                <a:cubicBezTo>
                  <a:pt x="2934" y="1510"/>
                  <a:pt x="3974" y="710"/>
                  <a:pt x="5168" y="710"/>
                </a:cubicBezTo>
                <a:cubicBezTo>
                  <a:pt x="6605" y="710"/>
                  <a:pt x="7775" y="1871"/>
                  <a:pt x="7775" y="3301"/>
                </a:cubicBezTo>
                <a:cubicBezTo>
                  <a:pt x="7775" y="3356"/>
                  <a:pt x="7769" y="3419"/>
                  <a:pt x="7766" y="3482"/>
                </a:cubicBezTo>
                <a:cubicBezTo>
                  <a:pt x="7756" y="3619"/>
                  <a:pt x="7824" y="3748"/>
                  <a:pt x="7944" y="3815"/>
                </a:cubicBezTo>
                <a:cubicBezTo>
                  <a:pt x="8296" y="4015"/>
                  <a:pt x="8516" y="4393"/>
                  <a:pt x="8516" y="4797"/>
                </a:cubicBezTo>
                <a:cubicBezTo>
                  <a:pt x="8516" y="5174"/>
                  <a:pt x="8328" y="5530"/>
                  <a:pt x="8014" y="5750"/>
                </a:cubicBezTo>
                <a:cubicBezTo>
                  <a:pt x="7852" y="5861"/>
                  <a:pt x="7814" y="6081"/>
                  <a:pt x="7925" y="6241"/>
                </a:cubicBezTo>
                <a:cubicBezTo>
                  <a:pt x="7994" y="6341"/>
                  <a:pt x="8103" y="6394"/>
                  <a:pt x="8215" y="6394"/>
                </a:cubicBezTo>
                <a:cubicBezTo>
                  <a:pt x="8285" y="6394"/>
                  <a:pt x="8355" y="6373"/>
                  <a:pt x="8417" y="6331"/>
                </a:cubicBezTo>
                <a:cubicBezTo>
                  <a:pt x="8922" y="5980"/>
                  <a:pt x="9223" y="5405"/>
                  <a:pt x="9223" y="4797"/>
                </a:cubicBezTo>
                <a:cubicBezTo>
                  <a:pt x="9223" y="4213"/>
                  <a:pt x="8944" y="3667"/>
                  <a:pt x="8486" y="3322"/>
                </a:cubicBezTo>
                <a:lnTo>
                  <a:pt x="8486" y="3300"/>
                </a:lnTo>
                <a:cubicBezTo>
                  <a:pt x="8486" y="1481"/>
                  <a:pt x="6997" y="0"/>
                  <a:pt x="5169" y="0"/>
                </a:cubicBezTo>
                <a:close/>
                <a:moveTo>
                  <a:pt x="3359" y="3419"/>
                </a:moveTo>
                <a:cubicBezTo>
                  <a:pt x="3459" y="3419"/>
                  <a:pt x="3517" y="3463"/>
                  <a:pt x="3531" y="3475"/>
                </a:cubicBezTo>
                <a:cubicBezTo>
                  <a:pt x="3575" y="3518"/>
                  <a:pt x="3633" y="3541"/>
                  <a:pt x="3692" y="3541"/>
                </a:cubicBezTo>
                <a:cubicBezTo>
                  <a:pt x="3720" y="3541"/>
                  <a:pt x="3748" y="3536"/>
                  <a:pt x="3775" y="3525"/>
                </a:cubicBezTo>
                <a:cubicBezTo>
                  <a:pt x="3805" y="3514"/>
                  <a:pt x="3882" y="3489"/>
                  <a:pt x="3978" y="3489"/>
                </a:cubicBezTo>
                <a:cubicBezTo>
                  <a:pt x="4131" y="3489"/>
                  <a:pt x="4330" y="3554"/>
                  <a:pt x="4458" y="3846"/>
                </a:cubicBezTo>
                <a:cubicBezTo>
                  <a:pt x="4537" y="4023"/>
                  <a:pt x="4608" y="4724"/>
                  <a:pt x="4636" y="5177"/>
                </a:cubicBezTo>
                <a:cubicBezTo>
                  <a:pt x="4658" y="5392"/>
                  <a:pt x="4649" y="5644"/>
                  <a:pt x="4633" y="5688"/>
                </a:cubicBezTo>
                <a:cubicBezTo>
                  <a:pt x="4568" y="5748"/>
                  <a:pt x="4407" y="5812"/>
                  <a:pt x="4317" y="5838"/>
                </a:cubicBezTo>
                <a:cubicBezTo>
                  <a:pt x="4196" y="5872"/>
                  <a:pt x="4125" y="5996"/>
                  <a:pt x="4159" y="6117"/>
                </a:cubicBezTo>
                <a:cubicBezTo>
                  <a:pt x="4173" y="6160"/>
                  <a:pt x="4196" y="6195"/>
                  <a:pt x="4228" y="6222"/>
                </a:cubicBezTo>
                <a:lnTo>
                  <a:pt x="3626" y="6752"/>
                </a:lnTo>
                <a:lnTo>
                  <a:pt x="2952" y="6160"/>
                </a:lnTo>
                <a:cubicBezTo>
                  <a:pt x="2980" y="6127"/>
                  <a:pt x="3003" y="6090"/>
                  <a:pt x="3010" y="6047"/>
                </a:cubicBezTo>
                <a:cubicBezTo>
                  <a:pt x="3029" y="5922"/>
                  <a:pt x="2943" y="5806"/>
                  <a:pt x="2818" y="5789"/>
                </a:cubicBezTo>
                <a:cubicBezTo>
                  <a:pt x="2780" y="5781"/>
                  <a:pt x="2654" y="5747"/>
                  <a:pt x="2614" y="5707"/>
                </a:cubicBezTo>
                <a:cubicBezTo>
                  <a:pt x="2585" y="5643"/>
                  <a:pt x="2596" y="5391"/>
                  <a:pt x="2637" y="5178"/>
                </a:cubicBezTo>
                <a:cubicBezTo>
                  <a:pt x="2643" y="5150"/>
                  <a:pt x="2643" y="5120"/>
                  <a:pt x="2637" y="5092"/>
                </a:cubicBezTo>
                <a:cubicBezTo>
                  <a:pt x="2633" y="5082"/>
                  <a:pt x="2431" y="3961"/>
                  <a:pt x="3031" y="3543"/>
                </a:cubicBezTo>
                <a:cubicBezTo>
                  <a:pt x="3168" y="3447"/>
                  <a:pt x="3277" y="3419"/>
                  <a:pt x="3359" y="3419"/>
                </a:cubicBezTo>
                <a:close/>
                <a:moveTo>
                  <a:pt x="3358" y="2970"/>
                </a:moveTo>
                <a:cubicBezTo>
                  <a:pt x="3188" y="2970"/>
                  <a:pt x="2988" y="3023"/>
                  <a:pt x="2772" y="3174"/>
                </a:cubicBezTo>
                <a:cubicBezTo>
                  <a:pt x="2000" y="3710"/>
                  <a:pt x="2146" y="4886"/>
                  <a:pt x="2186" y="5135"/>
                </a:cubicBezTo>
                <a:cubicBezTo>
                  <a:pt x="2132" y="5440"/>
                  <a:pt x="2106" y="5820"/>
                  <a:pt x="2268" y="5995"/>
                </a:cubicBezTo>
                <a:cubicBezTo>
                  <a:pt x="2342" y="6074"/>
                  <a:pt x="2435" y="6129"/>
                  <a:pt x="2518" y="6166"/>
                </a:cubicBezTo>
                <a:cubicBezTo>
                  <a:pt x="1752" y="6403"/>
                  <a:pt x="1694" y="6538"/>
                  <a:pt x="1663" y="6613"/>
                </a:cubicBezTo>
                <a:cubicBezTo>
                  <a:pt x="1608" y="6748"/>
                  <a:pt x="1590" y="6926"/>
                  <a:pt x="1574" y="7083"/>
                </a:cubicBezTo>
                <a:lnTo>
                  <a:pt x="1562" y="7183"/>
                </a:lnTo>
                <a:cubicBezTo>
                  <a:pt x="1546" y="7306"/>
                  <a:pt x="1635" y="7420"/>
                  <a:pt x="1760" y="7435"/>
                </a:cubicBezTo>
                <a:cubicBezTo>
                  <a:pt x="1769" y="7437"/>
                  <a:pt x="1777" y="7437"/>
                  <a:pt x="1786" y="7437"/>
                </a:cubicBezTo>
                <a:cubicBezTo>
                  <a:pt x="1901" y="7437"/>
                  <a:pt x="1999" y="7354"/>
                  <a:pt x="2012" y="7238"/>
                </a:cubicBezTo>
                <a:lnTo>
                  <a:pt x="2023" y="7132"/>
                </a:lnTo>
                <a:cubicBezTo>
                  <a:pt x="2034" y="7034"/>
                  <a:pt x="2046" y="6905"/>
                  <a:pt x="2069" y="6824"/>
                </a:cubicBezTo>
                <a:cubicBezTo>
                  <a:pt x="2170" y="6763"/>
                  <a:pt x="2462" y="6657"/>
                  <a:pt x="2737" y="6574"/>
                </a:cubicBezTo>
                <a:lnTo>
                  <a:pt x="3470" y="7217"/>
                </a:lnTo>
                <a:cubicBezTo>
                  <a:pt x="3509" y="7251"/>
                  <a:pt x="3558" y="7266"/>
                  <a:pt x="3605" y="7269"/>
                </a:cubicBezTo>
                <a:cubicBezTo>
                  <a:pt x="3613" y="7269"/>
                  <a:pt x="3619" y="7272"/>
                  <a:pt x="3626" y="7272"/>
                </a:cubicBezTo>
                <a:cubicBezTo>
                  <a:pt x="3634" y="7269"/>
                  <a:pt x="3641" y="7269"/>
                  <a:pt x="3649" y="7268"/>
                </a:cubicBezTo>
                <a:cubicBezTo>
                  <a:pt x="3698" y="7265"/>
                  <a:pt x="3745" y="7250"/>
                  <a:pt x="3784" y="7216"/>
                </a:cubicBezTo>
                <a:lnTo>
                  <a:pt x="4517" y="6571"/>
                </a:lnTo>
                <a:cubicBezTo>
                  <a:pt x="4792" y="6656"/>
                  <a:pt x="5087" y="6763"/>
                  <a:pt x="5185" y="6822"/>
                </a:cubicBezTo>
                <a:cubicBezTo>
                  <a:pt x="5214" y="6919"/>
                  <a:pt x="5228" y="7079"/>
                  <a:pt x="5237" y="7187"/>
                </a:cubicBezTo>
                <a:lnTo>
                  <a:pt x="5242" y="7230"/>
                </a:lnTo>
                <a:cubicBezTo>
                  <a:pt x="5252" y="7348"/>
                  <a:pt x="5350" y="7437"/>
                  <a:pt x="5466" y="7437"/>
                </a:cubicBezTo>
                <a:cubicBezTo>
                  <a:pt x="5472" y="7437"/>
                  <a:pt x="5479" y="7435"/>
                  <a:pt x="5487" y="7435"/>
                </a:cubicBezTo>
                <a:cubicBezTo>
                  <a:pt x="5610" y="7423"/>
                  <a:pt x="5702" y="7312"/>
                  <a:pt x="5690" y="7187"/>
                </a:cubicBezTo>
                <a:lnTo>
                  <a:pt x="5687" y="7147"/>
                </a:lnTo>
                <a:cubicBezTo>
                  <a:pt x="5670" y="6976"/>
                  <a:pt x="5652" y="6764"/>
                  <a:pt x="5594" y="6613"/>
                </a:cubicBezTo>
                <a:cubicBezTo>
                  <a:pt x="5563" y="6537"/>
                  <a:pt x="5505" y="6400"/>
                  <a:pt x="4727" y="6161"/>
                </a:cubicBezTo>
                <a:cubicBezTo>
                  <a:pt x="4801" y="6124"/>
                  <a:pt x="4880" y="6077"/>
                  <a:pt x="4940" y="6020"/>
                </a:cubicBezTo>
                <a:cubicBezTo>
                  <a:pt x="5125" y="5854"/>
                  <a:pt x="5123" y="5443"/>
                  <a:pt x="5089" y="5138"/>
                </a:cubicBezTo>
                <a:cubicBezTo>
                  <a:pt x="5076" y="4945"/>
                  <a:pt x="5012" y="3975"/>
                  <a:pt x="4874" y="3664"/>
                </a:cubicBezTo>
                <a:cubicBezTo>
                  <a:pt x="4659" y="3174"/>
                  <a:pt x="4289" y="3036"/>
                  <a:pt x="3979" y="3036"/>
                </a:cubicBezTo>
                <a:cubicBezTo>
                  <a:pt x="3890" y="3036"/>
                  <a:pt x="3806" y="3047"/>
                  <a:pt x="3732" y="3065"/>
                </a:cubicBezTo>
                <a:cubicBezTo>
                  <a:pt x="3637" y="3012"/>
                  <a:pt x="3509" y="2970"/>
                  <a:pt x="3358" y="2970"/>
                </a:cubicBezTo>
                <a:close/>
                <a:moveTo>
                  <a:pt x="6870" y="6092"/>
                </a:moveTo>
                <a:cubicBezTo>
                  <a:pt x="6816" y="6092"/>
                  <a:pt x="6764" y="6112"/>
                  <a:pt x="6722" y="6151"/>
                </a:cubicBezTo>
                <a:lnTo>
                  <a:pt x="5894" y="6878"/>
                </a:lnTo>
                <a:cubicBezTo>
                  <a:pt x="5800" y="6960"/>
                  <a:pt x="5791" y="7104"/>
                  <a:pt x="5874" y="7198"/>
                </a:cubicBezTo>
                <a:cubicBezTo>
                  <a:pt x="5919" y="7248"/>
                  <a:pt x="5982" y="7275"/>
                  <a:pt x="6045" y="7275"/>
                </a:cubicBezTo>
                <a:cubicBezTo>
                  <a:pt x="6098" y="7275"/>
                  <a:pt x="6151" y="7256"/>
                  <a:pt x="6194" y="7217"/>
                </a:cubicBezTo>
                <a:lnTo>
                  <a:pt x="6927" y="6574"/>
                </a:lnTo>
                <a:cubicBezTo>
                  <a:pt x="7202" y="6657"/>
                  <a:pt x="7494" y="6763"/>
                  <a:pt x="7595" y="6822"/>
                </a:cubicBezTo>
                <a:cubicBezTo>
                  <a:pt x="7615" y="6901"/>
                  <a:pt x="7628" y="7024"/>
                  <a:pt x="7637" y="7112"/>
                </a:cubicBezTo>
                <a:cubicBezTo>
                  <a:pt x="7643" y="7162"/>
                  <a:pt x="7647" y="7207"/>
                  <a:pt x="7652" y="7244"/>
                </a:cubicBezTo>
                <a:cubicBezTo>
                  <a:pt x="7670" y="7357"/>
                  <a:pt x="7765" y="7437"/>
                  <a:pt x="7876" y="7437"/>
                </a:cubicBezTo>
                <a:cubicBezTo>
                  <a:pt x="7888" y="7437"/>
                  <a:pt x="7898" y="7437"/>
                  <a:pt x="7910" y="7435"/>
                </a:cubicBezTo>
                <a:cubicBezTo>
                  <a:pt x="8035" y="7416"/>
                  <a:pt x="8120" y="7302"/>
                  <a:pt x="8102" y="7178"/>
                </a:cubicBezTo>
                <a:cubicBezTo>
                  <a:pt x="8096" y="7147"/>
                  <a:pt x="8091" y="7109"/>
                  <a:pt x="8088" y="7066"/>
                </a:cubicBezTo>
                <a:cubicBezTo>
                  <a:pt x="8072" y="6919"/>
                  <a:pt x="8053" y="6739"/>
                  <a:pt x="8001" y="6613"/>
                </a:cubicBezTo>
                <a:cubicBezTo>
                  <a:pt x="7968" y="6531"/>
                  <a:pt x="7904" y="6381"/>
                  <a:pt x="6933" y="6102"/>
                </a:cubicBezTo>
                <a:cubicBezTo>
                  <a:pt x="6912" y="6096"/>
                  <a:pt x="6891" y="6092"/>
                  <a:pt x="6870" y="6092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Google Shape;946;p56"/>
          <p:cNvSpPr/>
          <p:nvPr/>
        </p:nvSpPr>
        <p:spPr>
          <a:xfrm>
            <a:off x="2047674" y="1039938"/>
            <a:ext cx="274314" cy="212077"/>
          </a:xfrm>
          <a:custGeom>
            <a:rect b="b" l="l" r="r" t="t"/>
            <a:pathLst>
              <a:path extrusionOk="0" h="7023" w="9084">
                <a:moveTo>
                  <a:pt x="5618" y="1718"/>
                </a:moveTo>
                <a:lnTo>
                  <a:pt x="1862" y="3913"/>
                </a:lnTo>
                <a:lnTo>
                  <a:pt x="1064" y="3185"/>
                </a:lnTo>
                <a:lnTo>
                  <a:pt x="5618" y="1718"/>
                </a:lnTo>
                <a:close/>
                <a:moveTo>
                  <a:pt x="6968" y="1457"/>
                </a:moveTo>
                <a:lnTo>
                  <a:pt x="2719" y="4675"/>
                </a:lnTo>
                <a:cubicBezTo>
                  <a:pt x="2658" y="4691"/>
                  <a:pt x="2602" y="4716"/>
                  <a:pt x="2556" y="4765"/>
                </a:cubicBezTo>
                <a:cubicBezTo>
                  <a:pt x="2410" y="4921"/>
                  <a:pt x="2254" y="5083"/>
                  <a:pt x="2110" y="5233"/>
                </a:cubicBezTo>
                <a:cubicBezTo>
                  <a:pt x="2121" y="4960"/>
                  <a:pt x="2136" y="4649"/>
                  <a:pt x="2152" y="4357"/>
                </a:cubicBezTo>
                <a:cubicBezTo>
                  <a:pt x="2154" y="4329"/>
                  <a:pt x="2152" y="4300"/>
                  <a:pt x="2148" y="4275"/>
                </a:cubicBezTo>
                <a:lnTo>
                  <a:pt x="6968" y="1457"/>
                </a:lnTo>
                <a:close/>
                <a:moveTo>
                  <a:pt x="7431" y="1672"/>
                </a:moveTo>
                <a:lnTo>
                  <a:pt x="4550" y="6125"/>
                </a:lnTo>
                <a:lnTo>
                  <a:pt x="3197" y="4879"/>
                </a:lnTo>
                <a:lnTo>
                  <a:pt x="7431" y="1672"/>
                </a:lnTo>
                <a:close/>
                <a:moveTo>
                  <a:pt x="8704" y="0"/>
                </a:moveTo>
                <a:cubicBezTo>
                  <a:pt x="8668" y="0"/>
                  <a:pt x="8632" y="5"/>
                  <a:pt x="8597" y="16"/>
                </a:cubicBezTo>
                <a:lnTo>
                  <a:pt x="265" y="2697"/>
                </a:lnTo>
                <a:cubicBezTo>
                  <a:pt x="144" y="2737"/>
                  <a:pt x="55" y="2836"/>
                  <a:pt x="27" y="2959"/>
                </a:cubicBezTo>
                <a:cubicBezTo>
                  <a:pt x="0" y="3081"/>
                  <a:pt x="42" y="3212"/>
                  <a:pt x="134" y="3295"/>
                </a:cubicBezTo>
                <a:lnTo>
                  <a:pt x="1436" y="4482"/>
                </a:lnTo>
                <a:cubicBezTo>
                  <a:pt x="1340" y="6216"/>
                  <a:pt x="1365" y="6235"/>
                  <a:pt x="1534" y="6364"/>
                </a:cubicBezTo>
                <a:cubicBezTo>
                  <a:pt x="1597" y="6413"/>
                  <a:pt x="1674" y="6439"/>
                  <a:pt x="1752" y="6439"/>
                </a:cubicBezTo>
                <a:cubicBezTo>
                  <a:pt x="1789" y="6439"/>
                  <a:pt x="1827" y="6433"/>
                  <a:pt x="1862" y="6421"/>
                </a:cubicBezTo>
                <a:cubicBezTo>
                  <a:pt x="1953" y="6391"/>
                  <a:pt x="1993" y="6378"/>
                  <a:pt x="2828" y="5502"/>
                </a:cubicBezTo>
                <a:lnTo>
                  <a:pt x="4376" y="6929"/>
                </a:lnTo>
                <a:cubicBezTo>
                  <a:pt x="4440" y="6991"/>
                  <a:pt x="4528" y="7022"/>
                  <a:pt x="4616" y="7022"/>
                </a:cubicBezTo>
                <a:cubicBezTo>
                  <a:pt x="4630" y="7022"/>
                  <a:pt x="4645" y="7021"/>
                  <a:pt x="4660" y="7018"/>
                </a:cubicBezTo>
                <a:cubicBezTo>
                  <a:pt x="4764" y="7004"/>
                  <a:pt x="4858" y="6948"/>
                  <a:pt x="4913" y="6859"/>
                </a:cubicBezTo>
                <a:lnTo>
                  <a:pt x="9004" y="548"/>
                </a:lnTo>
                <a:cubicBezTo>
                  <a:pt x="9084" y="422"/>
                  <a:pt x="9078" y="258"/>
                  <a:pt x="8987" y="140"/>
                </a:cubicBezTo>
                <a:cubicBezTo>
                  <a:pt x="8918" y="50"/>
                  <a:pt x="8813" y="0"/>
                  <a:pt x="8704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56"/>
          <p:cNvSpPr/>
          <p:nvPr/>
        </p:nvSpPr>
        <p:spPr>
          <a:xfrm>
            <a:off x="2885312" y="996666"/>
            <a:ext cx="183427" cy="298625"/>
          </a:xfrm>
          <a:custGeom>
            <a:rect b="b" l="l" r="r" t="t"/>
            <a:pathLst>
              <a:path extrusionOk="0" h="8990" w="5522">
                <a:moveTo>
                  <a:pt x="3039" y="708"/>
                </a:moveTo>
                <a:lnTo>
                  <a:pt x="2294" y="2449"/>
                </a:lnTo>
                <a:cubicBezTo>
                  <a:pt x="2246" y="2557"/>
                  <a:pt x="2258" y="2683"/>
                  <a:pt x="2323" y="2783"/>
                </a:cubicBezTo>
                <a:cubicBezTo>
                  <a:pt x="2387" y="2882"/>
                  <a:pt x="2499" y="2942"/>
                  <a:pt x="2617" y="2942"/>
                </a:cubicBezTo>
                <a:lnTo>
                  <a:pt x="4583" y="2942"/>
                </a:lnTo>
                <a:lnTo>
                  <a:pt x="2747" y="6694"/>
                </a:lnTo>
                <a:lnTo>
                  <a:pt x="2972" y="4538"/>
                </a:lnTo>
                <a:cubicBezTo>
                  <a:pt x="2984" y="4439"/>
                  <a:pt x="2950" y="4341"/>
                  <a:pt x="2883" y="4266"/>
                </a:cubicBezTo>
                <a:cubicBezTo>
                  <a:pt x="2816" y="4192"/>
                  <a:pt x="2720" y="4149"/>
                  <a:pt x="2620" y="4149"/>
                </a:cubicBezTo>
                <a:lnTo>
                  <a:pt x="784" y="4149"/>
                </a:lnTo>
                <a:lnTo>
                  <a:pt x="1354" y="708"/>
                </a:lnTo>
                <a:close/>
                <a:moveTo>
                  <a:pt x="1055" y="0"/>
                </a:moveTo>
                <a:cubicBezTo>
                  <a:pt x="883" y="0"/>
                  <a:pt x="735" y="125"/>
                  <a:pt x="706" y="296"/>
                </a:cubicBezTo>
                <a:lnTo>
                  <a:pt x="17" y="4442"/>
                </a:lnTo>
                <a:cubicBezTo>
                  <a:pt x="1" y="4544"/>
                  <a:pt x="29" y="4649"/>
                  <a:pt x="97" y="4730"/>
                </a:cubicBezTo>
                <a:cubicBezTo>
                  <a:pt x="164" y="4810"/>
                  <a:pt x="262" y="4854"/>
                  <a:pt x="366" y="4854"/>
                </a:cubicBezTo>
                <a:lnTo>
                  <a:pt x="2227" y="4854"/>
                </a:lnTo>
                <a:lnTo>
                  <a:pt x="1833" y="8599"/>
                </a:lnTo>
                <a:cubicBezTo>
                  <a:pt x="1814" y="8770"/>
                  <a:pt x="1922" y="8931"/>
                  <a:pt x="2087" y="8977"/>
                </a:cubicBezTo>
                <a:cubicBezTo>
                  <a:pt x="2120" y="8985"/>
                  <a:pt x="2153" y="8990"/>
                  <a:pt x="2185" y="8990"/>
                </a:cubicBezTo>
                <a:cubicBezTo>
                  <a:pt x="2317" y="8990"/>
                  <a:pt x="2444" y="8916"/>
                  <a:pt x="2503" y="8791"/>
                </a:cubicBezTo>
                <a:lnTo>
                  <a:pt x="5469" y="2740"/>
                </a:lnTo>
                <a:cubicBezTo>
                  <a:pt x="5522" y="2634"/>
                  <a:pt x="5518" y="2504"/>
                  <a:pt x="5452" y="2400"/>
                </a:cubicBezTo>
                <a:cubicBezTo>
                  <a:pt x="5387" y="2296"/>
                  <a:pt x="5274" y="2233"/>
                  <a:pt x="5152" y="2233"/>
                </a:cubicBezTo>
                <a:lnTo>
                  <a:pt x="3156" y="2233"/>
                </a:lnTo>
                <a:lnTo>
                  <a:pt x="3902" y="495"/>
                </a:lnTo>
                <a:cubicBezTo>
                  <a:pt x="3949" y="385"/>
                  <a:pt x="3938" y="258"/>
                  <a:pt x="3872" y="160"/>
                </a:cubicBezTo>
                <a:cubicBezTo>
                  <a:pt x="3808" y="61"/>
                  <a:pt x="3697" y="0"/>
                  <a:pt x="3578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56"/>
          <p:cNvSpPr txBox="1"/>
          <p:nvPr/>
        </p:nvSpPr>
        <p:spPr>
          <a:xfrm>
            <a:off x="2755472" y="1382115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Speed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56"/>
          <p:cNvSpPr/>
          <p:nvPr/>
        </p:nvSpPr>
        <p:spPr>
          <a:xfrm>
            <a:off x="2869587" y="1841218"/>
            <a:ext cx="214884" cy="151866"/>
          </a:xfrm>
          <a:custGeom>
            <a:rect b="b" l="l" r="r" t="t"/>
            <a:pathLst>
              <a:path extrusionOk="0" h="6085" w="8610">
                <a:moveTo>
                  <a:pt x="1650" y="650"/>
                </a:moveTo>
                <a:cubicBezTo>
                  <a:pt x="1528" y="1140"/>
                  <a:pt x="1142" y="1526"/>
                  <a:pt x="652" y="1648"/>
                </a:cubicBezTo>
                <a:lnTo>
                  <a:pt x="652" y="650"/>
                </a:lnTo>
                <a:close/>
                <a:moveTo>
                  <a:pt x="7959" y="650"/>
                </a:moveTo>
                <a:lnTo>
                  <a:pt x="7959" y="1648"/>
                </a:lnTo>
                <a:cubicBezTo>
                  <a:pt x="7471" y="1526"/>
                  <a:pt x="7085" y="1140"/>
                  <a:pt x="6963" y="650"/>
                </a:cubicBezTo>
                <a:close/>
                <a:moveTo>
                  <a:pt x="2147" y="2053"/>
                </a:moveTo>
                <a:cubicBezTo>
                  <a:pt x="1971" y="2053"/>
                  <a:pt x="1828" y="2194"/>
                  <a:pt x="1828" y="2371"/>
                </a:cubicBezTo>
                <a:cubicBezTo>
                  <a:pt x="1828" y="2547"/>
                  <a:pt x="1971" y="2690"/>
                  <a:pt x="2147" y="2690"/>
                </a:cubicBezTo>
                <a:cubicBezTo>
                  <a:pt x="2321" y="2690"/>
                  <a:pt x="2464" y="2546"/>
                  <a:pt x="2464" y="2371"/>
                </a:cubicBezTo>
                <a:cubicBezTo>
                  <a:pt x="2464" y="2197"/>
                  <a:pt x="2323" y="2053"/>
                  <a:pt x="2147" y="2053"/>
                </a:cubicBezTo>
                <a:close/>
                <a:moveTo>
                  <a:pt x="6443" y="2053"/>
                </a:moveTo>
                <a:cubicBezTo>
                  <a:pt x="6270" y="2053"/>
                  <a:pt x="6127" y="2194"/>
                  <a:pt x="6127" y="2371"/>
                </a:cubicBezTo>
                <a:cubicBezTo>
                  <a:pt x="6127" y="2547"/>
                  <a:pt x="6270" y="2690"/>
                  <a:pt x="6443" y="2690"/>
                </a:cubicBezTo>
                <a:cubicBezTo>
                  <a:pt x="6619" y="2690"/>
                  <a:pt x="6761" y="2546"/>
                  <a:pt x="6761" y="2371"/>
                </a:cubicBezTo>
                <a:cubicBezTo>
                  <a:pt x="6761" y="2197"/>
                  <a:pt x="6619" y="2053"/>
                  <a:pt x="6443" y="2053"/>
                </a:cubicBezTo>
                <a:close/>
                <a:moveTo>
                  <a:pt x="4308" y="1284"/>
                </a:moveTo>
                <a:cubicBezTo>
                  <a:pt x="4920" y="1284"/>
                  <a:pt x="5417" y="1781"/>
                  <a:pt x="5417" y="2393"/>
                </a:cubicBezTo>
                <a:cubicBezTo>
                  <a:pt x="5417" y="3006"/>
                  <a:pt x="4920" y="3502"/>
                  <a:pt x="4306" y="3502"/>
                </a:cubicBezTo>
                <a:cubicBezTo>
                  <a:pt x="3695" y="3502"/>
                  <a:pt x="3196" y="3006"/>
                  <a:pt x="3196" y="2393"/>
                </a:cubicBezTo>
                <a:cubicBezTo>
                  <a:pt x="3196" y="1781"/>
                  <a:pt x="3695" y="1284"/>
                  <a:pt x="4308" y="1284"/>
                </a:cubicBezTo>
                <a:close/>
                <a:moveTo>
                  <a:pt x="4306" y="869"/>
                </a:moveTo>
                <a:cubicBezTo>
                  <a:pt x="3465" y="869"/>
                  <a:pt x="2780" y="1554"/>
                  <a:pt x="2780" y="2394"/>
                </a:cubicBezTo>
                <a:cubicBezTo>
                  <a:pt x="2780" y="3236"/>
                  <a:pt x="3465" y="3921"/>
                  <a:pt x="4308" y="3921"/>
                </a:cubicBezTo>
                <a:cubicBezTo>
                  <a:pt x="5150" y="3921"/>
                  <a:pt x="5834" y="3236"/>
                  <a:pt x="5834" y="2394"/>
                </a:cubicBezTo>
                <a:cubicBezTo>
                  <a:pt x="5834" y="1554"/>
                  <a:pt x="5150" y="869"/>
                  <a:pt x="4306" y="869"/>
                </a:cubicBezTo>
                <a:close/>
                <a:moveTo>
                  <a:pt x="652" y="3141"/>
                </a:moveTo>
                <a:cubicBezTo>
                  <a:pt x="1142" y="3262"/>
                  <a:pt x="1528" y="3648"/>
                  <a:pt x="1648" y="4138"/>
                </a:cubicBezTo>
                <a:lnTo>
                  <a:pt x="652" y="4138"/>
                </a:lnTo>
                <a:lnTo>
                  <a:pt x="652" y="3141"/>
                </a:lnTo>
                <a:close/>
                <a:moveTo>
                  <a:pt x="6538" y="650"/>
                </a:moveTo>
                <a:cubicBezTo>
                  <a:pt x="6672" y="1370"/>
                  <a:pt x="7239" y="1939"/>
                  <a:pt x="7959" y="2072"/>
                </a:cubicBezTo>
                <a:lnTo>
                  <a:pt x="7959" y="2717"/>
                </a:lnTo>
                <a:cubicBezTo>
                  <a:pt x="7239" y="2850"/>
                  <a:pt x="6672" y="3418"/>
                  <a:pt x="6538" y="4138"/>
                </a:cubicBezTo>
                <a:lnTo>
                  <a:pt x="2075" y="4138"/>
                </a:lnTo>
                <a:cubicBezTo>
                  <a:pt x="1941" y="3418"/>
                  <a:pt x="1372" y="2850"/>
                  <a:pt x="652" y="2717"/>
                </a:cubicBezTo>
                <a:lnTo>
                  <a:pt x="652" y="2072"/>
                </a:lnTo>
                <a:cubicBezTo>
                  <a:pt x="1372" y="1939"/>
                  <a:pt x="1941" y="1370"/>
                  <a:pt x="2075" y="650"/>
                </a:cubicBezTo>
                <a:close/>
                <a:moveTo>
                  <a:pt x="7959" y="3141"/>
                </a:moveTo>
                <a:lnTo>
                  <a:pt x="7959" y="4138"/>
                </a:lnTo>
                <a:lnTo>
                  <a:pt x="6963" y="4138"/>
                </a:lnTo>
                <a:cubicBezTo>
                  <a:pt x="7085" y="3648"/>
                  <a:pt x="7471" y="3262"/>
                  <a:pt x="7959" y="3141"/>
                </a:cubicBezTo>
                <a:close/>
                <a:moveTo>
                  <a:pt x="325" y="1"/>
                </a:moveTo>
                <a:cubicBezTo>
                  <a:pt x="146" y="1"/>
                  <a:pt x="0" y="145"/>
                  <a:pt x="0" y="326"/>
                </a:cubicBezTo>
                <a:lnTo>
                  <a:pt x="0" y="4464"/>
                </a:lnTo>
                <a:cubicBezTo>
                  <a:pt x="0" y="4644"/>
                  <a:pt x="146" y="4790"/>
                  <a:pt x="325" y="4790"/>
                </a:cubicBezTo>
                <a:lnTo>
                  <a:pt x="8285" y="4790"/>
                </a:lnTo>
                <a:cubicBezTo>
                  <a:pt x="8464" y="4790"/>
                  <a:pt x="8610" y="4644"/>
                  <a:pt x="8610" y="4464"/>
                </a:cubicBezTo>
                <a:lnTo>
                  <a:pt x="8610" y="326"/>
                </a:lnTo>
                <a:cubicBezTo>
                  <a:pt x="8610" y="145"/>
                  <a:pt x="8466" y="1"/>
                  <a:pt x="8285" y="1"/>
                </a:cubicBezTo>
                <a:close/>
                <a:moveTo>
                  <a:pt x="689" y="5088"/>
                </a:moveTo>
                <a:cubicBezTo>
                  <a:pt x="575" y="5088"/>
                  <a:pt x="481" y="5182"/>
                  <a:pt x="481" y="5296"/>
                </a:cubicBezTo>
                <a:cubicBezTo>
                  <a:pt x="481" y="5412"/>
                  <a:pt x="575" y="5504"/>
                  <a:pt x="689" y="5504"/>
                </a:cubicBezTo>
                <a:lnTo>
                  <a:pt x="7921" y="5504"/>
                </a:lnTo>
                <a:cubicBezTo>
                  <a:pt x="8037" y="5504"/>
                  <a:pt x="8129" y="5412"/>
                  <a:pt x="8129" y="5296"/>
                </a:cubicBezTo>
                <a:cubicBezTo>
                  <a:pt x="8129" y="5182"/>
                  <a:pt x="8037" y="5088"/>
                  <a:pt x="7921" y="5088"/>
                </a:cubicBezTo>
                <a:close/>
                <a:moveTo>
                  <a:pt x="1289" y="5825"/>
                </a:moveTo>
                <a:cubicBezTo>
                  <a:pt x="1216" y="5825"/>
                  <a:pt x="1160" y="5883"/>
                  <a:pt x="1160" y="5955"/>
                </a:cubicBezTo>
                <a:cubicBezTo>
                  <a:pt x="1160" y="6028"/>
                  <a:pt x="1216" y="6085"/>
                  <a:pt x="1289" y="6085"/>
                </a:cubicBezTo>
                <a:lnTo>
                  <a:pt x="7324" y="6085"/>
                </a:lnTo>
                <a:cubicBezTo>
                  <a:pt x="7397" y="6085"/>
                  <a:pt x="7453" y="6028"/>
                  <a:pt x="7453" y="5955"/>
                </a:cubicBezTo>
                <a:cubicBezTo>
                  <a:pt x="7453" y="5883"/>
                  <a:pt x="7397" y="5825"/>
                  <a:pt x="7324" y="5825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Google Shape;950;p56"/>
          <p:cNvSpPr txBox="1"/>
          <p:nvPr/>
        </p:nvSpPr>
        <p:spPr>
          <a:xfrm>
            <a:off x="2771357" y="2157573"/>
            <a:ext cx="4113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Finance Option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56"/>
          <p:cNvSpPr/>
          <p:nvPr/>
        </p:nvSpPr>
        <p:spPr>
          <a:xfrm>
            <a:off x="5208101" y="985791"/>
            <a:ext cx="291021" cy="320361"/>
          </a:xfrm>
          <a:custGeom>
            <a:rect b="b" l="l" r="r" t="t"/>
            <a:pathLst>
              <a:path extrusionOk="0" h="8768" w="7965">
                <a:moveTo>
                  <a:pt x="5417" y="4184"/>
                </a:moveTo>
                <a:lnTo>
                  <a:pt x="5057" y="4392"/>
                </a:lnTo>
                <a:lnTo>
                  <a:pt x="5417" y="4598"/>
                </a:lnTo>
                <a:cubicBezTo>
                  <a:pt x="5507" y="4650"/>
                  <a:pt x="5540" y="4766"/>
                  <a:pt x="5485" y="4857"/>
                </a:cubicBezTo>
                <a:cubicBezTo>
                  <a:pt x="5433" y="4947"/>
                  <a:pt x="5317" y="4977"/>
                  <a:pt x="5225" y="4925"/>
                </a:cubicBezTo>
                <a:lnTo>
                  <a:pt x="4579" y="4554"/>
                </a:lnTo>
                <a:cubicBezTo>
                  <a:pt x="4536" y="4530"/>
                  <a:pt x="4506" y="4491"/>
                  <a:pt x="4494" y="4447"/>
                </a:cubicBezTo>
                <a:cubicBezTo>
                  <a:pt x="4488" y="4426"/>
                  <a:pt x="4485" y="4405"/>
                  <a:pt x="4485" y="4384"/>
                </a:cubicBezTo>
                <a:cubicBezTo>
                  <a:pt x="4485" y="4370"/>
                  <a:pt x="4487" y="4355"/>
                  <a:pt x="4493" y="4340"/>
                </a:cubicBezTo>
                <a:cubicBezTo>
                  <a:pt x="4505" y="4294"/>
                  <a:pt x="4534" y="4254"/>
                  <a:pt x="4579" y="4227"/>
                </a:cubicBezTo>
                <a:lnTo>
                  <a:pt x="5225" y="3856"/>
                </a:lnTo>
                <a:cubicBezTo>
                  <a:pt x="5317" y="3804"/>
                  <a:pt x="5431" y="3835"/>
                  <a:pt x="5485" y="3924"/>
                </a:cubicBezTo>
                <a:cubicBezTo>
                  <a:pt x="5540" y="4016"/>
                  <a:pt x="5507" y="4132"/>
                  <a:pt x="5417" y="4184"/>
                </a:cubicBezTo>
                <a:close/>
                <a:moveTo>
                  <a:pt x="5075" y="5189"/>
                </a:moveTo>
                <a:lnTo>
                  <a:pt x="4429" y="4818"/>
                </a:lnTo>
                <a:cubicBezTo>
                  <a:pt x="4393" y="4797"/>
                  <a:pt x="4356" y="4790"/>
                  <a:pt x="4319" y="4793"/>
                </a:cubicBezTo>
                <a:cubicBezTo>
                  <a:pt x="4221" y="4800"/>
                  <a:pt x="4142" y="4882"/>
                  <a:pt x="4142" y="4981"/>
                </a:cubicBezTo>
                <a:lnTo>
                  <a:pt x="4142" y="5724"/>
                </a:lnTo>
                <a:cubicBezTo>
                  <a:pt x="4142" y="5828"/>
                  <a:pt x="4229" y="5912"/>
                  <a:pt x="4332" y="5912"/>
                </a:cubicBezTo>
                <a:cubicBezTo>
                  <a:pt x="4438" y="5912"/>
                  <a:pt x="4521" y="5828"/>
                  <a:pt x="4521" y="5724"/>
                </a:cubicBezTo>
                <a:lnTo>
                  <a:pt x="4521" y="5308"/>
                </a:lnTo>
                <a:lnTo>
                  <a:pt x="4883" y="5516"/>
                </a:lnTo>
                <a:cubicBezTo>
                  <a:pt x="4974" y="5568"/>
                  <a:pt x="5090" y="5538"/>
                  <a:pt x="5143" y="5446"/>
                </a:cubicBezTo>
                <a:cubicBezTo>
                  <a:pt x="5198" y="5357"/>
                  <a:pt x="5166" y="5243"/>
                  <a:pt x="5075" y="5189"/>
                </a:cubicBezTo>
                <a:close/>
                <a:moveTo>
                  <a:pt x="4331" y="4318"/>
                </a:moveTo>
                <a:lnTo>
                  <a:pt x="4062" y="4050"/>
                </a:lnTo>
                <a:cubicBezTo>
                  <a:pt x="4055" y="4043"/>
                  <a:pt x="4040" y="4035"/>
                  <a:pt x="4028" y="4035"/>
                </a:cubicBezTo>
                <a:lnTo>
                  <a:pt x="4010" y="4035"/>
                </a:lnTo>
                <a:lnTo>
                  <a:pt x="3970" y="4035"/>
                </a:lnTo>
                <a:lnTo>
                  <a:pt x="3951" y="4035"/>
                </a:lnTo>
                <a:cubicBezTo>
                  <a:pt x="3939" y="4035"/>
                  <a:pt x="3924" y="4041"/>
                  <a:pt x="3917" y="4050"/>
                </a:cubicBezTo>
                <a:lnTo>
                  <a:pt x="3649" y="4318"/>
                </a:lnTo>
                <a:cubicBezTo>
                  <a:pt x="3642" y="4325"/>
                  <a:pt x="3636" y="4340"/>
                  <a:pt x="3636" y="4352"/>
                </a:cubicBezTo>
                <a:lnTo>
                  <a:pt x="3636" y="4370"/>
                </a:lnTo>
                <a:lnTo>
                  <a:pt x="3636" y="4410"/>
                </a:lnTo>
                <a:lnTo>
                  <a:pt x="3636" y="4429"/>
                </a:lnTo>
                <a:cubicBezTo>
                  <a:pt x="3636" y="4441"/>
                  <a:pt x="3642" y="4456"/>
                  <a:pt x="3649" y="4463"/>
                </a:cubicBezTo>
                <a:lnTo>
                  <a:pt x="3917" y="4730"/>
                </a:lnTo>
                <a:cubicBezTo>
                  <a:pt x="3924" y="4738"/>
                  <a:pt x="3939" y="4745"/>
                  <a:pt x="3951" y="4745"/>
                </a:cubicBezTo>
                <a:lnTo>
                  <a:pt x="3970" y="4745"/>
                </a:lnTo>
                <a:lnTo>
                  <a:pt x="4010" y="4745"/>
                </a:lnTo>
                <a:lnTo>
                  <a:pt x="4028" y="4745"/>
                </a:lnTo>
                <a:cubicBezTo>
                  <a:pt x="4040" y="4745"/>
                  <a:pt x="4055" y="4739"/>
                  <a:pt x="4062" y="4730"/>
                </a:cubicBezTo>
                <a:lnTo>
                  <a:pt x="4331" y="4463"/>
                </a:lnTo>
                <a:cubicBezTo>
                  <a:pt x="4338" y="4456"/>
                  <a:pt x="4344" y="4441"/>
                  <a:pt x="4344" y="4429"/>
                </a:cubicBezTo>
                <a:lnTo>
                  <a:pt x="4344" y="4410"/>
                </a:lnTo>
                <a:lnTo>
                  <a:pt x="4344" y="4370"/>
                </a:lnTo>
                <a:lnTo>
                  <a:pt x="4344" y="4352"/>
                </a:lnTo>
                <a:cubicBezTo>
                  <a:pt x="4344" y="4340"/>
                  <a:pt x="4338" y="4325"/>
                  <a:pt x="4331" y="4318"/>
                </a:cubicBezTo>
                <a:close/>
                <a:moveTo>
                  <a:pt x="4116" y="4392"/>
                </a:moveTo>
                <a:cubicBezTo>
                  <a:pt x="4116" y="4404"/>
                  <a:pt x="4108" y="4419"/>
                  <a:pt x="4101" y="4426"/>
                </a:cubicBezTo>
                <a:lnTo>
                  <a:pt x="4022" y="4503"/>
                </a:lnTo>
                <a:cubicBezTo>
                  <a:pt x="4015" y="4511"/>
                  <a:pt x="4000" y="4518"/>
                  <a:pt x="3989" y="4518"/>
                </a:cubicBezTo>
                <a:lnTo>
                  <a:pt x="3985" y="4518"/>
                </a:lnTo>
                <a:cubicBezTo>
                  <a:pt x="3975" y="4518"/>
                  <a:pt x="3960" y="4514"/>
                  <a:pt x="3952" y="4503"/>
                </a:cubicBezTo>
                <a:lnTo>
                  <a:pt x="3874" y="4426"/>
                </a:lnTo>
                <a:cubicBezTo>
                  <a:pt x="3866" y="4419"/>
                  <a:pt x="3862" y="4404"/>
                  <a:pt x="3862" y="4392"/>
                </a:cubicBezTo>
                <a:lnTo>
                  <a:pt x="3862" y="4389"/>
                </a:lnTo>
                <a:cubicBezTo>
                  <a:pt x="3862" y="4377"/>
                  <a:pt x="3866" y="4362"/>
                  <a:pt x="3874" y="4355"/>
                </a:cubicBezTo>
                <a:lnTo>
                  <a:pt x="3952" y="4279"/>
                </a:lnTo>
                <a:cubicBezTo>
                  <a:pt x="3960" y="4272"/>
                  <a:pt x="3975" y="4264"/>
                  <a:pt x="3985" y="4264"/>
                </a:cubicBezTo>
                <a:lnTo>
                  <a:pt x="3989" y="4264"/>
                </a:lnTo>
                <a:cubicBezTo>
                  <a:pt x="4000" y="4264"/>
                  <a:pt x="4015" y="4270"/>
                  <a:pt x="4022" y="4279"/>
                </a:cubicBezTo>
                <a:lnTo>
                  <a:pt x="4101" y="4355"/>
                </a:lnTo>
                <a:cubicBezTo>
                  <a:pt x="4108" y="4362"/>
                  <a:pt x="4116" y="4377"/>
                  <a:pt x="4116" y="4389"/>
                </a:cubicBezTo>
                <a:close/>
                <a:moveTo>
                  <a:pt x="2904" y="3593"/>
                </a:moveTo>
                <a:lnTo>
                  <a:pt x="3550" y="3964"/>
                </a:lnTo>
                <a:cubicBezTo>
                  <a:pt x="3584" y="3983"/>
                  <a:pt x="3621" y="3991"/>
                  <a:pt x="3658" y="3988"/>
                </a:cubicBezTo>
                <a:cubicBezTo>
                  <a:pt x="3758" y="3981"/>
                  <a:pt x="3835" y="3899"/>
                  <a:pt x="3835" y="3798"/>
                </a:cubicBezTo>
                <a:lnTo>
                  <a:pt x="3835" y="3055"/>
                </a:lnTo>
                <a:cubicBezTo>
                  <a:pt x="3835" y="2951"/>
                  <a:pt x="3750" y="2867"/>
                  <a:pt x="3646" y="2867"/>
                </a:cubicBezTo>
                <a:cubicBezTo>
                  <a:pt x="3540" y="2867"/>
                  <a:pt x="3456" y="2951"/>
                  <a:pt x="3456" y="3055"/>
                </a:cubicBezTo>
                <a:lnTo>
                  <a:pt x="3456" y="3471"/>
                </a:lnTo>
                <a:lnTo>
                  <a:pt x="3094" y="3263"/>
                </a:lnTo>
                <a:cubicBezTo>
                  <a:pt x="3003" y="3211"/>
                  <a:pt x="2889" y="3242"/>
                  <a:pt x="2834" y="3332"/>
                </a:cubicBezTo>
                <a:cubicBezTo>
                  <a:pt x="2781" y="3425"/>
                  <a:pt x="2812" y="3541"/>
                  <a:pt x="2904" y="3593"/>
                </a:cubicBezTo>
                <a:close/>
                <a:moveTo>
                  <a:pt x="4319" y="3988"/>
                </a:moveTo>
                <a:cubicBezTo>
                  <a:pt x="4356" y="3991"/>
                  <a:pt x="4395" y="3982"/>
                  <a:pt x="4429" y="3964"/>
                </a:cubicBezTo>
                <a:lnTo>
                  <a:pt x="5075" y="3593"/>
                </a:lnTo>
                <a:cubicBezTo>
                  <a:pt x="5166" y="3541"/>
                  <a:pt x="5198" y="3425"/>
                  <a:pt x="5143" y="3335"/>
                </a:cubicBezTo>
                <a:cubicBezTo>
                  <a:pt x="5091" y="3244"/>
                  <a:pt x="4975" y="3214"/>
                  <a:pt x="4883" y="3266"/>
                </a:cubicBezTo>
                <a:lnTo>
                  <a:pt x="4523" y="3474"/>
                </a:lnTo>
                <a:lnTo>
                  <a:pt x="4523" y="3058"/>
                </a:lnTo>
                <a:cubicBezTo>
                  <a:pt x="4523" y="2954"/>
                  <a:pt x="4436" y="2868"/>
                  <a:pt x="4332" y="2868"/>
                </a:cubicBezTo>
                <a:cubicBezTo>
                  <a:pt x="4227" y="2868"/>
                  <a:pt x="4144" y="2954"/>
                  <a:pt x="4144" y="3058"/>
                </a:cubicBezTo>
                <a:lnTo>
                  <a:pt x="4144" y="3801"/>
                </a:lnTo>
                <a:cubicBezTo>
                  <a:pt x="4142" y="3899"/>
                  <a:pt x="4221" y="3981"/>
                  <a:pt x="4319" y="3988"/>
                </a:cubicBezTo>
                <a:close/>
                <a:moveTo>
                  <a:pt x="3658" y="4796"/>
                </a:moveTo>
                <a:cubicBezTo>
                  <a:pt x="3621" y="4791"/>
                  <a:pt x="3583" y="4799"/>
                  <a:pt x="3548" y="4820"/>
                </a:cubicBezTo>
                <a:lnTo>
                  <a:pt x="2903" y="5191"/>
                </a:lnTo>
                <a:cubicBezTo>
                  <a:pt x="2812" y="5243"/>
                  <a:pt x="2781" y="5360"/>
                  <a:pt x="2834" y="5449"/>
                </a:cubicBezTo>
                <a:cubicBezTo>
                  <a:pt x="2886" y="5540"/>
                  <a:pt x="3003" y="5569"/>
                  <a:pt x="3094" y="5517"/>
                </a:cubicBezTo>
                <a:lnTo>
                  <a:pt x="3456" y="5310"/>
                </a:lnTo>
                <a:lnTo>
                  <a:pt x="3456" y="5725"/>
                </a:lnTo>
                <a:cubicBezTo>
                  <a:pt x="3456" y="5829"/>
                  <a:pt x="3541" y="5914"/>
                  <a:pt x="3645" y="5914"/>
                </a:cubicBezTo>
                <a:cubicBezTo>
                  <a:pt x="3749" y="5914"/>
                  <a:pt x="3835" y="5829"/>
                  <a:pt x="3835" y="5725"/>
                </a:cubicBezTo>
                <a:lnTo>
                  <a:pt x="3835" y="4983"/>
                </a:lnTo>
                <a:cubicBezTo>
                  <a:pt x="3835" y="4882"/>
                  <a:pt x="3758" y="4800"/>
                  <a:pt x="3658" y="4796"/>
                </a:cubicBezTo>
                <a:close/>
                <a:moveTo>
                  <a:pt x="3485" y="4447"/>
                </a:moveTo>
                <a:cubicBezTo>
                  <a:pt x="3491" y="4426"/>
                  <a:pt x="3494" y="4405"/>
                  <a:pt x="3494" y="4384"/>
                </a:cubicBezTo>
                <a:cubicBezTo>
                  <a:pt x="3494" y="4370"/>
                  <a:pt x="3492" y="4355"/>
                  <a:pt x="3486" y="4340"/>
                </a:cubicBezTo>
                <a:cubicBezTo>
                  <a:pt x="3473" y="4294"/>
                  <a:pt x="3443" y="4254"/>
                  <a:pt x="3397" y="4227"/>
                </a:cubicBezTo>
                <a:lnTo>
                  <a:pt x="2751" y="3856"/>
                </a:lnTo>
                <a:cubicBezTo>
                  <a:pt x="2660" y="3804"/>
                  <a:pt x="2543" y="3835"/>
                  <a:pt x="2491" y="3924"/>
                </a:cubicBezTo>
                <a:cubicBezTo>
                  <a:pt x="2439" y="4016"/>
                  <a:pt x="2469" y="4130"/>
                  <a:pt x="2559" y="4182"/>
                </a:cubicBezTo>
                <a:lnTo>
                  <a:pt x="2920" y="4390"/>
                </a:lnTo>
                <a:lnTo>
                  <a:pt x="2559" y="4597"/>
                </a:lnTo>
                <a:cubicBezTo>
                  <a:pt x="2469" y="4649"/>
                  <a:pt x="2438" y="4763"/>
                  <a:pt x="2491" y="4855"/>
                </a:cubicBezTo>
                <a:cubicBezTo>
                  <a:pt x="2543" y="4946"/>
                  <a:pt x="2660" y="4975"/>
                  <a:pt x="2751" y="4923"/>
                </a:cubicBezTo>
                <a:lnTo>
                  <a:pt x="3397" y="4552"/>
                </a:lnTo>
                <a:cubicBezTo>
                  <a:pt x="3440" y="4530"/>
                  <a:pt x="3470" y="4491"/>
                  <a:pt x="3485" y="4447"/>
                </a:cubicBezTo>
                <a:close/>
                <a:moveTo>
                  <a:pt x="991" y="5155"/>
                </a:moveTo>
                <a:lnTo>
                  <a:pt x="991" y="3617"/>
                </a:lnTo>
                <a:cubicBezTo>
                  <a:pt x="991" y="3498"/>
                  <a:pt x="895" y="3401"/>
                  <a:pt x="776" y="3401"/>
                </a:cubicBezTo>
                <a:cubicBezTo>
                  <a:pt x="657" y="3401"/>
                  <a:pt x="561" y="3498"/>
                  <a:pt x="561" y="3617"/>
                </a:cubicBezTo>
                <a:lnTo>
                  <a:pt x="561" y="5155"/>
                </a:lnTo>
                <a:cubicBezTo>
                  <a:pt x="561" y="5274"/>
                  <a:pt x="657" y="5370"/>
                  <a:pt x="776" y="5370"/>
                </a:cubicBezTo>
                <a:cubicBezTo>
                  <a:pt x="895" y="5370"/>
                  <a:pt x="991" y="5274"/>
                  <a:pt x="991" y="5155"/>
                </a:cubicBezTo>
                <a:close/>
                <a:moveTo>
                  <a:pt x="7406" y="5154"/>
                </a:moveTo>
                <a:lnTo>
                  <a:pt x="7406" y="3630"/>
                </a:lnTo>
                <a:cubicBezTo>
                  <a:pt x="7406" y="3511"/>
                  <a:pt x="7310" y="3415"/>
                  <a:pt x="7191" y="3415"/>
                </a:cubicBezTo>
                <a:cubicBezTo>
                  <a:pt x="7072" y="3415"/>
                  <a:pt x="6976" y="3511"/>
                  <a:pt x="6976" y="3630"/>
                </a:cubicBezTo>
                <a:lnTo>
                  <a:pt x="6976" y="5154"/>
                </a:lnTo>
                <a:cubicBezTo>
                  <a:pt x="6976" y="5272"/>
                  <a:pt x="7072" y="5369"/>
                  <a:pt x="7191" y="5369"/>
                </a:cubicBezTo>
                <a:cubicBezTo>
                  <a:pt x="7310" y="5369"/>
                  <a:pt x="7406" y="5272"/>
                  <a:pt x="7406" y="5154"/>
                </a:cubicBezTo>
                <a:close/>
                <a:moveTo>
                  <a:pt x="3225" y="7650"/>
                </a:moveTo>
                <a:cubicBezTo>
                  <a:pt x="3284" y="7547"/>
                  <a:pt x="3248" y="7417"/>
                  <a:pt x="3146" y="7357"/>
                </a:cubicBezTo>
                <a:lnTo>
                  <a:pt x="1824" y="6594"/>
                </a:lnTo>
                <a:cubicBezTo>
                  <a:pt x="1723" y="6535"/>
                  <a:pt x="1591" y="6570"/>
                  <a:pt x="1532" y="6671"/>
                </a:cubicBezTo>
                <a:cubicBezTo>
                  <a:pt x="1473" y="6774"/>
                  <a:pt x="1507" y="6906"/>
                  <a:pt x="1609" y="6965"/>
                </a:cubicBezTo>
                <a:lnTo>
                  <a:pt x="2931" y="7729"/>
                </a:lnTo>
                <a:cubicBezTo>
                  <a:pt x="2965" y="7748"/>
                  <a:pt x="3002" y="7755"/>
                  <a:pt x="3039" y="7755"/>
                </a:cubicBezTo>
                <a:cubicBezTo>
                  <a:pt x="3113" y="7758"/>
                  <a:pt x="3186" y="7718"/>
                  <a:pt x="3225" y="7650"/>
                </a:cubicBezTo>
                <a:close/>
                <a:moveTo>
                  <a:pt x="6441" y="2102"/>
                </a:moveTo>
                <a:cubicBezTo>
                  <a:pt x="6501" y="2000"/>
                  <a:pt x="6465" y="1867"/>
                  <a:pt x="6364" y="1808"/>
                </a:cubicBezTo>
                <a:lnTo>
                  <a:pt x="5044" y="1048"/>
                </a:lnTo>
                <a:cubicBezTo>
                  <a:pt x="4941" y="988"/>
                  <a:pt x="4809" y="1024"/>
                  <a:pt x="4750" y="1125"/>
                </a:cubicBezTo>
                <a:cubicBezTo>
                  <a:pt x="4690" y="1227"/>
                  <a:pt x="4726" y="1360"/>
                  <a:pt x="4828" y="1419"/>
                </a:cubicBezTo>
                <a:lnTo>
                  <a:pt x="6147" y="2179"/>
                </a:lnTo>
                <a:cubicBezTo>
                  <a:pt x="6181" y="2200"/>
                  <a:pt x="6218" y="2209"/>
                  <a:pt x="6255" y="2209"/>
                </a:cubicBezTo>
                <a:cubicBezTo>
                  <a:pt x="6330" y="2209"/>
                  <a:pt x="6403" y="2170"/>
                  <a:pt x="6441" y="2102"/>
                </a:cubicBezTo>
                <a:close/>
                <a:moveTo>
                  <a:pt x="5038" y="7730"/>
                </a:moveTo>
                <a:lnTo>
                  <a:pt x="6356" y="6968"/>
                </a:lnTo>
                <a:cubicBezTo>
                  <a:pt x="6457" y="6909"/>
                  <a:pt x="6493" y="6778"/>
                  <a:pt x="6434" y="6676"/>
                </a:cubicBezTo>
                <a:cubicBezTo>
                  <a:pt x="6374" y="6573"/>
                  <a:pt x="6242" y="6538"/>
                  <a:pt x="6140" y="6597"/>
                </a:cubicBezTo>
                <a:lnTo>
                  <a:pt x="4823" y="7359"/>
                </a:lnTo>
                <a:cubicBezTo>
                  <a:pt x="4720" y="7418"/>
                  <a:pt x="4684" y="7549"/>
                  <a:pt x="4745" y="7651"/>
                </a:cubicBezTo>
                <a:cubicBezTo>
                  <a:pt x="4784" y="7721"/>
                  <a:pt x="4857" y="7760"/>
                  <a:pt x="4931" y="7760"/>
                </a:cubicBezTo>
                <a:cubicBezTo>
                  <a:pt x="4965" y="7758"/>
                  <a:pt x="5002" y="7748"/>
                  <a:pt x="5038" y="7730"/>
                </a:cubicBezTo>
                <a:close/>
                <a:moveTo>
                  <a:pt x="1824" y="2178"/>
                </a:moveTo>
                <a:lnTo>
                  <a:pt x="3142" y="1419"/>
                </a:lnTo>
                <a:cubicBezTo>
                  <a:pt x="3243" y="1360"/>
                  <a:pt x="3278" y="1227"/>
                  <a:pt x="3219" y="1125"/>
                </a:cubicBezTo>
                <a:cubicBezTo>
                  <a:pt x="3159" y="1024"/>
                  <a:pt x="3027" y="988"/>
                  <a:pt x="2926" y="1048"/>
                </a:cubicBezTo>
                <a:lnTo>
                  <a:pt x="1609" y="1807"/>
                </a:lnTo>
                <a:cubicBezTo>
                  <a:pt x="1507" y="1866"/>
                  <a:pt x="1473" y="1998"/>
                  <a:pt x="1532" y="2101"/>
                </a:cubicBezTo>
                <a:cubicBezTo>
                  <a:pt x="1571" y="2169"/>
                  <a:pt x="1643" y="2207"/>
                  <a:pt x="1718" y="2207"/>
                </a:cubicBezTo>
                <a:cubicBezTo>
                  <a:pt x="1753" y="2207"/>
                  <a:pt x="1790" y="2199"/>
                  <a:pt x="1824" y="2178"/>
                </a:cubicBezTo>
                <a:close/>
                <a:moveTo>
                  <a:pt x="7531" y="5651"/>
                </a:moveTo>
                <a:lnTo>
                  <a:pt x="7531" y="5651"/>
                </a:lnTo>
                <a:cubicBezTo>
                  <a:pt x="7274" y="5503"/>
                  <a:pt x="6961" y="5541"/>
                  <a:pt x="6750" y="5725"/>
                </a:cubicBezTo>
                <a:lnTo>
                  <a:pt x="6411" y="5531"/>
                </a:lnTo>
                <a:cubicBezTo>
                  <a:pt x="6576" y="5183"/>
                  <a:pt x="6668" y="4796"/>
                  <a:pt x="6668" y="4384"/>
                </a:cubicBezTo>
                <a:cubicBezTo>
                  <a:pt x="6668" y="3975"/>
                  <a:pt x="6575" y="3588"/>
                  <a:pt x="6411" y="3240"/>
                </a:cubicBezTo>
                <a:lnTo>
                  <a:pt x="6750" y="3045"/>
                </a:lnTo>
                <a:cubicBezTo>
                  <a:pt x="6873" y="3152"/>
                  <a:pt x="7031" y="3210"/>
                  <a:pt x="7192" y="3210"/>
                </a:cubicBezTo>
                <a:cubicBezTo>
                  <a:pt x="7308" y="3210"/>
                  <a:pt x="7426" y="3180"/>
                  <a:pt x="7531" y="3119"/>
                </a:cubicBezTo>
                <a:cubicBezTo>
                  <a:pt x="7853" y="2931"/>
                  <a:pt x="7965" y="2518"/>
                  <a:pt x="7779" y="2193"/>
                </a:cubicBezTo>
                <a:cubicBezTo>
                  <a:pt x="7592" y="1869"/>
                  <a:pt x="7178" y="1758"/>
                  <a:pt x="6852" y="1943"/>
                </a:cubicBezTo>
                <a:lnTo>
                  <a:pt x="6852" y="1943"/>
                </a:lnTo>
                <a:cubicBezTo>
                  <a:pt x="6597" y="2092"/>
                  <a:pt x="6474" y="2383"/>
                  <a:pt x="6527" y="2659"/>
                </a:cubicBezTo>
                <a:lnTo>
                  <a:pt x="6189" y="2853"/>
                </a:lnTo>
                <a:cubicBezTo>
                  <a:pt x="5743" y="2213"/>
                  <a:pt x="5027" y="1777"/>
                  <a:pt x="4206" y="1709"/>
                </a:cubicBezTo>
                <a:lnTo>
                  <a:pt x="4206" y="1318"/>
                </a:lnTo>
                <a:cubicBezTo>
                  <a:pt x="4472" y="1226"/>
                  <a:pt x="4661" y="975"/>
                  <a:pt x="4661" y="678"/>
                </a:cubicBezTo>
                <a:cubicBezTo>
                  <a:pt x="4661" y="305"/>
                  <a:pt x="4356" y="1"/>
                  <a:pt x="3984" y="1"/>
                </a:cubicBezTo>
                <a:cubicBezTo>
                  <a:pt x="3611" y="1"/>
                  <a:pt x="3306" y="305"/>
                  <a:pt x="3306" y="678"/>
                </a:cubicBezTo>
                <a:cubicBezTo>
                  <a:pt x="3306" y="973"/>
                  <a:pt x="3498" y="1226"/>
                  <a:pt x="3761" y="1318"/>
                </a:cubicBezTo>
                <a:lnTo>
                  <a:pt x="3761" y="1709"/>
                </a:lnTo>
                <a:cubicBezTo>
                  <a:pt x="2941" y="1775"/>
                  <a:pt x="2224" y="2213"/>
                  <a:pt x="1778" y="2853"/>
                </a:cubicBezTo>
                <a:lnTo>
                  <a:pt x="1441" y="2659"/>
                </a:lnTo>
                <a:cubicBezTo>
                  <a:pt x="1493" y="2384"/>
                  <a:pt x="1370" y="2092"/>
                  <a:pt x="1115" y="1943"/>
                </a:cubicBezTo>
                <a:lnTo>
                  <a:pt x="1115" y="1943"/>
                </a:lnTo>
                <a:cubicBezTo>
                  <a:pt x="791" y="1756"/>
                  <a:pt x="375" y="1867"/>
                  <a:pt x="188" y="2193"/>
                </a:cubicBezTo>
                <a:cubicBezTo>
                  <a:pt x="1" y="2515"/>
                  <a:pt x="112" y="2931"/>
                  <a:pt x="436" y="3119"/>
                </a:cubicBezTo>
                <a:cubicBezTo>
                  <a:pt x="541" y="3180"/>
                  <a:pt x="659" y="3210"/>
                  <a:pt x="775" y="3210"/>
                </a:cubicBezTo>
                <a:cubicBezTo>
                  <a:pt x="935" y="3210"/>
                  <a:pt x="1095" y="3152"/>
                  <a:pt x="1219" y="3045"/>
                </a:cubicBezTo>
                <a:lnTo>
                  <a:pt x="1556" y="3240"/>
                </a:lnTo>
                <a:cubicBezTo>
                  <a:pt x="1391" y="3587"/>
                  <a:pt x="1299" y="3975"/>
                  <a:pt x="1299" y="4384"/>
                </a:cubicBezTo>
                <a:cubicBezTo>
                  <a:pt x="1299" y="4796"/>
                  <a:pt x="1392" y="5180"/>
                  <a:pt x="1556" y="5531"/>
                </a:cubicBezTo>
                <a:lnTo>
                  <a:pt x="1219" y="5725"/>
                </a:lnTo>
                <a:cubicBezTo>
                  <a:pt x="1006" y="5541"/>
                  <a:pt x="693" y="5503"/>
                  <a:pt x="436" y="5651"/>
                </a:cubicBezTo>
                <a:lnTo>
                  <a:pt x="436" y="5651"/>
                </a:lnTo>
                <a:cubicBezTo>
                  <a:pt x="114" y="5838"/>
                  <a:pt x="2" y="6252"/>
                  <a:pt x="188" y="6578"/>
                </a:cubicBezTo>
                <a:cubicBezTo>
                  <a:pt x="314" y="6794"/>
                  <a:pt x="540" y="6915"/>
                  <a:pt x="776" y="6915"/>
                </a:cubicBezTo>
                <a:cubicBezTo>
                  <a:pt x="890" y="6915"/>
                  <a:pt x="1008" y="6885"/>
                  <a:pt x="1113" y="6824"/>
                </a:cubicBezTo>
                <a:cubicBezTo>
                  <a:pt x="1370" y="6676"/>
                  <a:pt x="1492" y="6386"/>
                  <a:pt x="1440" y="6110"/>
                </a:cubicBezTo>
                <a:lnTo>
                  <a:pt x="1778" y="5914"/>
                </a:lnTo>
                <a:cubicBezTo>
                  <a:pt x="2224" y="6555"/>
                  <a:pt x="2940" y="6991"/>
                  <a:pt x="3761" y="7060"/>
                </a:cubicBezTo>
                <a:lnTo>
                  <a:pt x="3761" y="7449"/>
                </a:lnTo>
                <a:cubicBezTo>
                  <a:pt x="3495" y="7543"/>
                  <a:pt x="3306" y="7792"/>
                  <a:pt x="3306" y="8089"/>
                </a:cubicBezTo>
                <a:cubicBezTo>
                  <a:pt x="3306" y="8464"/>
                  <a:pt x="3611" y="8768"/>
                  <a:pt x="3984" y="8768"/>
                </a:cubicBezTo>
                <a:cubicBezTo>
                  <a:pt x="4356" y="8768"/>
                  <a:pt x="4661" y="8464"/>
                  <a:pt x="4661" y="8089"/>
                </a:cubicBezTo>
                <a:cubicBezTo>
                  <a:pt x="4661" y="7795"/>
                  <a:pt x="4469" y="7543"/>
                  <a:pt x="4206" y="7449"/>
                </a:cubicBezTo>
                <a:lnTo>
                  <a:pt x="4206" y="7060"/>
                </a:lnTo>
                <a:cubicBezTo>
                  <a:pt x="5026" y="6993"/>
                  <a:pt x="5743" y="6555"/>
                  <a:pt x="6189" y="5914"/>
                </a:cubicBezTo>
                <a:lnTo>
                  <a:pt x="6526" y="6110"/>
                </a:lnTo>
                <a:cubicBezTo>
                  <a:pt x="6474" y="6385"/>
                  <a:pt x="6597" y="6676"/>
                  <a:pt x="6852" y="6824"/>
                </a:cubicBezTo>
                <a:cubicBezTo>
                  <a:pt x="6959" y="6885"/>
                  <a:pt x="7075" y="6915"/>
                  <a:pt x="7191" y="6915"/>
                </a:cubicBezTo>
                <a:cubicBezTo>
                  <a:pt x="7424" y="6915"/>
                  <a:pt x="7653" y="6794"/>
                  <a:pt x="7779" y="6578"/>
                </a:cubicBezTo>
                <a:cubicBezTo>
                  <a:pt x="7965" y="6252"/>
                  <a:pt x="7853" y="5838"/>
                  <a:pt x="7531" y="5651"/>
                </a:cubicBezTo>
                <a:close/>
                <a:moveTo>
                  <a:pt x="7066" y="2319"/>
                </a:moveTo>
                <a:cubicBezTo>
                  <a:pt x="7185" y="2251"/>
                  <a:pt x="7338" y="2291"/>
                  <a:pt x="7406" y="2409"/>
                </a:cubicBezTo>
                <a:cubicBezTo>
                  <a:pt x="7475" y="2528"/>
                  <a:pt x="7435" y="2681"/>
                  <a:pt x="7316" y="2749"/>
                </a:cubicBezTo>
                <a:cubicBezTo>
                  <a:pt x="7197" y="2818"/>
                  <a:pt x="7044" y="2778"/>
                  <a:pt x="6976" y="2659"/>
                </a:cubicBezTo>
                <a:cubicBezTo>
                  <a:pt x="6909" y="2540"/>
                  <a:pt x="6950" y="2387"/>
                  <a:pt x="7066" y="2319"/>
                </a:cubicBezTo>
                <a:close/>
                <a:moveTo>
                  <a:pt x="993" y="2659"/>
                </a:moveTo>
                <a:cubicBezTo>
                  <a:pt x="925" y="2778"/>
                  <a:pt x="773" y="2818"/>
                  <a:pt x="653" y="2749"/>
                </a:cubicBezTo>
                <a:cubicBezTo>
                  <a:pt x="534" y="2681"/>
                  <a:pt x="494" y="2528"/>
                  <a:pt x="562" y="2409"/>
                </a:cubicBezTo>
                <a:cubicBezTo>
                  <a:pt x="608" y="2331"/>
                  <a:pt x="693" y="2286"/>
                  <a:pt x="778" y="2286"/>
                </a:cubicBezTo>
                <a:cubicBezTo>
                  <a:pt x="821" y="2286"/>
                  <a:pt x="864" y="2297"/>
                  <a:pt x="902" y="2319"/>
                </a:cubicBezTo>
                <a:cubicBezTo>
                  <a:pt x="1021" y="2387"/>
                  <a:pt x="1061" y="2540"/>
                  <a:pt x="993" y="2659"/>
                </a:cubicBezTo>
                <a:close/>
                <a:moveTo>
                  <a:pt x="902" y="6453"/>
                </a:moveTo>
                <a:cubicBezTo>
                  <a:pt x="783" y="6521"/>
                  <a:pt x="632" y="6481"/>
                  <a:pt x="562" y="6362"/>
                </a:cubicBezTo>
                <a:cubicBezTo>
                  <a:pt x="494" y="6244"/>
                  <a:pt x="534" y="6091"/>
                  <a:pt x="653" y="6022"/>
                </a:cubicBezTo>
                <a:cubicBezTo>
                  <a:pt x="773" y="5954"/>
                  <a:pt x="925" y="5994"/>
                  <a:pt x="993" y="6113"/>
                </a:cubicBezTo>
                <a:cubicBezTo>
                  <a:pt x="1061" y="6232"/>
                  <a:pt x="1021" y="6385"/>
                  <a:pt x="902" y="6453"/>
                </a:cubicBezTo>
                <a:close/>
                <a:moveTo>
                  <a:pt x="3737" y="684"/>
                </a:moveTo>
                <a:cubicBezTo>
                  <a:pt x="3737" y="546"/>
                  <a:pt x="3848" y="434"/>
                  <a:pt x="3985" y="434"/>
                </a:cubicBezTo>
                <a:cubicBezTo>
                  <a:pt x="4123" y="434"/>
                  <a:pt x="4234" y="546"/>
                  <a:pt x="4234" y="684"/>
                </a:cubicBezTo>
                <a:cubicBezTo>
                  <a:pt x="4234" y="821"/>
                  <a:pt x="4123" y="932"/>
                  <a:pt x="3985" y="932"/>
                </a:cubicBezTo>
                <a:cubicBezTo>
                  <a:pt x="3848" y="930"/>
                  <a:pt x="3737" y="819"/>
                  <a:pt x="3737" y="684"/>
                </a:cubicBezTo>
                <a:close/>
                <a:moveTo>
                  <a:pt x="4233" y="8089"/>
                </a:moveTo>
                <a:cubicBezTo>
                  <a:pt x="4233" y="8227"/>
                  <a:pt x="4122" y="8339"/>
                  <a:pt x="3984" y="8339"/>
                </a:cubicBezTo>
                <a:cubicBezTo>
                  <a:pt x="3845" y="8339"/>
                  <a:pt x="3734" y="8227"/>
                  <a:pt x="3734" y="8089"/>
                </a:cubicBezTo>
                <a:cubicBezTo>
                  <a:pt x="3734" y="7953"/>
                  <a:pt x="3845" y="7841"/>
                  <a:pt x="3984" y="7841"/>
                </a:cubicBezTo>
                <a:cubicBezTo>
                  <a:pt x="4122" y="7841"/>
                  <a:pt x="4233" y="7953"/>
                  <a:pt x="4233" y="8089"/>
                </a:cubicBezTo>
                <a:close/>
                <a:moveTo>
                  <a:pt x="5961" y="5467"/>
                </a:moveTo>
                <a:cubicBezTo>
                  <a:pt x="5950" y="5482"/>
                  <a:pt x="5936" y="5497"/>
                  <a:pt x="5927" y="5516"/>
                </a:cubicBezTo>
                <a:cubicBezTo>
                  <a:pt x="5920" y="5531"/>
                  <a:pt x="5914" y="5543"/>
                  <a:pt x="5908" y="5558"/>
                </a:cubicBezTo>
                <a:cubicBezTo>
                  <a:pt x="5520" y="6193"/>
                  <a:pt x="4830" y="6621"/>
                  <a:pt x="4037" y="6640"/>
                </a:cubicBezTo>
                <a:cubicBezTo>
                  <a:pt x="4021" y="6636"/>
                  <a:pt x="4001" y="6633"/>
                  <a:pt x="3984" y="6633"/>
                </a:cubicBezTo>
                <a:cubicBezTo>
                  <a:pt x="3964" y="6633"/>
                  <a:pt x="3946" y="6634"/>
                  <a:pt x="3930" y="6640"/>
                </a:cubicBezTo>
                <a:cubicBezTo>
                  <a:pt x="3139" y="6621"/>
                  <a:pt x="2447" y="6193"/>
                  <a:pt x="2059" y="5558"/>
                </a:cubicBezTo>
                <a:cubicBezTo>
                  <a:pt x="2055" y="5541"/>
                  <a:pt x="2047" y="5526"/>
                  <a:pt x="2040" y="5511"/>
                </a:cubicBezTo>
                <a:cubicBezTo>
                  <a:pt x="2040" y="5510"/>
                  <a:pt x="2038" y="5510"/>
                  <a:pt x="2038" y="5507"/>
                </a:cubicBezTo>
                <a:cubicBezTo>
                  <a:pt x="2029" y="5494"/>
                  <a:pt x="2017" y="5480"/>
                  <a:pt x="2007" y="5467"/>
                </a:cubicBezTo>
                <a:cubicBezTo>
                  <a:pt x="1830" y="5146"/>
                  <a:pt x="1729" y="4778"/>
                  <a:pt x="1729" y="4386"/>
                </a:cubicBezTo>
                <a:cubicBezTo>
                  <a:pt x="1729" y="3995"/>
                  <a:pt x="1830" y="3627"/>
                  <a:pt x="2007" y="3305"/>
                </a:cubicBezTo>
                <a:cubicBezTo>
                  <a:pt x="2017" y="3293"/>
                  <a:pt x="2029" y="3280"/>
                  <a:pt x="2037" y="3265"/>
                </a:cubicBezTo>
                <a:cubicBezTo>
                  <a:pt x="2037" y="3263"/>
                  <a:pt x="2038" y="3262"/>
                  <a:pt x="2038" y="3262"/>
                </a:cubicBezTo>
                <a:cubicBezTo>
                  <a:pt x="2047" y="3247"/>
                  <a:pt x="2053" y="3231"/>
                  <a:pt x="2056" y="3216"/>
                </a:cubicBezTo>
                <a:cubicBezTo>
                  <a:pt x="2445" y="2580"/>
                  <a:pt x="3136" y="2151"/>
                  <a:pt x="3927" y="2133"/>
                </a:cubicBezTo>
                <a:cubicBezTo>
                  <a:pt x="3945" y="2136"/>
                  <a:pt x="3963" y="2141"/>
                  <a:pt x="3982" y="2141"/>
                </a:cubicBezTo>
                <a:cubicBezTo>
                  <a:pt x="4000" y="2141"/>
                  <a:pt x="4019" y="2139"/>
                  <a:pt x="4036" y="2133"/>
                </a:cubicBezTo>
                <a:cubicBezTo>
                  <a:pt x="4825" y="2151"/>
                  <a:pt x="5519" y="2580"/>
                  <a:pt x="5907" y="3216"/>
                </a:cubicBezTo>
                <a:cubicBezTo>
                  <a:pt x="5910" y="3232"/>
                  <a:pt x="5917" y="3247"/>
                  <a:pt x="5924" y="3262"/>
                </a:cubicBezTo>
                <a:cubicBezTo>
                  <a:pt x="5935" y="3278"/>
                  <a:pt x="5945" y="3293"/>
                  <a:pt x="5959" y="3306"/>
                </a:cubicBezTo>
                <a:cubicBezTo>
                  <a:pt x="6135" y="3627"/>
                  <a:pt x="6235" y="3995"/>
                  <a:pt x="6235" y="4386"/>
                </a:cubicBezTo>
                <a:cubicBezTo>
                  <a:pt x="6239" y="4778"/>
                  <a:pt x="6138" y="5146"/>
                  <a:pt x="5961" y="5467"/>
                </a:cubicBezTo>
                <a:close/>
                <a:moveTo>
                  <a:pt x="7406" y="6362"/>
                </a:moveTo>
                <a:cubicBezTo>
                  <a:pt x="7338" y="6481"/>
                  <a:pt x="7185" y="6521"/>
                  <a:pt x="7066" y="6453"/>
                </a:cubicBezTo>
                <a:cubicBezTo>
                  <a:pt x="6947" y="6385"/>
                  <a:pt x="6907" y="6232"/>
                  <a:pt x="6976" y="6113"/>
                </a:cubicBezTo>
                <a:cubicBezTo>
                  <a:pt x="7022" y="6033"/>
                  <a:pt x="7105" y="5988"/>
                  <a:pt x="7191" y="5988"/>
                </a:cubicBezTo>
                <a:cubicBezTo>
                  <a:pt x="7234" y="5988"/>
                  <a:pt x="7276" y="6000"/>
                  <a:pt x="7316" y="6022"/>
                </a:cubicBezTo>
                <a:cubicBezTo>
                  <a:pt x="7435" y="6091"/>
                  <a:pt x="7475" y="6244"/>
                  <a:pt x="7406" y="6362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56"/>
          <p:cNvSpPr/>
          <p:nvPr/>
        </p:nvSpPr>
        <p:spPr>
          <a:xfrm>
            <a:off x="5975746" y="984167"/>
            <a:ext cx="340128" cy="323613"/>
          </a:xfrm>
          <a:custGeom>
            <a:rect b="b" l="l" r="r" t="t"/>
            <a:pathLst>
              <a:path extrusionOk="0" h="8857" w="9309">
                <a:moveTo>
                  <a:pt x="3985" y="437"/>
                </a:moveTo>
                <a:cubicBezTo>
                  <a:pt x="4121" y="437"/>
                  <a:pt x="4233" y="548"/>
                  <a:pt x="4233" y="686"/>
                </a:cubicBezTo>
                <a:cubicBezTo>
                  <a:pt x="4233" y="823"/>
                  <a:pt x="4121" y="934"/>
                  <a:pt x="3985" y="934"/>
                </a:cubicBezTo>
                <a:cubicBezTo>
                  <a:pt x="3847" y="934"/>
                  <a:pt x="3735" y="823"/>
                  <a:pt x="3735" y="686"/>
                </a:cubicBezTo>
                <a:cubicBezTo>
                  <a:pt x="3735" y="548"/>
                  <a:pt x="3847" y="437"/>
                  <a:pt x="3985" y="437"/>
                </a:cubicBezTo>
                <a:close/>
                <a:moveTo>
                  <a:pt x="3031" y="1023"/>
                </a:moveTo>
                <a:cubicBezTo>
                  <a:pt x="2995" y="1023"/>
                  <a:pt x="2958" y="1032"/>
                  <a:pt x="2924" y="1052"/>
                </a:cubicBezTo>
                <a:lnTo>
                  <a:pt x="1609" y="1810"/>
                </a:lnTo>
                <a:cubicBezTo>
                  <a:pt x="1506" y="1870"/>
                  <a:pt x="1471" y="2002"/>
                  <a:pt x="1530" y="2105"/>
                </a:cubicBezTo>
                <a:cubicBezTo>
                  <a:pt x="1572" y="2171"/>
                  <a:pt x="1641" y="2210"/>
                  <a:pt x="1716" y="2210"/>
                </a:cubicBezTo>
                <a:cubicBezTo>
                  <a:pt x="1753" y="2210"/>
                  <a:pt x="1788" y="2201"/>
                  <a:pt x="1824" y="2182"/>
                </a:cubicBezTo>
                <a:lnTo>
                  <a:pt x="3140" y="1423"/>
                </a:lnTo>
                <a:cubicBezTo>
                  <a:pt x="3242" y="1364"/>
                  <a:pt x="3276" y="1231"/>
                  <a:pt x="3217" y="1130"/>
                </a:cubicBezTo>
                <a:cubicBezTo>
                  <a:pt x="3177" y="1062"/>
                  <a:pt x="3105" y="1023"/>
                  <a:pt x="3031" y="1023"/>
                </a:cubicBezTo>
                <a:close/>
                <a:moveTo>
                  <a:pt x="4936" y="1020"/>
                </a:moveTo>
                <a:cubicBezTo>
                  <a:pt x="4863" y="1020"/>
                  <a:pt x="4791" y="1058"/>
                  <a:pt x="4751" y="1126"/>
                </a:cubicBezTo>
                <a:cubicBezTo>
                  <a:pt x="4692" y="1230"/>
                  <a:pt x="4727" y="1362"/>
                  <a:pt x="4828" y="1421"/>
                </a:cubicBezTo>
                <a:lnTo>
                  <a:pt x="6148" y="2182"/>
                </a:lnTo>
                <a:cubicBezTo>
                  <a:pt x="6182" y="2203"/>
                  <a:pt x="6220" y="2210"/>
                  <a:pt x="6257" y="2210"/>
                </a:cubicBezTo>
                <a:cubicBezTo>
                  <a:pt x="6331" y="2210"/>
                  <a:pt x="6402" y="2171"/>
                  <a:pt x="6442" y="2103"/>
                </a:cubicBezTo>
                <a:cubicBezTo>
                  <a:pt x="6502" y="2001"/>
                  <a:pt x="6466" y="1868"/>
                  <a:pt x="6364" y="1809"/>
                </a:cubicBezTo>
                <a:lnTo>
                  <a:pt x="5043" y="1049"/>
                </a:lnTo>
                <a:cubicBezTo>
                  <a:pt x="5010" y="1029"/>
                  <a:pt x="4973" y="1020"/>
                  <a:pt x="4936" y="1020"/>
                </a:cubicBezTo>
                <a:close/>
                <a:moveTo>
                  <a:pt x="777" y="2289"/>
                </a:moveTo>
                <a:cubicBezTo>
                  <a:pt x="819" y="2289"/>
                  <a:pt x="862" y="2299"/>
                  <a:pt x="900" y="2321"/>
                </a:cubicBezTo>
                <a:cubicBezTo>
                  <a:pt x="1019" y="2390"/>
                  <a:pt x="1061" y="2543"/>
                  <a:pt x="993" y="2661"/>
                </a:cubicBezTo>
                <a:cubicBezTo>
                  <a:pt x="946" y="2741"/>
                  <a:pt x="862" y="2785"/>
                  <a:pt x="777" y="2785"/>
                </a:cubicBezTo>
                <a:cubicBezTo>
                  <a:pt x="734" y="2785"/>
                  <a:pt x="692" y="2774"/>
                  <a:pt x="653" y="2752"/>
                </a:cubicBezTo>
                <a:cubicBezTo>
                  <a:pt x="534" y="2684"/>
                  <a:pt x="492" y="2531"/>
                  <a:pt x="562" y="2412"/>
                </a:cubicBezTo>
                <a:cubicBezTo>
                  <a:pt x="608" y="2333"/>
                  <a:pt x="691" y="2289"/>
                  <a:pt x="777" y="2289"/>
                </a:cubicBezTo>
                <a:close/>
                <a:moveTo>
                  <a:pt x="7192" y="2288"/>
                </a:moveTo>
                <a:cubicBezTo>
                  <a:pt x="7277" y="2288"/>
                  <a:pt x="7361" y="2332"/>
                  <a:pt x="7407" y="2412"/>
                </a:cubicBezTo>
                <a:cubicBezTo>
                  <a:pt x="7476" y="2531"/>
                  <a:pt x="7434" y="2684"/>
                  <a:pt x="7315" y="2752"/>
                </a:cubicBezTo>
                <a:cubicBezTo>
                  <a:pt x="7276" y="2774"/>
                  <a:pt x="7233" y="2785"/>
                  <a:pt x="7191" y="2785"/>
                </a:cubicBezTo>
                <a:cubicBezTo>
                  <a:pt x="7106" y="2785"/>
                  <a:pt x="7023" y="2741"/>
                  <a:pt x="6977" y="2661"/>
                </a:cubicBezTo>
                <a:cubicBezTo>
                  <a:pt x="6907" y="2543"/>
                  <a:pt x="6949" y="2390"/>
                  <a:pt x="7067" y="2321"/>
                </a:cubicBezTo>
                <a:cubicBezTo>
                  <a:pt x="7107" y="2299"/>
                  <a:pt x="7149" y="2288"/>
                  <a:pt x="7192" y="2288"/>
                </a:cubicBezTo>
                <a:close/>
                <a:moveTo>
                  <a:pt x="5318" y="3137"/>
                </a:moveTo>
                <a:lnTo>
                  <a:pt x="5318" y="3172"/>
                </a:lnTo>
                <a:lnTo>
                  <a:pt x="5395" y="3172"/>
                </a:lnTo>
                <a:lnTo>
                  <a:pt x="5395" y="3380"/>
                </a:lnTo>
                <a:lnTo>
                  <a:pt x="5435" y="3380"/>
                </a:lnTo>
                <a:lnTo>
                  <a:pt x="5435" y="3172"/>
                </a:lnTo>
                <a:lnTo>
                  <a:pt x="5511" y="3172"/>
                </a:lnTo>
                <a:lnTo>
                  <a:pt x="5511" y="3137"/>
                </a:lnTo>
                <a:close/>
                <a:moveTo>
                  <a:pt x="5548" y="3137"/>
                </a:moveTo>
                <a:lnTo>
                  <a:pt x="5548" y="3380"/>
                </a:lnTo>
                <a:lnTo>
                  <a:pt x="5590" y="3380"/>
                </a:lnTo>
                <a:lnTo>
                  <a:pt x="5590" y="3211"/>
                </a:lnTo>
                <a:lnTo>
                  <a:pt x="5660" y="3301"/>
                </a:lnTo>
                <a:lnTo>
                  <a:pt x="5675" y="3301"/>
                </a:lnTo>
                <a:lnTo>
                  <a:pt x="5746" y="3211"/>
                </a:lnTo>
                <a:lnTo>
                  <a:pt x="5746" y="3380"/>
                </a:lnTo>
                <a:lnTo>
                  <a:pt x="5784" y="3380"/>
                </a:lnTo>
                <a:lnTo>
                  <a:pt x="5784" y="3137"/>
                </a:lnTo>
                <a:lnTo>
                  <a:pt x="5755" y="3137"/>
                </a:lnTo>
                <a:lnTo>
                  <a:pt x="5667" y="3249"/>
                </a:lnTo>
                <a:lnTo>
                  <a:pt x="5581" y="3137"/>
                </a:lnTo>
                <a:close/>
                <a:moveTo>
                  <a:pt x="3645" y="2869"/>
                </a:moveTo>
                <a:cubicBezTo>
                  <a:pt x="3539" y="2869"/>
                  <a:pt x="3455" y="2954"/>
                  <a:pt x="3455" y="3058"/>
                </a:cubicBezTo>
                <a:lnTo>
                  <a:pt x="3455" y="3474"/>
                </a:lnTo>
                <a:lnTo>
                  <a:pt x="3094" y="3266"/>
                </a:lnTo>
                <a:cubicBezTo>
                  <a:pt x="3063" y="3249"/>
                  <a:pt x="3031" y="3241"/>
                  <a:pt x="2999" y="3241"/>
                </a:cubicBezTo>
                <a:cubicBezTo>
                  <a:pt x="2933" y="3241"/>
                  <a:pt x="2870" y="3274"/>
                  <a:pt x="2834" y="3334"/>
                </a:cubicBezTo>
                <a:cubicBezTo>
                  <a:pt x="2782" y="3428"/>
                  <a:pt x="2812" y="3543"/>
                  <a:pt x="2902" y="3595"/>
                </a:cubicBezTo>
                <a:lnTo>
                  <a:pt x="3548" y="3967"/>
                </a:lnTo>
                <a:cubicBezTo>
                  <a:pt x="3579" y="3983"/>
                  <a:pt x="3610" y="3991"/>
                  <a:pt x="3642" y="3991"/>
                </a:cubicBezTo>
                <a:cubicBezTo>
                  <a:pt x="3648" y="3991"/>
                  <a:pt x="3653" y="3991"/>
                  <a:pt x="3658" y="3990"/>
                </a:cubicBezTo>
                <a:cubicBezTo>
                  <a:pt x="3756" y="3983"/>
                  <a:pt x="3833" y="3901"/>
                  <a:pt x="3833" y="3800"/>
                </a:cubicBezTo>
                <a:lnTo>
                  <a:pt x="3833" y="3058"/>
                </a:lnTo>
                <a:cubicBezTo>
                  <a:pt x="3833" y="2954"/>
                  <a:pt x="3749" y="2869"/>
                  <a:pt x="3645" y="2869"/>
                </a:cubicBezTo>
                <a:close/>
                <a:moveTo>
                  <a:pt x="4334" y="2871"/>
                </a:moveTo>
                <a:cubicBezTo>
                  <a:pt x="4230" y="2871"/>
                  <a:pt x="4144" y="2957"/>
                  <a:pt x="4144" y="3061"/>
                </a:cubicBezTo>
                <a:lnTo>
                  <a:pt x="4144" y="3803"/>
                </a:lnTo>
                <a:cubicBezTo>
                  <a:pt x="4144" y="3901"/>
                  <a:pt x="4222" y="3983"/>
                  <a:pt x="4320" y="3990"/>
                </a:cubicBezTo>
                <a:cubicBezTo>
                  <a:pt x="4326" y="3991"/>
                  <a:pt x="4331" y="3991"/>
                  <a:pt x="4336" y="3991"/>
                </a:cubicBezTo>
                <a:cubicBezTo>
                  <a:pt x="4368" y="3991"/>
                  <a:pt x="4400" y="3983"/>
                  <a:pt x="4430" y="3967"/>
                </a:cubicBezTo>
                <a:lnTo>
                  <a:pt x="5076" y="3595"/>
                </a:lnTo>
                <a:cubicBezTo>
                  <a:pt x="5167" y="3543"/>
                  <a:pt x="5196" y="3428"/>
                  <a:pt x="5144" y="3337"/>
                </a:cubicBezTo>
                <a:cubicBezTo>
                  <a:pt x="5108" y="3277"/>
                  <a:pt x="5044" y="3244"/>
                  <a:pt x="4979" y="3244"/>
                </a:cubicBezTo>
                <a:cubicBezTo>
                  <a:pt x="4947" y="3244"/>
                  <a:pt x="4914" y="3252"/>
                  <a:pt x="4885" y="3269"/>
                </a:cubicBezTo>
                <a:lnTo>
                  <a:pt x="4522" y="3477"/>
                </a:lnTo>
                <a:lnTo>
                  <a:pt x="4522" y="3061"/>
                </a:lnTo>
                <a:cubicBezTo>
                  <a:pt x="4522" y="2957"/>
                  <a:pt x="4439" y="2871"/>
                  <a:pt x="4334" y="2871"/>
                </a:cubicBezTo>
                <a:close/>
                <a:moveTo>
                  <a:pt x="3989" y="4268"/>
                </a:moveTo>
                <a:cubicBezTo>
                  <a:pt x="4001" y="4268"/>
                  <a:pt x="4016" y="4274"/>
                  <a:pt x="4023" y="4281"/>
                </a:cubicBezTo>
                <a:lnTo>
                  <a:pt x="4101" y="4357"/>
                </a:lnTo>
                <a:cubicBezTo>
                  <a:pt x="4108" y="4365"/>
                  <a:pt x="4115" y="4379"/>
                  <a:pt x="4115" y="4391"/>
                </a:cubicBezTo>
                <a:lnTo>
                  <a:pt x="4115" y="4394"/>
                </a:lnTo>
                <a:cubicBezTo>
                  <a:pt x="4115" y="4406"/>
                  <a:pt x="4108" y="4421"/>
                  <a:pt x="4101" y="4428"/>
                </a:cubicBezTo>
                <a:lnTo>
                  <a:pt x="4023" y="4506"/>
                </a:lnTo>
                <a:cubicBezTo>
                  <a:pt x="4016" y="4513"/>
                  <a:pt x="4001" y="4519"/>
                  <a:pt x="3989" y="4519"/>
                </a:cubicBezTo>
                <a:lnTo>
                  <a:pt x="3986" y="4519"/>
                </a:lnTo>
                <a:cubicBezTo>
                  <a:pt x="3974" y="4519"/>
                  <a:pt x="3959" y="4513"/>
                  <a:pt x="3952" y="4506"/>
                </a:cubicBezTo>
                <a:lnTo>
                  <a:pt x="3875" y="4428"/>
                </a:lnTo>
                <a:cubicBezTo>
                  <a:pt x="3867" y="4421"/>
                  <a:pt x="3861" y="4406"/>
                  <a:pt x="3861" y="4394"/>
                </a:cubicBezTo>
                <a:lnTo>
                  <a:pt x="3861" y="4391"/>
                </a:lnTo>
                <a:cubicBezTo>
                  <a:pt x="3861" y="4379"/>
                  <a:pt x="3867" y="4365"/>
                  <a:pt x="3875" y="4357"/>
                </a:cubicBezTo>
                <a:lnTo>
                  <a:pt x="3952" y="4281"/>
                </a:lnTo>
                <a:cubicBezTo>
                  <a:pt x="3959" y="4274"/>
                  <a:pt x="3974" y="4268"/>
                  <a:pt x="3986" y="4268"/>
                </a:cubicBezTo>
                <a:close/>
                <a:moveTo>
                  <a:pt x="3949" y="4038"/>
                </a:moveTo>
                <a:cubicBezTo>
                  <a:pt x="3937" y="4038"/>
                  <a:pt x="3922" y="4045"/>
                  <a:pt x="3915" y="4053"/>
                </a:cubicBezTo>
                <a:lnTo>
                  <a:pt x="3648" y="4320"/>
                </a:lnTo>
                <a:cubicBezTo>
                  <a:pt x="3639" y="4327"/>
                  <a:pt x="3633" y="4342"/>
                  <a:pt x="3636" y="4354"/>
                </a:cubicBezTo>
                <a:lnTo>
                  <a:pt x="3636" y="4372"/>
                </a:lnTo>
                <a:lnTo>
                  <a:pt x="3636" y="4412"/>
                </a:lnTo>
                <a:lnTo>
                  <a:pt x="3636" y="4431"/>
                </a:lnTo>
                <a:cubicBezTo>
                  <a:pt x="3636" y="4443"/>
                  <a:pt x="3640" y="4458"/>
                  <a:pt x="3648" y="4466"/>
                </a:cubicBezTo>
                <a:lnTo>
                  <a:pt x="3915" y="4733"/>
                </a:lnTo>
                <a:cubicBezTo>
                  <a:pt x="3922" y="4742"/>
                  <a:pt x="3937" y="4748"/>
                  <a:pt x="3949" y="4748"/>
                </a:cubicBezTo>
                <a:lnTo>
                  <a:pt x="4026" y="4748"/>
                </a:lnTo>
                <a:cubicBezTo>
                  <a:pt x="4038" y="4748"/>
                  <a:pt x="4053" y="4740"/>
                  <a:pt x="4060" y="4733"/>
                </a:cubicBezTo>
                <a:lnTo>
                  <a:pt x="4329" y="4466"/>
                </a:lnTo>
                <a:cubicBezTo>
                  <a:pt x="4337" y="4458"/>
                  <a:pt x="4343" y="4443"/>
                  <a:pt x="4343" y="4431"/>
                </a:cubicBezTo>
                <a:lnTo>
                  <a:pt x="4343" y="4412"/>
                </a:lnTo>
                <a:lnTo>
                  <a:pt x="4343" y="4372"/>
                </a:lnTo>
                <a:lnTo>
                  <a:pt x="4343" y="4354"/>
                </a:lnTo>
                <a:cubicBezTo>
                  <a:pt x="4343" y="4342"/>
                  <a:pt x="4337" y="4327"/>
                  <a:pt x="4329" y="4320"/>
                </a:cubicBezTo>
                <a:lnTo>
                  <a:pt x="4060" y="4053"/>
                </a:lnTo>
                <a:cubicBezTo>
                  <a:pt x="4053" y="4044"/>
                  <a:pt x="4038" y="4038"/>
                  <a:pt x="4026" y="4038"/>
                </a:cubicBezTo>
                <a:close/>
                <a:moveTo>
                  <a:pt x="2654" y="3833"/>
                </a:moveTo>
                <a:cubicBezTo>
                  <a:pt x="2589" y="3833"/>
                  <a:pt x="2524" y="3867"/>
                  <a:pt x="2489" y="3927"/>
                </a:cubicBezTo>
                <a:cubicBezTo>
                  <a:pt x="2437" y="4019"/>
                  <a:pt x="2467" y="4133"/>
                  <a:pt x="2558" y="4185"/>
                </a:cubicBezTo>
                <a:lnTo>
                  <a:pt x="2919" y="4393"/>
                </a:lnTo>
                <a:lnTo>
                  <a:pt x="2558" y="4599"/>
                </a:lnTo>
                <a:cubicBezTo>
                  <a:pt x="2467" y="4651"/>
                  <a:pt x="2436" y="4766"/>
                  <a:pt x="2489" y="4858"/>
                </a:cubicBezTo>
                <a:cubicBezTo>
                  <a:pt x="2524" y="4918"/>
                  <a:pt x="2588" y="4951"/>
                  <a:pt x="2653" y="4951"/>
                </a:cubicBezTo>
                <a:cubicBezTo>
                  <a:pt x="2686" y="4951"/>
                  <a:pt x="2719" y="4943"/>
                  <a:pt x="2749" y="4926"/>
                </a:cubicBezTo>
                <a:lnTo>
                  <a:pt x="3395" y="4555"/>
                </a:lnTo>
                <a:cubicBezTo>
                  <a:pt x="3440" y="4532"/>
                  <a:pt x="3469" y="4494"/>
                  <a:pt x="3483" y="4449"/>
                </a:cubicBezTo>
                <a:cubicBezTo>
                  <a:pt x="3489" y="4428"/>
                  <a:pt x="3492" y="4408"/>
                  <a:pt x="3492" y="4387"/>
                </a:cubicBezTo>
                <a:cubicBezTo>
                  <a:pt x="3492" y="4372"/>
                  <a:pt x="3490" y="4357"/>
                  <a:pt x="3484" y="4342"/>
                </a:cubicBezTo>
                <a:cubicBezTo>
                  <a:pt x="3472" y="4296"/>
                  <a:pt x="3443" y="4256"/>
                  <a:pt x="3395" y="4229"/>
                </a:cubicBezTo>
                <a:lnTo>
                  <a:pt x="2749" y="3858"/>
                </a:lnTo>
                <a:cubicBezTo>
                  <a:pt x="2719" y="3841"/>
                  <a:pt x="2687" y="3833"/>
                  <a:pt x="2654" y="3833"/>
                </a:cubicBezTo>
                <a:close/>
                <a:moveTo>
                  <a:pt x="5322" y="3834"/>
                </a:moveTo>
                <a:cubicBezTo>
                  <a:pt x="5289" y="3834"/>
                  <a:pt x="5256" y="3842"/>
                  <a:pt x="5226" y="3860"/>
                </a:cubicBezTo>
                <a:lnTo>
                  <a:pt x="4580" y="4231"/>
                </a:lnTo>
                <a:cubicBezTo>
                  <a:pt x="4536" y="4256"/>
                  <a:pt x="4506" y="4296"/>
                  <a:pt x="4493" y="4342"/>
                </a:cubicBezTo>
                <a:cubicBezTo>
                  <a:pt x="4490" y="4357"/>
                  <a:pt x="4487" y="4372"/>
                  <a:pt x="4485" y="4387"/>
                </a:cubicBezTo>
                <a:cubicBezTo>
                  <a:pt x="4485" y="4408"/>
                  <a:pt x="4487" y="4428"/>
                  <a:pt x="4494" y="4448"/>
                </a:cubicBezTo>
                <a:cubicBezTo>
                  <a:pt x="4507" y="4492"/>
                  <a:pt x="4537" y="4532"/>
                  <a:pt x="4580" y="4556"/>
                </a:cubicBezTo>
                <a:lnTo>
                  <a:pt x="5226" y="4927"/>
                </a:lnTo>
                <a:cubicBezTo>
                  <a:pt x="5256" y="4944"/>
                  <a:pt x="5288" y="4953"/>
                  <a:pt x="5321" y="4953"/>
                </a:cubicBezTo>
                <a:cubicBezTo>
                  <a:pt x="5386" y="4953"/>
                  <a:pt x="5450" y="4919"/>
                  <a:pt x="5486" y="4859"/>
                </a:cubicBezTo>
                <a:cubicBezTo>
                  <a:pt x="5538" y="4767"/>
                  <a:pt x="5508" y="4653"/>
                  <a:pt x="5418" y="4601"/>
                </a:cubicBezTo>
                <a:lnTo>
                  <a:pt x="5057" y="4394"/>
                </a:lnTo>
                <a:lnTo>
                  <a:pt x="5418" y="4186"/>
                </a:lnTo>
                <a:cubicBezTo>
                  <a:pt x="5508" y="4134"/>
                  <a:pt x="5539" y="4020"/>
                  <a:pt x="5486" y="3928"/>
                </a:cubicBezTo>
                <a:cubicBezTo>
                  <a:pt x="5451" y="3868"/>
                  <a:pt x="5387" y="3834"/>
                  <a:pt x="5322" y="3834"/>
                </a:cubicBezTo>
                <a:close/>
                <a:moveTo>
                  <a:pt x="7192" y="3417"/>
                </a:moveTo>
                <a:cubicBezTo>
                  <a:pt x="7073" y="3417"/>
                  <a:pt x="6977" y="3514"/>
                  <a:pt x="6977" y="3633"/>
                </a:cubicBezTo>
                <a:lnTo>
                  <a:pt x="6977" y="4795"/>
                </a:lnTo>
                <a:cubicBezTo>
                  <a:pt x="6977" y="4914"/>
                  <a:pt x="7073" y="5011"/>
                  <a:pt x="7192" y="5011"/>
                </a:cubicBezTo>
                <a:cubicBezTo>
                  <a:pt x="7311" y="5011"/>
                  <a:pt x="7407" y="4914"/>
                  <a:pt x="7407" y="4795"/>
                </a:cubicBezTo>
                <a:lnTo>
                  <a:pt x="7407" y="3633"/>
                </a:lnTo>
                <a:cubicBezTo>
                  <a:pt x="7407" y="3514"/>
                  <a:pt x="7311" y="3417"/>
                  <a:pt x="7192" y="3417"/>
                </a:cubicBezTo>
                <a:close/>
                <a:moveTo>
                  <a:pt x="777" y="3404"/>
                </a:moveTo>
                <a:cubicBezTo>
                  <a:pt x="658" y="3404"/>
                  <a:pt x="562" y="3500"/>
                  <a:pt x="562" y="3619"/>
                </a:cubicBezTo>
                <a:lnTo>
                  <a:pt x="562" y="5158"/>
                </a:lnTo>
                <a:cubicBezTo>
                  <a:pt x="562" y="5276"/>
                  <a:pt x="658" y="5373"/>
                  <a:pt x="777" y="5373"/>
                </a:cubicBezTo>
                <a:cubicBezTo>
                  <a:pt x="896" y="5371"/>
                  <a:pt x="993" y="5276"/>
                  <a:pt x="993" y="5158"/>
                </a:cubicBezTo>
                <a:lnTo>
                  <a:pt x="993" y="3619"/>
                </a:lnTo>
                <a:cubicBezTo>
                  <a:pt x="993" y="3500"/>
                  <a:pt x="896" y="3404"/>
                  <a:pt x="777" y="3404"/>
                </a:cubicBezTo>
                <a:close/>
                <a:moveTo>
                  <a:pt x="4336" y="4795"/>
                </a:moveTo>
                <a:cubicBezTo>
                  <a:pt x="4331" y="4795"/>
                  <a:pt x="4325" y="4795"/>
                  <a:pt x="4320" y="4795"/>
                </a:cubicBezTo>
                <a:cubicBezTo>
                  <a:pt x="4221" y="4803"/>
                  <a:pt x="4144" y="4884"/>
                  <a:pt x="4144" y="4984"/>
                </a:cubicBezTo>
                <a:lnTo>
                  <a:pt x="4144" y="5726"/>
                </a:lnTo>
                <a:cubicBezTo>
                  <a:pt x="4144" y="5830"/>
                  <a:pt x="4228" y="5915"/>
                  <a:pt x="4332" y="5915"/>
                </a:cubicBezTo>
                <a:cubicBezTo>
                  <a:pt x="4439" y="5915"/>
                  <a:pt x="4522" y="5830"/>
                  <a:pt x="4522" y="5726"/>
                </a:cubicBezTo>
                <a:lnTo>
                  <a:pt x="4522" y="5311"/>
                </a:lnTo>
                <a:lnTo>
                  <a:pt x="4885" y="5518"/>
                </a:lnTo>
                <a:cubicBezTo>
                  <a:pt x="4915" y="5536"/>
                  <a:pt x="4947" y="5544"/>
                  <a:pt x="4979" y="5544"/>
                </a:cubicBezTo>
                <a:cubicBezTo>
                  <a:pt x="5044" y="5544"/>
                  <a:pt x="5108" y="5510"/>
                  <a:pt x="5144" y="5449"/>
                </a:cubicBezTo>
                <a:cubicBezTo>
                  <a:pt x="5196" y="5360"/>
                  <a:pt x="5167" y="5245"/>
                  <a:pt x="5076" y="5192"/>
                </a:cubicBezTo>
                <a:lnTo>
                  <a:pt x="4430" y="4820"/>
                </a:lnTo>
                <a:cubicBezTo>
                  <a:pt x="4400" y="4803"/>
                  <a:pt x="4368" y="4795"/>
                  <a:pt x="4336" y="4795"/>
                </a:cubicBezTo>
                <a:close/>
                <a:moveTo>
                  <a:pt x="3637" y="4797"/>
                </a:moveTo>
                <a:cubicBezTo>
                  <a:pt x="3606" y="4797"/>
                  <a:pt x="3575" y="4805"/>
                  <a:pt x="3548" y="4822"/>
                </a:cubicBezTo>
                <a:lnTo>
                  <a:pt x="2902" y="5193"/>
                </a:lnTo>
                <a:cubicBezTo>
                  <a:pt x="2810" y="5245"/>
                  <a:pt x="2779" y="5362"/>
                  <a:pt x="2834" y="5450"/>
                </a:cubicBezTo>
                <a:cubicBezTo>
                  <a:pt x="2869" y="5512"/>
                  <a:pt x="2932" y="5545"/>
                  <a:pt x="2998" y="5545"/>
                </a:cubicBezTo>
                <a:cubicBezTo>
                  <a:pt x="3030" y="5545"/>
                  <a:pt x="3063" y="5537"/>
                  <a:pt x="3094" y="5520"/>
                </a:cubicBezTo>
                <a:lnTo>
                  <a:pt x="3455" y="5312"/>
                </a:lnTo>
                <a:lnTo>
                  <a:pt x="3455" y="5728"/>
                </a:lnTo>
                <a:cubicBezTo>
                  <a:pt x="3455" y="5832"/>
                  <a:pt x="3541" y="5916"/>
                  <a:pt x="3645" y="5916"/>
                </a:cubicBezTo>
                <a:cubicBezTo>
                  <a:pt x="3749" y="5916"/>
                  <a:pt x="3833" y="5832"/>
                  <a:pt x="3833" y="5728"/>
                </a:cubicBezTo>
                <a:lnTo>
                  <a:pt x="3833" y="4985"/>
                </a:lnTo>
                <a:cubicBezTo>
                  <a:pt x="3833" y="4884"/>
                  <a:pt x="3756" y="4803"/>
                  <a:pt x="3658" y="4798"/>
                </a:cubicBezTo>
                <a:cubicBezTo>
                  <a:pt x="3651" y="4797"/>
                  <a:pt x="3644" y="4797"/>
                  <a:pt x="3637" y="4797"/>
                </a:cubicBezTo>
                <a:close/>
                <a:moveTo>
                  <a:pt x="777" y="5991"/>
                </a:moveTo>
                <a:cubicBezTo>
                  <a:pt x="862" y="5991"/>
                  <a:pt x="946" y="6036"/>
                  <a:pt x="993" y="6115"/>
                </a:cubicBezTo>
                <a:cubicBezTo>
                  <a:pt x="1061" y="6234"/>
                  <a:pt x="1019" y="6387"/>
                  <a:pt x="900" y="6455"/>
                </a:cubicBezTo>
                <a:cubicBezTo>
                  <a:pt x="862" y="6476"/>
                  <a:pt x="819" y="6487"/>
                  <a:pt x="776" y="6487"/>
                </a:cubicBezTo>
                <a:cubicBezTo>
                  <a:pt x="754" y="6487"/>
                  <a:pt x="733" y="6485"/>
                  <a:pt x="712" y="6479"/>
                </a:cubicBezTo>
                <a:cubicBezTo>
                  <a:pt x="648" y="6463"/>
                  <a:pt x="595" y="6421"/>
                  <a:pt x="560" y="6365"/>
                </a:cubicBezTo>
                <a:cubicBezTo>
                  <a:pt x="492" y="6246"/>
                  <a:pt x="534" y="6093"/>
                  <a:pt x="653" y="6025"/>
                </a:cubicBezTo>
                <a:cubicBezTo>
                  <a:pt x="692" y="6002"/>
                  <a:pt x="734" y="5991"/>
                  <a:pt x="777" y="5991"/>
                </a:cubicBezTo>
                <a:close/>
                <a:moveTo>
                  <a:pt x="4038" y="2136"/>
                </a:moveTo>
                <a:cubicBezTo>
                  <a:pt x="4831" y="2155"/>
                  <a:pt x="5522" y="2583"/>
                  <a:pt x="5909" y="3218"/>
                </a:cubicBezTo>
                <a:cubicBezTo>
                  <a:pt x="5912" y="3235"/>
                  <a:pt x="5918" y="3249"/>
                  <a:pt x="5927" y="3264"/>
                </a:cubicBezTo>
                <a:cubicBezTo>
                  <a:pt x="5937" y="3281"/>
                  <a:pt x="5948" y="3295"/>
                  <a:pt x="5961" y="3309"/>
                </a:cubicBezTo>
                <a:cubicBezTo>
                  <a:pt x="6138" y="3630"/>
                  <a:pt x="6237" y="3998"/>
                  <a:pt x="6237" y="4390"/>
                </a:cubicBezTo>
                <a:cubicBezTo>
                  <a:pt x="6237" y="5615"/>
                  <a:pt x="5256" y="6613"/>
                  <a:pt x="4038" y="6643"/>
                </a:cubicBezTo>
                <a:cubicBezTo>
                  <a:pt x="4022" y="6637"/>
                  <a:pt x="4003" y="6635"/>
                  <a:pt x="3985" y="6635"/>
                </a:cubicBezTo>
                <a:cubicBezTo>
                  <a:pt x="3965" y="6635"/>
                  <a:pt x="3948" y="6640"/>
                  <a:pt x="3930" y="6643"/>
                </a:cubicBezTo>
                <a:cubicBezTo>
                  <a:pt x="3138" y="6625"/>
                  <a:pt x="2448" y="6196"/>
                  <a:pt x="2060" y="5560"/>
                </a:cubicBezTo>
                <a:cubicBezTo>
                  <a:pt x="2057" y="5544"/>
                  <a:pt x="2051" y="5529"/>
                  <a:pt x="2042" y="5514"/>
                </a:cubicBezTo>
                <a:cubicBezTo>
                  <a:pt x="2042" y="5512"/>
                  <a:pt x="2041" y="5512"/>
                  <a:pt x="2041" y="5511"/>
                </a:cubicBezTo>
                <a:cubicBezTo>
                  <a:pt x="2031" y="5496"/>
                  <a:pt x="2020" y="5483"/>
                  <a:pt x="2008" y="5469"/>
                </a:cubicBezTo>
                <a:cubicBezTo>
                  <a:pt x="1833" y="5149"/>
                  <a:pt x="1732" y="4780"/>
                  <a:pt x="1732" y="4390"/>
                </a:cubicBezTo>
                <a:cubicBezTo>
                  <a:pt x="1732" y="3998"/>
                  <a:pt x="1833" y="3628"/>
                  <a:pt x="2008" y="3307"/>
                </a:cubicBezTo>
                <a:cubicBezTo>
                  <a:pt x="2020" y="3295"/>
                  <a:pt x="2029" y="3284"/>
                  <a:pt x="2038" y="3269"/>
                </a:cubicBezTo>
                <a:cubicBezTo>
                  <a:pt x="2038" y="3269"/>
                  <a:pt x="2041" y="3266"/>
                  <a:pt x="2041" y="3264"/>
                </a:cubicBezTo>
                <a:cubicBezTo>
                  <a:pt x="2048" y="3249"/>
                  <a:pt x="2056" y="3235"/>
                  <a:pt x="2059" y="3218"/>
                </a:cubicBezTo>
                <a:cubicBezTo>
                  <a:pt x="2446" y="2583"/>
                  <a:pt x="3140" y="2155"/>
                  <a:pt x="3930" y="2136"/>
                </a:cubicBezTo>
                <a:cubicBezTo>
                  <a:pt x="3948" y="2142"/>
                  <a:pt x="3965" y="2143"/>
                  <a:pt x="3985" y="2143"/>
                </a:cubicBezTo>
                <a:cubicBezTo>
                  <a:pt x="4003" y="2143"/>
                  <a:pt x="4022" y="2140"/>
                  <a:pt x="4038" y="2136"/>
                </a:cubicBezTo>
                <a:close/>
                <a:moveTo>
                  <a:pt x="7997" y="5750"/>
                </a:moveTo>
                <a:cubicBezTo>
                  <a:pt x="8388" y="5750"/>
                  <a:pt x="8658" y="6001"/>
                  <a:pt x="8658" y="6359"/>
                </a:cubicBezTo>
                <a:lnTo>
                  <a:pt x="8658" y="6741"/>
                </a:lnTo>
                <a:lnTo>
                  <a:pt x="7162" y="6741"/>
                </a:lnTo>
                <a:lnTo>
                  <a:pt x="7162" y="6359"/>
                </a:lnTo>
                <a:cubicBezTo>
                  <a:pt x="7162" y="5979"/>
                  <a:pt x="7522" y="5750"/>
                  <a:pt x="7871" y="5750"/>
                </a:cubicBezTo>
                <a:close/>
                <a:moveTo>
                  <a:pt x="1717" y="6568"/>
                </a:moveTo>
                <a:cubicBezTo>
                  <a:pt x="1642" y="6568"/>
                  <a:pt x="1570" y="6606"/>
                  <a:pt x="1530" y="6674"/>
                </a:cubicBezTo>
                <a:cubicBezTo>
                  <a:pt x="1471" y="6776"/>
                  <a:pt x="1506" y="6908"/>
                  <a:pt x="1609" y="6968"/>
                </a:cubicBezTo>
                <a:lnTo>
                  <a:pt x="2929" y="7731"/>
                </a:lnTo>
                <a:cubicBezTo>
                  <a:pt x="2963" y="7750"/>
                  <a:pt x="3000" y="7758"/>
                  <a:pt x="3037" y="7758"/>
                </a:cubicBezTo>
                <a:cubicBezTo>
                  <a:pt x="3112" y="7758"/>
                  <a:pt x="3184" y="7719"/>
                  <a:pt x="3223" y="7651"/>
                </a:cubicBezTo>
                <a:cubicBezTo>
                  <a:pt x="3284" y="7550"/>
                  <a:pt x="3250" y="7419"/>
                  <a:pt x="3146" y="7360"/>
                </a:cubicBezTo>
                <a:lnTo>
                  <a:pt x="1824" y="6596"/>
                </a:lnTo>
                <a:cubicBezTo>
                  <a:pt x="1790" y="6577"/>
                  <a:pt x="1753" y="6568"/>
                  <a:pt x="1717" y="6568"/>
                </a:cubicBezTo>
                <a:close/>
                <a:moveTo>
                  <a:pt x="6091" y="6662"/>
                </a:moveTo>
                <a:cubicBezTo>
                  <a:pt x="6055" y="6662"/>
                  <a:pt x="6017" y="6672"/>
                  <a:pt x="5983" y="6692"/>
                </a:cubicBezTo>
                <a:lnTo>
                  <a:pt x="4824" y="7361"/>
                </a:lnTo>
                <a:cubicBezTo>
                  <a:pt x="4721" y="7421"/>
                  <a:pt x="4686" y="7553"/>
                  <a:pt x="4745" y="7654"/>
                </a:cubicBezTo>
                <a:cubicBezTo>
                  <a:pt x="4784" y="7724"/>
                  <a:pt x="4856" y="7762"/>
                  <a:pt x="4931" y="7762"/>
                </a:cubicBezTo>
                <a:cubicBezTo>
                  <a:pt x="4968" y="7762"/>
                  <a:pt x="5003" y="7752"/>
                  <a:pt x="5039" y="7732"/>
                </a:cubicBezTo>
                <a:lnTo>
                  <a:pt x="6199" y="7061"/>
                </a:lnTo>
                <a:cubicBezTo>
                  <a:pt x="6301" y="7002"/>
                  <a:pt x="6335" y="6871"/>
                  <a:pt x="6276" y="6769"/>
                </a:cubicBezTo>
                <a:cubicBezTo>
                  <a:pt x="6236" y="6700"/>
                  <a:pt x="6165" y="6662"/>
                  <a:pt x="6091" y="6662"/>
                </a:cubicBezTo>
                <a:close/>
                <a:moveTo>
                  <a:pt x="7911" y="7456"/>
                </a:moveTo>
                <a:cubicBezTo>
                  <a:pt x="7991" y="7456"/>
                  <a:pt x="8058" y="7520"/>
                  <a:pt x="8058" y="7602"/>
                </a:cubicBezTo>
                <a:cubicBezTo>
                  <a:pt x="8058" y="7649"/>
                  <a:pt x="8036" y="7691"/>
                  <a:pt x="7998" y="7719"/>
                </a:cubicBezTo>
                <a:cubicBezTo>
                  <a:pt x="7966" y="7744"/>
                  <a:pt x="7945" y="7784"/>
                  <a:pt x="7945" y="7826"/>
                </a:cubicBezTo>
                <a:lnTo>
                  <a:pt x="7945" y="8089"/>
                </a:lnTo>
                <a:lnTo>
                  <a:pt x="7877" y="8089"/>
                </a:lnTo>
                <a:lnTo>
                  <a:pt x="7877" y="7826"/>
                </a:lnTo>
                <a:cubicBezTo>
                  <a:pt x="7877" y="7784"/>
                  <a:pt x="7856" y="7744"/>
                  <a:pt x="7823" y="7719"/>
                </a:cubicBezTo>
                <a:cubicBezTo>
                  <a:pt x="7786" y="7691"/>
                  <a:pt x="7764" y="7649"/>
                  <a:pt x="7764" y="7602"/>
                </a:cubicBezTo>
                <a:cubicBezTo>
                  <a:pt x="7764" y="7520"/>
                  <a:pt x="7832" y="7456"/>
                  <a:pt x="7911" y="7456"/>
                </a:cubicBezTo>
                <a:close/>
                <a:moveTo>
                  <a:pt x="3985" y="7844"/>
                </a:moveTo>
                <a:cubicBezTo>
                  <a:pt x="4121" y="7844"/>
                  <a:pt x="4233" y="7955"/>
                  <a:pt x="4233" y="8092"/>
                </a:cubicBezTo>
                <a:cubicBezTo>
                  <a:pt x="4233" y="8230"/>
                  <a:pt x="4121" y="8341"/>
                  <a:pt x="3985" y="8341"/>
                </a:cubicBezTo>
                <a:cubicBezTo>
                  <a:pt x="3847" y="8341"/>
                  <a:pt x="3735" y="8230"/>
                  <a:pt x="3735" y="8092"/>
                </a:cubicBezTo>
                <a:cubicBezTo>
                  <a:pt x="3735" y="7955"/>
                  <a:pt x="3847" y="7844"/>
                  <a:pt x="3985" y="7844"/>
                </a:cubicBezTo>
                <a:close/>
                <a:moveTo>
                  <a:pt x="7909" y="7186"/>
                </a:moveTo>
                <a:cubicBezTo>
                  <a:pt x="7679" y="7186"/>
                  <a:pt x="7494" y="7375"/>
                  <a:pt x="7494" y="7602"/>
                </a:cubicBezTo>
                <a:cubicBezTo>
                  <a:pt x="7494" y="7710"/>
                  <a:pt x="7535" y="7810"/>
                  <a:pt x="7608" y="7887"/>
                </a:cubicBezTo>
                <a:lnTo>
                  <a:pt x="7605" y="7887"/>
                </a:lnTo>
                <a:lnTo>
                  <a:pt x="7605" y="8110"/>
                </a:lnTo>
                <a:cubicBezTo>
                  <a:pt x="7605" y="8245"/>
                  <a:pt x="7716" y="8356"/>
                  <a:pt x="7853" y="8356"/>
                </a:cubicBezTo>
                <a:lnTo>
                  <a:pt x="7966" y="8356"/>
                </a:lnTo>
                <a:cubicBezTo>
                  <a:pt x="8101" y="8356"/>
                  <a:pt x="8212" y="8245"/>
                  <a:pt x="8212" y="8110"/>
                </a:cubicBezTo>
                <a:lnTo>
                  <a:pt x="8212" y="7887"/>
                </a:lnTo>
                <a:cubicBezTo>
                  <a:pt x="8285" y="7808"/>
                  <a:pt x="8325" y="7709"/>
                  <a:pt x="8325" y="7602"/>
                </a:cubicBezTo>
                <a:cubicBezTo>
                  <a:pt x="8325" y="7372"/>
                  <a:pt x="8140" y="7186"/>
                  <a:pt x="7909" y="7186"/>
                </a:cubicBezTo>
                <a:close/>
                <a:moveTo>
                  <a:pt x="8875" y="7170"/>
                </a:moveTo>
                <a:lnTo>
                  <a:pt x="8875" y="7983"/>
                </a:lnTo>
                <a:cubicBezTo>
                  <a:pt x="8875" y="8203"/>
                  <a:pt x="8734" y="8430"/>
                  <a:pt x="8499" y="8430"/>
                </a:cubicBezTo>
                <a:lnTo>
                  <a:pt x="7373" y="8430"/>
                </a:lnTo>
                <a:cubicBezTo>
                  <a:pt x="7149" y="8430"/>
                  <a:pt x="6943" y="8217"/>
                  <a:pt x="6943" y="7983"/>
                </a:cubicBezTo>
                <a:lnTo>
                  <a:pt x="6943" y="7170"/>
                </a:lnTo>
                <a:close/>
                <a:moveTo>
                  <a:pt x="3985" y="0"/>
                </a:moveTo>
                <a:cubicBezTo>
                  <a:pt x="3610" y="0"/>
                  <a:pt x="3306" y="305"/>
                  <a:pt x="3306" y="679"/>
                </a:cubicBezTo>
                <a:cubicBezTo>
                  <a:pt x="3306" y="976"/>
                  <a:pt x="3496" y="1225"/>
                  <a:pt x="3762" y="1319"/>
                </a:cubicBezTo>
                <a:lnTo>
                  <a:pt x="3762" y="1708"/>
                </a:lnTo>
                <a:cubicBezTo>
                  <a:pt x="2941" y="1778"/>
                  <a:pt x="2225" y="2213"/>
                  <a:pt x="1780" y="2854"/>
                </a:cubicBezTo>
                <a:lnTo>
                  <a:pt x="1441" y="2658"/>
                </a:lnTo>
                <a:cubicBezTo>
                  <a:pt x="1493" y="2382"/>
                  <a:pt x="1371" y="2093"/>
                  <a:pt x="1114" y="1944"/>
                </a:cubicBezTo>
                <a:cubicBezTo>
                  <a:pt x="1008" y="1883"/>
                  <a:pt x="892" y="1854"/>
                  <a:pt x="777" y="1854"/>
                </a:cubicBezTo>
                <a:cubicBezTo>
                  <a:pt x="543" y="1854"/>
                  <a:pt x="314" y="1976"/>
                  <a:pt x="188" y="2194"/>
                </a:cubicBezTo>
                <a:cubicBezTo>
                  <a:pt x="2" y="2517"/>
                  <a:pt x="113" y="2932"/>
                  <a:pt x="437" y="3119"/>
                </a:cubicBezTo>
                <a:cubicBezTo>
                  <a:pt x="543" y="3181"/>
                  <a:pt x="660" y="3211"/>
                  <a:pt x="774" y="3211"/>
                </a:cubicBezTo>
                <a:cubicBezTo>
                  <a:pt x="936" y="3211"/>
                  <a:pt x="1094" y="3153"/>
                  <a:pt x="1218" y="3044"/>
                </a:cubicBezTo>
                <a:lnTo>
                  <a:pt x="1557" y="3240"/>
                </a:lnTo>
                <a:cubicBezTo>
                  <a:pt x="1393" y="3589"/>
                  <a:pt x="1300" y="3976"/>
                  <a:pt x="1300" y="4385"/>
                </a:cubicBezTo>
                <a:cubicBezTo>
                  <a:pt x="1300" y="4795"/>
                  <a:pt x="1391" y="5183"/>
                  <a:pt x="1557" y="5530"/>
                </a:cubicBezTo>
                <a:lnTo>
                  <a:pt x="1218" y="5726"/>
                </a:lnTo>
                <a:cubicBezTo>
                  <a:pt x="1095" y="5619"/>
                  <a:pt x="937" y="5561"/>
                  <a:pt x="775" y="5561"/>
                </a:cubicBezTo>
                <a:cubicBezTo>
                  <a:pt x="660" y="5561"/>
                  <a:pt x="543" y="5590"/>
                  <a:pt x="437" y="5652"/>
                </a:cubicBezTo>
                <a:cubicBezTo>
                  <a:pt x="112" y="5839"/>
                  <a:pt x="1" y="6255"/>
                  <a:pt x="188" y="6577"/>
                </a:cubicBezTo>
                <a:cubicBezTo>
                  <a:pt x="280" y="6733"/>
                  <a:pt x="425" y="6847"/>
                  <a:pt x="601" y="6893"/>
                </a:cubicBezTo>
                <a:cubicBezTo>
                  <a:pt x="658" y="6910"/>
                  <a:pt x="718" y="6917"/>
                  <a:pt x="777" y="6917"/>
                </a:cubicBezTo>
                <a:cubicBezTo>
                  <a:pt x="893" y="6917"/>
                  <a:pt x="1010" y="6886"/>
                  <a:pt x="1114" y="6827"/>
                </a:cubicBezTo>
                <a:cubicBezTo>
                  <a:pt x="1371" y="6678"/>
                  <a:pt x="1493" y="6386"/>
                  <a:pt x="1441" y="6111"/>
                </a:cubicBezTo>
                <a:lnTo>
                  <a:pt x="1780" y="5916"/>
                </a:lnTo>
                <a:cubicBezTo>
                  <a:pt x="2225" y="6556"/>
                  <a:pt x="2941" y="6996"/>
                  <a:pt x="3762" y="7063"/>
                </a:cubicBezTo>
                <a:lnTo>
                  <a:pt x="3762" y="7452"/>
                </a:lnTo>
                <a:cubicBezTo>
                  <a:pt x="3498" y="7545"/>
                  <a:pt x="3306" y="7798"/>
                  <a:pt x="3306" y="8092"/>
                </a:cubicBezTo>
                <a:cubicBezTo>
                  <a:pt x="3306" y="8466"/>
                  <a:pt x="3610" y="8770"/>
                  <a:pt x="3985" y="8770"/>
                </a:cubicBezTo>
                <a:cubicBezTo>
                  <a:pt x="4357" y="8770"/>
                  <a:pt x="4662" y="8466"/>
                  <a:pt x="4662" y="8092"/>
                </a:cubicBezTo>
                <a:cubicBezTo>
                  <a:pt x="4662" y="7795"/>
                  <a:pt x="4470" y="7545"/>
                  <a:pt x="4207" y="7450"/>
                </a:cubicBezTo>
                <a:lnTo>
                  <a:pt x="4207" y="7060"/>
                </a:lnTo>
                <a:cubicBezTo>
                  <a:pt x="5582" y="6947"/>
                  <a:pt x="6668" y="5790"/>
                  <a:pt x="6668" y="4385"/>
                </a:cubicBezTo>
                <a:cubicBezTo>
                  <a:pt x="6668" y="3976"/>
                  <a:pt x="6577" y="3586"/>
                  <a:pt x="6413" y="3240"/>
                </a:cubicBezTo>
                <a:lnTo>
                  <a:pt x="6750" y="3044"/>
                </a:lnTo>
                <a:cubicBezTo>
                  <a:pt x="6873" y="3153"/>
                  <a:pt x="7032" y="3211"/>
                  <a:pt x="7194" y="3211"/>
                </a:cubicBezTo>
                <a:cubicBezTo>
                  <a:pt x="7308" y="3211"/>
                  <a:pt x="7425" y="3181"/>
                  <a:pt x="7531" y="3119"/>
                </a:cubicBezTo>
                <a:cubicBezTo>
                  <a:pt x="7856" y="2932"/>
                  <a:pt x="7967" y="2516"/>
                  <a:pt x="7780" y="2194"/>
                </a:cubicBezTo>
                <a:cubicBezTo>
                  <a:pt x="7655" y="1975"/>
                  <a:pt x="7426" y="1853"/>
                  <a:pt x="7191" y="1853"/>
                </a:cubicBezTo>
                <a:cubicBezTo>
                  <a:pt x="7076" y="1853"/>
                  <a:pt x="6960" y="1883"/>
                  <a:pt x="6854" y="1944"/>
                </a:cubicBezTo>
                <a:cubicBezTo>
                  <a:pt x="6598" y="2093"/>
                  <a:pt x="6475" y="2385"/>
                  <a:pt x="6527" y="2658"/>
                </a:cubicBezTo>
                <a:lnTo>
                  <a:pt x="6190" y="2854"/>
                </a:lnTo>
                <a:cubicBezTo>
                  <a:pt x="5744" y="2213"/>
                  <a:pt x="5027" y="1775"/>
                  <a:pt x="4207" y="1708"/>
                </a:cubicBezTo>
                <a:lnTo>
                  <a:pt x="4207" y="1319"/>
                </a:lnTo>
                <a:cubicBezTo>
                  <a:pt x="4470" y="1225"/>
                  <a:pt x="4662" y="973"/>
                  <a:pt x="4662" y="679"/>
                </a:cubicBezTo>
                <a:cubicBezTo>
                  <a:pt x="4662" y="305"/>
                  <a:pt x="4357" y="0"/>
                  <a:pt x="3985" y="0"/>
                </a:cubicBezTo>
                <a:close/>
                <a:moveTo>
                  <a:pt x="7872" y="5319"/>
                </a:moveTo>
                <a:cubicBezTo>
                  <a:pt x="7234" y="5319"/>
                  <a:pt x="6735" y="5775"/>
                  <a:pt x="6735" y="6357"/>
                </a:cubicBezTo>
                <a:lnTo>
                  <a:pt x="6735" y="6739"/>
                </a:lnTo>
                <a:lnTo>
                  <a:pt x="6729" y="6739"/>
                </a:lnTo>
                <a:cubicBezTo>
                  <a:pt x="6610" y="6739"/>
                  <a:pt x="6514" y="6836"/>
                  <a:pt x="6514" y="6954"/>
                </a:cubicBezTo>
                <a:lnTo>
                  <a:pt x="6514" y="7980"/>
                </a:lnTo>
                <a:cubicBezTo>
                  <a:pt x="6514" y="8456"/>
                  <a:pt x="6910" y="8857"/>
                  <a:pt x="7375" y="8857"/>
                </a:cubicBezTo>
                <a:lnTo>
                  <a:pt x="8500" y="8857"/>
                </a:lnTo>
                <a:cubicBezTo>
                  <a:pt x="8953" y="8857"/>
                  <a:pt x="9308" y="8473"/>
                  <a:pt x="9308" y="7980"/>
                </a:cubicBezTo>
                <a:lnTo>
                  <a:pt x="9308" y="6954"/>
                </a:lnTo>
                <a:cubicBezTo>
                  <a:pt x="9308" y="6837"/>
                  <a:pt x="9212" y="6741"/>
                  <a:pt x="9094" y="6739"/>
                </a:cubicBezTo>
                <a:lnTo>
                  <a:pt x="9088" y="6739"/>
                </a:lnTo>
                <a:lnTo>
                  <a:pt x="9088" y="6357"/>
                </a:lnTo>
                <a:cubicBezTo>
                  <a:pt x="9088" y="5765"/>
                  <a:pt x="8621" y="5319"/>
                  <a:pt x="7998" y="5319"/>
                </a:cubicBezTo>
                <a:close/>
              </a:path>
            </a:pathLst>
          </a:custGeom>
          <a:solidFill>
            <a:srgbClr val="29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Google Shape;953;p56"/>
          <p:cNvSpPr/>
          <p:nvPr/>
        </p:nvSpPr>
        <p:spPr>
          <a:xfrm>
            <a:off x="4394531" y="977954"/>
            <a:ext cx="333770" cy="336035"/>
          </a:xfrm>
          <a:custGeom>
            <a:rect b="b" l="l" r="r" t="t"/>
            <a:pathLst>
              <a:path extrusionOk="0" h="9197" w="9135">
                <a:moveTo>
                  <a:pt x="5860" y="2"/>
                </a:moveTo>
                <a:cubicBezTo>
                  <a:pt x="5789" y="2"/>
                  <a:pt x="5729" y="61"/>
                  <a:pt x="5729" y="134"/>
                </a:cubicBezTo>
                <a:cubicBezTo>
                  <a:pt x="5729" y="206"/>
                  <a:pt x="5789" y="266"/>
                  <a:pt x="5860" y="266"/>
                </a:cubicBezTo>
                <a:lnTo>
                  <a:pt x="6393" y="266"/>
                </a:lnTo>
                <a:cubicBezTo>
                  <a:pt x="6466" y="266"/>
                  <a:pt x="6525" y="206"/>
                  <a:pt x="6525" y="134"/>
                </a:cubicBezTo>
                <a:cubicBezTo>
                  <a:pt x="6525" y="61"/>
                  <a:pt x="6466" y="2"/>
                  <a:pt x="6393" y="2"/>
                </a:cubicBezTo>
                <a:close/>
                <a:moveTo>
                  <a:pt x="6928" y="2"/>
                </a:moveTo>
                <a:cubicBezTo>
                  <a:pt x="6855" y="2"/>
                  <a:pt x="6796" y="61"/>
                  <a:pt x="6796" y="134"/>
                </a:cubicBezTo>
                <a:cubicBezTo>
                  <a:pt x="6794" y="206"/>
                  <a:pt x="6854" y="266"/>
                  <a:pt x="6928" y="266"/>
                </a:cubicBezTo>
                <a:lnTo>
                  <a:pt x="7461" y="266"/>
                </a:lnTo>
                <a:cubicBezTo>
                  <a:pt x="7534" y="266"/>
                  <a:pt x="7593" y="206"/>
                  <a:pt x="7593" y="134"/>
                </a:cubicBezTo>
                <a:cubicBezTo>
                  <a:pt x="7593" y="61"/>
                  <a:pt x="7534" y="2"/>
                  <a:pt x="7461" y="2"/>
                </a:cubicBezTo>
                <a:close/>
                <a:moveTo>
                  <a:pt x="7994" y="0"/>
                </a:moveTo>
                <a:cubicBezTo>
                  <a:pt x="7921" y="0"/>
                  <a:pt x="7862" y="59"/>
                  <a:pt x="7862" y="132"/>
                </a:cubicBezTo>
                <a:cubicBezTo>
                  <a:pt x="7862" y="206"/>
                  <a:pt x="7921" y="266"/>
                  <a:pt x="7994" y="266"/>
                </a:cubicBezTo>
                <a:lnTo>
                  <a:pt x="8425" y="266"/>
                </a:lnTo>
                <a:cubicBezTo>
                  <a:pt x="8451" y="266"/>
                  <a:pt x="8478" y="267"/>
                  <a:pt x="8506" y="272"/>
                </a:cubicBezTo>
                <a:cubicBezTo>
                  <a:pt x="8514" y="273"/>
                  <a:pt x="8521" y="273"/>
                  <a:pt x="8526" y="273"/>
                </a:cubicBezTo>
                <a:cubicBezTo>
                  <a:pt x="8589" y="273"/>
                  <a:pt x="8647" y="227"/>
                  <a:pt x="8656" y="162"/>
                </a:cubicBezTo>
                <a:cubicBezTo>
                  <a:pt x="8667" y="89"/>
                  <a:pt x="8619" y="22"/>
                  <a:pt x="8546" y="9"/>
                </a:cubicBezTo>
                <a:cubicBezTo>
                  <a:pt x="8508" y="4"/>
                  <a:pt x="8465" y="0"/>
                  <a:pt x="8425" y="0"/>
                </a:cubicBezTo>
                <a:close/>
                <a:moveTo>
                  <a:pt x="5125" y="2"/>
                </a:moveTo>
                <a:cubicBezTo>
                  <a:pt x="4988" y="2"/>
                  <a:pt x="4856" y="37"/>
                  <a:pt x="4742" y="105"/>
                </a:cubicBezTo>
                <a:cubicBezTo>
                  <a:pt x="4678" y="143"/>
                  <a:pt x="4657" y="224"/>
                  <a:pt x="4694" y="288"/>
                </a:cubicBezTo>
                <a:cubicBezTo>
                  <a:pt x="4721" y="328"/>
                  <a:pt x="4766" y="350"/>
                  <a:pt x="4810" y="350"/>
                </a:cubicBezTo>
                <a:cubicBezTo>
                  <a:pt x="4833" y="350"/>
                  <a:pt x="4856" y="346"/>
                  <a:pt x="4877" y="333"/>
                </a:cubicBezTo>
                <a:cubicBezTo>
                  <a:pt x="4951" y="290"/>
                  <a:pt x="5036" y="266"/>
                  <a:pt x="5125" y="266"/>
                </a:cubicBezTo>
                <a:lnTo>
                  <a:pt x="5328" y="266"/>
                </a:lnTo>
                <a:cubicBezTo>
                  <a:pt x="5400" y="266"/>
                  <a:pt x="5459" y="206"/>
                  <a:pt x="5459" y="134"/>
                </a:cubicBezTo>
                <a:cubicBezTo>
                  <a:pt x="5459" y="61"/>
                  <a:pt x="5400" y="2"/>
                  <a:pt x="5328" y="2"/>
                </a:cubicBezTo>
                <a:close/>
                <a:moveTo>
                  <a:pt x="8948" y="303"/>
                </a:moveTo>
                <a:cubicBezTo>
                  <a:pt x="8928" y="303"/>
                  <a:pt x="8907" y="308"/>
                  <a:pt x="8888" y="318"/>
                </a:cubicBezTo>
                <a:cubicBezTo>
                  <a:pt x="8823" y="350"/>
                  <a:pt x="8797" y="431"/>
                  <a:pt x="8830" y="496"/>
                </a:cubicBezTo>
                <a:cubicBezTo>
                  <a:pt x="8857" y="546"/>
                  <a:pt x="8870" y="598"/>
                  <a:pt x="8867" y="653"/>
                </a:cubicBezTo>
                <a:lnTo>
                  <a:pt x="8867" y="962"/>
                </a:lnTo>
                <a:cubicBezTo>
                  <a:pt x="8867" y="1034"/>
                  <a:pt x="8926" y="1093"/>
                  <a:pt x="8999" y="1093"/>
                </a:cubicBezTo>
                <a:cubicBezTo>
                  <a:pt x="9072" y="1093"/>
                  <a:pt x="9131" y="1034"/>
                  <a:pt x="9131" y="962"/>
                </a:cubicBezTo>
                <a:lnTo>
                  <a:pt x="9131" y="655"/>
                </a:lnTo>
                <a:cubicBezTo>
                  <a:pt x="9133" y="557"/>
                  <a:pt x="9111" y="462"/>
                  <a:pt x="9066" y="376"/>
                </a:cubicBezTo>
                <a:cubicBezTo>
                  <a:pt x="9043" y="330"/>
                  <a:pt x="8997" y="303"/>
                  <a:pt x="8948" y="303"/>
                </a:cubicBezTo>
                <a:close/>
                <a:moveTo>
                  <a:pt x="4550" y="526"/>
                </a:moveTo>
                <a:cubicBezTo>
                  <a:pt x="4478" y="526"/>
                  <a:pt x="4418" y="585"/>
                  <a:pt x="4418" y="658"/>
                </a:cubicBezTo>
                <a:lnTo>
                  <a:pt x="4418" y="1189"/>
                </a:lnTo>
                <a:cubicBezTo>
                  <a:pt x="4418" y="1262"/>
                  <a:pt x="4476" y="1322"/>
                  <a:pt x="4550" y="1322"/>
                </a:cubicBezTo>
                <a:cubicBezTo>
                  <a:pt x="4623" y="1322"/>
                  <a:pt x="4683" y="1262"/>
                  <a:pt x="4683" y="1189"/>
                </a:cubicBezTo>
                <a:lnTo>
                  <a:pt x="4683" y="658"/>
                </a:lnTo>
                <a:cubicBezTo>
                  <a:pt x="4683" y="585"/>
                  <a:pt x="4623" y="526"/>
                  <a:pt x="4550" y="526"/>
                </a:cubicBezTo>
                <a:close/>
                <a:moveTo>
                  <a:pt x="8999" y="1360"/>
                </a:moveTo>
                <a:cubicBezTo>
                  <a:pt x="8926" y="1360"/>
                  <a:pt x="8867" y="1420"/>
                  <a:pt x="8867" y="1492"/>
                </a:cubicBezTo>
                <a:lnTo>
                  <a:pt x="8867" y="2025"/>
                </a:lnTo>
                <a:cubicBezTo>
                  <a:pt x="8867" y="2098"/>
                  <a:pt x="8926" y="2158"/>
                  <a:pt x="8999" y="2158"/>
                </a:cubicBezTo>
                <a:cubicBezTo>
                  <a:pt x="9072" y="2158"/>
                  <a:pt x="9131" y="2098"/>
                  <a:pt x="9131" y="2025"/>
                </a:cubicBezTo>
                <a:lnTo>
                  <a:pt x="9131" y="1492"/>
                </a:lnTo>
                <a:cubicBezTo>
                  <a:pt x="9133" y="1420"/>
                  <a:pt x="9073" y="1360"/>
                  <a:pt x="8999" y="1360"/>
                </a:cubicBezTo>
                <a:close/>
                <a:moveTo>
                  <a:pt x="4550" y="1593"/>
                </a:moveTo>
                <a:cubicBezTo>
                  <a:pt x="4478" y="1593"/>
                  <a:pt x="4418" y="1653"/>
                  <a:pt x="4418" y="1724"/>
                </a:cubicBezTo>
                <a:lnTo>
                  <a:pt x="4418" y="2257"/>
                </a:lnTo>
                <a:cubicBezTo>
                  <a:pt x="4418" y="2330"/>
                  <a:pt x="4476" y="2389"/>
                  <a:pt x="4550" y="2389"/>
                </a:cubicBezTo>
                <a:cubicBezTo>
                  <a:pt x="4623" y="2389"/>
                  <a:pt x="4683" y="2330"/>
                  <a:pt x="4683" y="2257"/>
                </a:cubicBezTo>
                <a:lnTo>
                  <a:pt x="4683" y="1724"/>
                </a:lnTo>
                <a:cubicBezTo>
                  <a:pt x="4683" y="1653"/>
                  <a:pt x="4623" y="1593"/>
                  <a:pt x="4550" y="1593"/>
                </a:cubicBezTo>
                <a:close/>
                <a:moveTo>
                  <a:pt x="8604" y="879"/>
                </a:moveTo>
                <a:cubicBezTo>
                  <a:pt x="8540" y="879"/>
                  <a:pt x="8477" y="908"/>
                  <a:pt x="8435" y="964"/>
                </a:cubicBezTo>
                <a:lnTo>
                  <a:pt x="7704" y="1922"/>
                </a:lnTo>
                <a:cubicBezTo>
                  <a:pt x="7756" y="2091"/>
                  <a:pt x="7789" y="2285"/>
                  <a:pt x="7798" y="2495"/>
                </a:cubicBezTo>
                <a:lnTo>
                  <a:pt x="8774" y="1219"/>
                </a:lnTo>
                <a:cubicBezTo>
                  <a:pt x="8843" y="1127"/>
                  <a:pt x="8827" y="993"/>
                  <a:pt x="8732" y="922"/>
                </a:cubicBezTo>
                <a:cubicBezTo>
                  <a:pt x="8694" y="893"/>
                  <a:pt x="8649" y="879"/>
                  <a:pt x="8604" y="879"/>
                </a:cubicBezTo>
                <a:close/>
                <a:moveTo>
                  <a:pt x="5752" y="1363"/>
                </a:moveTo>
                <a:cubicBezTo>
                  <a:pt x="5694" y="1363"/>
                  <a:pt x="5637" y="1387"/>
                  <a:pt x="5596" y="1433"/>
                </a:cubicBezTo>
                <a:lnTo>
                  <a:pt x="4736" y="2392"/>
                </a:lnTo>
                <a:cubicBezTo>
                  <a:pt x="4657" y="2480"/>
                  <a:pt x="4665" y="2614"/>
                  <a:pt x="4754" y="2691"/>
                </a:cubicBezTo>
                <a:cubicBezTo>
                  <a:pt x="4794" y="2727"/>
                  <a:pt x="4845" y="2745"/>
                  <a:pt x="4896" y="2745"/>
                </a:cubicBezTo>
                <a:cubicBezTo>
                  <a:pt x="4954" y="2745"/>
                  <a:pt x="5012" y="2721"/>
                  <a:pt x="5054" y="2674"/>
                </a:cubicBezTo>
                <a:lnTo>
                  <a:pt x="5786" y="1856"/>
                </a:lnTo>
                <a:lnTo>
                  <a:pt x="6577" y="2415"/>
                </a:lnTo>
                <a:cubicBezTo>
                  <a:pt x="6591" y="2248"/>
                  <a:pt x="6617" y="2092"/>
                  <a:pt x="6657" y="1953"/>
                </a:cubicBezTo>
                <a:lnTo>
                  <a:pt x="5875" y="1402"/>
                </a:lnTo>
                <a:cubicBezTo>
                  <a:pt x="5837" y="1375"/>
                  <a:pt x="5794" y="1363"/>
                  <a:pt x="5752" y="1363"/>
                </a:cubicBezTo>
                <a:close/>
                <a:moveTo>
                  <a:pt x="8999" y="2428"/>
                </a:moveTo>
                <a:cubicBezTo>
                  <a:pt x="8926" y="2428"/>
                  <a:pt x="8867" y="2487"/>
                  <a:pt x="8867" y="2560"/>
                </a:cubicBezTo>
                <a:lnTo>
                  <a:pt x="8867" y="3093"/>
                </a:lnTo>
                <a:cubicBezTo>
                  <a:pt x="8867" y="3164"/>
                  <a:pt x="8926" y="3224"/>
                  <a:pt x="8999" y="3224"/>
                </a:cubicBezTo>
                <a:cubicBezTo>
                  <a:pt x="9072" y="3224"/>
                  <a:pt x="9131" y="3164"/>
                  <a:pt x="9131" y="3093"/>
                </a:cubicBezTo>
                <a:lnTo>
                  <a:pt x="9131" y="2560"/>
                </a:lnTo>
                <a:cubicBezTo>
                  <a:pt x="9133" y="2487"/>
                  <a:pt x="9073" y="2428"/>
                  <a:pt x="8999" y="2428"/>
                </a:cubicBezTo>
                <a:close/>
                <a:moveTo>
                  <a:pt x="7225" y="1697"/>
                </a:moveTo>
                <a:cubicBezTo>
                  <a:pt x="7152" y="1697"/>
                  <a:pt x="7093" y="1757"/>
                  <a:pt x="7093" y="1828"/>
                </a:cubicBezTo>
                <a:lnTo>
                  <a:pt x="7093" y="1864"/>
                </a:lnTo>
                <a:cubicBezTo>
                  <a:pt x="6897" y="1910"/>
                  <a:pt x="6766" y="2058"/>
                  <a:pt x="6766" y="2256"/>
                </a:cubicBezTo>
                <a:cubicBezTo>
                  <a:pt x="6766" y="2502"/>
                  <a:pt x="6928" y="2582"/>
                  <a:pt x="7113" y="2674"/>
                </a:cubicBezTo>
                <a:cubicBezTo>
                  <a:pt x="7130" y="2682"/>
                  <a:pt x="7146" y="2692"/>
                  <a:pt x="7165" y="2701"/>
                </a:cubicBezTo>
                <a:cubicBezTo>
                  <a:pt x="7183" y="2710"/>
                  <a:pt x="7202" y="2719"/>
                  <a:pt x="7219" y="2726"/>
                </a:cubicBezTo>
                <a:cubicBezTo>
                  <a:pt x="7412" y="2821"/>
                  <a:pt x="7419" y="2835"/>
                  <a:pt x="7419" y="2909"/>
                </a:cubicBezTo>
                <a:cubicBezTo>
                  <a:pt x="7419" y="3029"/>
                  <a:pt x="7298" y="3049"/>
                  <a:pt x="7225" y="3049"/>
                </a:cubicBezTo>
                <a:cubicBezTo>
                  <a:pt x="7152" y="3049"/>
                  <a:pt x="7030" y="3029"/>
                  <a:pt x="7030" y="2909"/>
                </a:cubicBezTo>
                <a:cubicBezTo>
                  <a:pt x="7030" y="2836"/>
                  <a:pt x="6971" y="2777"/>
                  <a:pt x="6898" y="2777"/>
                </a:cubicBezTo>
                <a:cubicBezTo>
                  <a:pt x="6825" y="2777"/>
                  <a:pt x="6766" y="2836"/>
                  <a:pt x="6766" y="2909"/>
                </a:cubicBezTo>
                <a:cubicBezTo>
                  <a:pt x="6766" y="3105"/>
                  <a:pt x="6897" y="3254"/>
                  <a:pt x="7093" y="3298"/>
                </a:cubicBezTo>
                <a:lnTo>
                  <a:pt x="7093" y="3343"/>
                </a:lnTo>
                <a:cubicBezTo>
                  <a:pt x="7093" y="3415"/>
                  <a:pt x="7152" y="3475"/>
                  <a:pt x="7225" y="3475"/>
                </a:cubicBezTo>
                <a:cubicBezTo>
                  <a:pt x="7298" y="3475"/>
                  <a:pt x="7357" y="3415"/>
                  <a:pt x="7357" y="3343"/>
                </a:cubicBezTo>
                <a:lnTo>
                  <a:pt x="7357" y="3298"/>
                </a:lnTo>
                <a:cubicBezTo>
                  <a:pt x="7553" y="3251"/>
                  <a:pt x="7684" y="3104"/>
                  <a:pt x="7684" y="2908"/>
                </a:cubicBezTo>
                <a:cubicBezTo>
                  <a:pt x="7684" y="2660"/>
                  <a:pt x="7522" y="2581"/>
                  <a:pt x="7336" y="2487"/>
                </a:cubicBezTo>
                <a:cubicBezTo>
                  <a:pt x="7320" y="2480"/>
                  <a:pt x="7303" y="2471"/>
                  <a:pt x="7284" y="2462"/>
                </a:cubicBezTo>
                <a:cubicBezTo>
                  <a:pt x="7266" y="2452"/>
                  <a:pt x="7249" y="2443"/>
                  <a:pt x="7231" y="2435"/>
                </a:cubicBezTo>
                <a:cubicBezTo>
                  <a:pt x="7038" y="2340"/>
                  <a:pt x="7030" y="2328"/>
                  <a:pt x="7030" y="2254"/>
                </a:cubicBezTo>
                <a:cubicBezTo>
                  <a:pt x="7030" y="2211"/>
                  <a:pt x="7048" y="2113"/>
                  <a:pt x="7225" y="2113"/>
                </a:cubicBezTo>
                <a:cubicBezTo>
                  <a:pt x="7390" y="2113"/>
                  <a:pt x="7413" y="2202"/>
                  <a:pt x="7413" y="2254"/>
                </a:cubicBezTo>
                <a:cubicBezTo>
                  <a:pt x="7413" y="2325"/>
                  <a:pt x="7473" y="2385"/>
                  <a:pt x="7545" y="2385"/>
                </a:cubicBezTo>
                <a:cubicBezTo>
                  <a:pt x="7618" y="2385"/>
                  <a:pt x="7678" y="2325"/>
                  <a:pt x="7678" y="2254"/>
                </a:cubicBezTo>
                <a:cubicBezTo>
                  <a:pt x="7678" y="2054"/>
                  <a:pt x="7553" y="1907"/>
                  <a:pt x="7357" y="1862"/>
                </a:cubicBezTo>
                <a:lnTo>
                  <a:pt x="7357" y="1828"/>
                </a:lnTo>
                <a:cubicBezTo>
                  <a:pt x="7357" y="1757"/>
                  <a:pt x="7298" y="1697"/>
                  <a:pt x="7225" y="1697"/>
                </a:cubicBezTo>
                <a:close/>
                <a:moveTo>
                  <a:pt x="8999" y="3497"/>
                </a:moveTo>
                <a:cubicBezTo>
                  <a:pt x="8926" y="3497"/>
                  <a:pt x="8867" y="3561"/>
                  <a:pt x="8867" y="3632"/>
                </a:cubicBezTo>
                <a:cubicBezTo>
                  <a:pt x="8867" y="3763"/>
                  <a:pt x="8793" y="3882"/>
                  <a:pt x="8671" y="3956"/>
                </a:cubicBezTo>
                <a:cubicBezTo>
                  <a:pt x="8607" y="3993"/>
                  <a:pt x="8588" y="4075"/>
                  <a:pt x="8625" y="4137"/>
                </a:cubicBezTo>
                <a:cubicBezTo>
                  <a:pt x="8649" y="4180"/>
                  <a:pt x="8693" y="4202"/>
                  <a:pt x="8739" y="4202"/>
                </a:cubicBezTo>
                <a:cubicBezTo>
                  <a:pt x="8762" y="4202"/>
                  <a:pt x="8785" y="4196"/>
                  <a:pt x="8806" y="4183"/>
                </a:cubicBezTo>
                <a:cubicBezTo>
                  <a:pt x="9013" y="4063"/>
                  <a:pt x="9134" y="3856"/>
                  <a:pt x="9134" y="3634"/>
                </a:cubicBezTo>
                <a:lnTo>
                  <a:pt x="9134" y="3629"/>
                </a:lnTo>
                <a:cubicBezTo>
                  <a:pt x="9133" y="3554"/>
                  <a:pt x="9073" y="3497"/>
                  <a:pt x="8999" y="3497"/>
                </a:cubicBezTo>
                <a:close/>
                <a:moveTo>
                  <a:pt x="6620" y="4021"/>
                </a:moveTo>
                <a:cubicBezTo>
                  <a:pt x="6548" y="4021"/>
                  <a:pt x="6488" y="4081"/>
                  <a:pt x="6488" y="4152"/>
                </a:cubicBezTo>
                <a:cubicBezTo>
                  <a:pt x="6488" y="4225"/>
                  <a:pt x="6548" y="4284"/>
                  <a:pt x="6620" y="4284"/>
                </a:cubicBezTo>
                <a:lnTo>
                  <a:pt x="7152" y="4284"/>
                </a:lnTo>
                <a:cubicBezTo>
                  <a:pt x="7225" y="4284"/>
                  <a:pt x="7284" y="4225"/>
                  <a:pt x="7284" y="4152"/>
                </a:cubicBezTo>
                <a:cubicBezTo>
                  <a:pt x="7284" y="4081"/>
                  <a:pt x="7226" y="4021"/>
                  <a:pt x="7152" y="4021"/>
                </a:cubicBezTo>
                <a:close/>
                <a:moveTo>
                  <a:pt x="7687" y="4021"/>
                </a:moveTo>
                <a:cubicBezTo>
                  <a:pt x="7615" y="4021"/>
                  <a:pt x="7556" y="4081"/>
                  <a:pt x="7556" y="4152"/>
                </a:cubicBezTo>
                <a:cubicBezTo>
                  <a:pt x="7556" y="4225"/>
                  <a:pt x="7615" y="4284"/>
                  <a:pt x="7687" y="4284"/>
                </a:cubicBezTo>
                <a:lnTo>
                  <a:pt x="8220" y="4284"/>
                </a:lnTo>
                <a:cubicBezTo>
                  <a:pt x="8292" y="4284"/>
                  <a:pt x="8352" y="4225"/>
                  <a:pt x="8352" y="4152"/>
                </a:cubicBezTo>
                <a:cubicBezTo>
                  <a:pt x="8352" y="4081"/>
                  <a:pt x="8292" y="4021"/>
                  <a:pt x="8220" y="4021"/>
                </a:cubicBezTo>
                <a:close/>
                <a:moveTo>
                  <a:pt x="2835" y="3081"/>
                </a:moveTo>
                <a:cubicBezTo>
                  <a:pt x="3511" y="3081"/>
                  <a:pt x="4143" y="3179"/>
                  <a:pt x="4616" y="3362"/>
                </a:cubicBezTo>
                <a:cubicBezTo>
                  <a:pt x="5005" y="3510"/>
                  <a:pt x="5248" y="3709"/>
                  <a:pt x="5248" y="3876"/>
                </a:cubicBezTo>
                <a:cubicBezTo>
                  <a:pt x="5248" y="4044"/>
                  <a:pt x="5005" y="4240"/>
                  <a:pt x="4616" y="4390"/>
                </a:cubicBezTo>
                <a:cubicBezTo>
                  <a:pt x="4143" y="4571"/>
                  <a:pt x="3511" y="4670"/>
                  <a:pt x="2835" y="4670"/>
                </a:cubicBezTo>
                <a:cubicBezTo>
                  <a:pt x="2160" y="4670"/>
                  <a:pt x="1527" y="4572"/>
                  <a:pt x="1055" y="4390"/>
                </a:cubicBezTo>
                <a:cubicBezTo>
                  <a:pt x="666" y="4241"/>
                  <a:pt x="422" y="4044"/>
                  <a:pt x="422" y="3876"/>
                </a:cubicBezTo>
                <a:cubicBezTo>
                  <a:pt x="422" y="3709"/>
                  <a:pt x="666" y="3512"/>
                  <a:pt x="1055" y="3362"/>
                </a:cubicBezTo>
                <a:cubicBezTo>
                  <a:pt x="1527" y="3182"/>
                  <a:pt x="2160" y="3081"/>
                  <a:pt x="2835" y="3081"/>
                </a:cubicBezTo>
                <a:close/>
                <a:moveTo>
                  <a:pt x="5248" y="4542"/>
                </a:moveTo>
                <a:lnTo>
                  <a:pt x="5248" y="5246"/>
                </a:lnTo>
                <a:cubicBezTo>
                  <a:pt x="5248" y="5413"/>
                  <a:pt x="5005" y="5610"/>
                  <a:pt x="4616" y="5760"/>
                </a:cubicBezTo>
                <a:cubicBezTo>
                  <a:pt x="4143" y="5940"/>
                  <a:pt x="3511" y="6041"/>
                  <a:pt x="2835" y="6041"/>
                </a:cubicBezTo>
                <a:cubicBezTo>
                  <a:pt x="2160" y="6041"/>
                  <a:pt x="1527" y="5941"/>
                  <a:pt x="1055" y="5760"/>
                </a:cubicBezTo>
                <a:cubicBezTo>
                  <a:pt x="666" y="5612"/>
                  <a:pt x="422" y="5413"/>
                  <a:pt x="422" y="5246"/>
                </a:cubicBezTo>
                <a:lnTo>
                  <a:pt x="422" y="4542"/>
                </a:lnTo>
                <a:cubicBezTo>
                  <a:pt x="554" y="4633"/>
                  <a:pt x="713" y="4716"/>
                  <a:pt x="903" y="4789"/>
                </a:cubicBezTo>
                <a:cubicBezTo>
                  <a:pt x="1423" y="4989"/>
                  <a:pt x="2109" y="5099"/>
                  <a:pt x="2835" y="5099"/>
                </a:cubicBezTo>
                <a:cubicBezTo>
                  <a:pt x="3563" y="5099"/>
                  <a:pt x="4247" y="4988"/>
                  <a:pt x="4767" y="4789"/>
                </a:cubicBezTo>
                <a:cubicBezTo>
                  <a:pt x="4954" y="4716"/>
                  <a:pt x="5116" y="4633"/>
                  <a:pt x="5248" y="4542"/>
                </a:cubicBezTo>
                <a:close/>
                <a:moveTo>
                  <a:pt x="5248" y="5909"/>
                </a:moveTo>
                <a:lnTo>
                  <a:pt x="5248" y="6608"/>
                </a:lnTo>
                <a:cubicBezTo>
                  <a:pt x="5248" y="6776"/>
                  <a:pt x="5005" y="6972"/>
                  <a:pt x="4616" y="7122"/>
                </a:cubicBezTo>
                <a:cubicBezTo>
                  <a:pt x="4143" y="7303"/>
                  <a:pt x="3511" y="7402"/>
                  <a:pt x="2835" y="7402"/>
                </a:cubicBezTo>
                <a:cubicBezTo>
                  <a:pt x="2160" y="7402"/>
                  <a:pt x="1527" y="7304"/>
                  <a:pt x="1055" y="7122"/>
                </a:cubicBezTo>
                <a:cubicBezTo>
                  <a:pt x="666" y="6973"/>
                  <a:pt x="422" y="6776"/>
                  <a:pt x="422" y="6608"/>
                </a:cubicBezTo>
                <a:lnTo>
                  <a:pt x="422" y="5909"/>
                </a:lnTo>
                <a:cubicBezTo>
                  <a:pt x="554" y="5999"/>
                  <a:pt x="713" y="6082"/>
                  <a:pt x="903" y="6155"/>
                </a:cubicBezTo>
                <a:cubicBezTo>
                  <a:pt x="1423" y="6356"/>
                  <a:pt x="2109" y="6465"/>
                  <a:pt x="2835" y="6465"/>
                </a:cubicBezTo>
                <a:cubicBezTo>
                  <a:pt x="3563" y="6465"/>
                  <a:pt x="4247" y="6354"/>
                  <a:pt x="4767" y="6155"/>
                </a:cubicBezTo>
                <a:cubicBezTo>
                  <a:pt x="4954" y="6082"/>
                  <a:pt x="5116" y="5999"/>
                  <a:pt x="5248" y="5909"/>
                </a:cubicBezTo>
                <a:close/>
                <a:moveTo>
                  <a:pt x="5248" y="7275"/>
                </a:moveTo>
                <a:lnTo>
                  <a:pt x="5248" y="7979"/>
                </a:lnTo>
                <a:cubicBezTo>
                  <a:pt x="5248" y="8145"/>
                  <a:pt x="5005" y="8344"/>
                  <a:pt x="4616" y="8492"/>
                </a:cubicBezTo>
                <a:cubicBezTo>
                  <a:pt x="4143" y="8672"/>
                  <a:pt x="3511" y="8773"/>
                  <a:pt x="2835" y="8773"/>
                </a:cubicBezTo>
                <a:cubicBezTo>
                  <a:pt x="2160" y="8773"/>
                  <a:pt x="1527" y="8674"/>
                  <a:pt x="1055" y="8492"/>
                </a:cubicBezTo>
                <a:cubicBezTo>
                  <a:pt x="666" y="8344"/>
                  <a:pt x="422" y="8145"/>
                  <a:pt x="422" y="7979"/>
                </a:cubicBezTo>
                <a:lnTo>
                  <a:pt x="422" y="7275"/>
                </a:lnTo>
                <a:cubicBezTo>
                  <a:pt x="554" y="7365"/>
                  <a:pt x="713" y="7449"/>
                  <a:pt x="903" y="7521"/>
                </a:cubicBezTo>
                <a:cubicBezTo>
                  <a:pt x="1423" y="7722"/>
                  <a:pt x="2109" y="7832"/>
                  <a:pt x="2835" y="7832"/>
                </a:cubicBezTo>
                <a:cubicBezTo>
                  <a:pt x="3563" y="7832"/>
                  <a:pt x="4247" y="7720"/>
                  <a:pt x="4767" y="7521"/>
                </a:cubicBezTo>
                <a:cubicBezTo>
                  <a:pt x="4954" y="7449"/>
                  <a:pt x="5116" y="7365"/>
                  <a:pt x="5248" y="7275"/>
                </a:cubicBezTo>
                <a:close/>
                <a:moveTo>
                  <a:pt x="2837" y="2655"/>
                </a:moveTo>
                <a:cubicBezTo>
                  <a:pt x="2109" y="2655"/>
                  <a:pt x="1425" y="2766"/>
                  <a:pt x="905" y="2964"/>
                </a:cubicBezTo>
                <a:cubicBezTo>
                  <a:pt x="321" y="3187"/>
                  <a:pt x="1" y="3510"/>
                  <a:pt x="1" y="3874"/>
                </a:cubicBezTo>
                <a:lnTo>
                  <a:pt x="1" y="7976"/>
                </a:lnTo>
                <a:cubicBezTo>
                  <a:pt x="1" y="8338"/>
                  <a:pt x="321" y="8662"/>
                  <a:pt x="905" y="8886"/>
                </a:cubicBezTo>
                <a:cubicBezTo>
                  <a:pt x="1425" y="9086"/>
                  <a:pt x="2111" y="9196"/>
                  <a:pt x="2837" y="9196"/>
                </a:cubicBezTo>
                <a:cubicBezTo>
                  <a:pt x="3564" y="9196"/>
                  <a:pt x="4249" y="9085"/>
                  <a:pt x="4769" y="8886"/>
                </a:cubicBezTo>
                <a:cubicBezTo>
                  <a:pt x="5352" y="8663"/>
                  <a:pt x="5673" y="8339"/>
                  <a:pt x="5673" y="7976"/>
                </a:cubicBezTo>
                <a:lnTo>
                  <a:pt x="5673" y="4284"/>
                </a:lnTo>
                <a:lnTo>
                  <a:pt x="6087" y="4284"/>
                </a:lnTo>
                <a:cubicBezTo>
                  <a:pt x="6160" y="4284"/>
                  <a:pt x="6219" y="4225"/>
                  <a:pt x="6219" y="4152"/>
                </a:cubicBezTo>
                <a:cubicBezTo>
                  <a:pt x="6219" y="4081"/>
                  <a:pt x="6160" y="4021"/>
                  <a:pt x="6084" y="4018"/>
                </a:cubicBezTo>
                <a:lnTo>
                  <a:pt x="5672" y="4018"/>
                </a:lnTo>
                <a:lnTo>
                  <a:pt x="5672" y="3874"/>
                </a:lnTo>
                <a:cubicBezTo>
                  <a:pt x="5672" y="3512"/>
                  <a:pt x="5349" y="3190"/>
                  <a:pt x="4767" y="2964"/>
                </a:cubicBezTo>
                <a:cubicBezTo>
                  <a:pt x="4739" y="2954"/>
                  <a:pt x="4709" y="2942"/>
                  <a:pt x="4681" y="2933"/>
                </a:cubicBezTo>
                <a:lnTo>
                  <a:pt x="4681" y="2786"/>
                </a:lnTo>
                <a:cubicBezTo>
                  <a:pt x="4681" y="2715"/>
                  <a:pt x="4623" y="2655"/>
                  <a:pt x="4550" y="2655"/>
                </a:cubicBezTo>
                <a:cubicBezTo>
                  <a:pt x="4478" y="2655"/>
                  <a:pt x="4418" y="2715"/>
                  <a:pt x="4418" y="2786"/>
                </a:cubicBezTo>
                <a:lnTo>
                  <a:pt x="4418" y="2850"/>
                </a:lnTo>
                <a:cubicBezTo>
                  <a:pt x="3958" y="2723"/>
                  <a:pt x="3410" y="2655"/>
                  <a:pt x="2837" y="2655"/>
                </a:cubicBezTo>
                <a:close/>
              </a:path>
            </a:pathLst>
          </a:custGeom>
          <a:solidFill>
            <a:srgbClr val="29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Google Shape;954;p56"/>
          <p:cNvSpPr txBox="1"/>
          <p:nvPr/>
        </p:nvSpPr>
        <p:spPr>
          <a:xfrm>
            <a:off x="4322047" y="1382115"/>
            <a:ext cx="4788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 Monetization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56"/>
          <p:cNvSpPr txBox="1"/>
          <p:nvPr/>
        </p:nvSpPr>
        <p:spPr>
          <a:xfrm>
            <a:off x="5013413" y="1382115"/>
            <a:ext cx="6804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Public Data Exchange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56"/>
          <p:cNvSpPr txBox="1"/>
          <p:nvPr/>
        </p:nvSpPr>
        <p:spPr>
          <a:xfrm>
            <a:off x="5924260" y="1382115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Private Data Exchange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7" name="Google Shape;957;p56"/>
          <p:cNvSpPr/>
          <p:nvPr/>
        </p:nvSpPr>
        <p:spPr>
          <a:xfrm>
            <a:off x="5962436" y="3345098"/>
            <a:ext cx="366757" cy="245938"/>
          </a:xfrm>
          <a:custGeom>
            <a:rect b="b" l="l" r="r" t="t"/>
            <a:pathLst>
              <a:path extrusionOk="0" h="6119" w="9125">
                <a:moveTo>
                  <a:pt x="6782" y="1094"/>
                </a:moveTo>
                <a:cubicBezTo>
                  <a:pt x="6588" y="1094"/>
                  <a:pt x="6419" y="1204"/>
                  <a:pt x="6331" y="1366"/>
                </a:cubicBezTo>
                <a:cubicBezTo>
                  <a:pt x="6380" y="1383"/>
                  <a:pt x="6425" y="1403"/>
                  <a:pt x="6469" y="1422"/>
                </a:cubicBezTo>
                <a:cubicBezTo>
                  <a:pt x="6534" y="1317"/>
                  <a:pt x="6649" y="1244"/>
                  <a:pt x="6782" y="1244"/>
                </a:cubicBezTo>
                <a:cubicBezTo>
                  <a:pt x="6984" y="1244"/>
                  <a:pt x="7151" y="1410"/>
                  <a:pt x="7151" y="1612"/>
                </a:cubicBezTo>
                <a:cubicBezTo>
                  <a:pt x="7151" y="1781"/>
                  <a:pt x="7035" y="1923"/>
                  <a:pt x="6879" y="1964"/>
                </a:cubicBezTo>
                <a:lnTo>
                  <a:pt x="6879" y="2119"/>
                </a:lnTo>
                <a:cubicBezTo>
                  <a:pt x="7118" y="2072"/>
                  <a:pt x="7299" y="1863"/>
                  <a:pt x="7299" y="1611"/>
                </a:cubicBezTo>
                <a:cubicBezTo>
                  <a:pt x="7299" y="1326"/>
                  <a:pt x="7066" y="1094"/>
                  <a:pt x="6782" y="1094"/>
                </a:cubicBezTo>
                <a:close/>
                <a:moveTo>
                  <a:pt x="5447" y="1603"/>
                </a:moveTo>
                <a:cubicBezTo>
                  <a:pt x="6090" y="1603"/>
                  <a:pt x="6515" y="1804"/>
                  <a:pt x="6515" y="1934"/>
                </a:cubicBezTo>
                <a:cubicBezTo>
                  <a:pt x="6515" y="2067"/>
                  <a:pt x="6089" y="2267"/>
                  <a:pt x="5447" y="2267"/>
                </a:cubicBezTo>
                <a:cubicBezTo>
                  <a:pt x="4806" y="2267"/>
                  <a:pt x="4381" y="2067"/>
                  <a:pt x="4381" y="1934"/>
                </a:cubicBezTo>
                <a:cubicBezTo>
                  <a:pt x="4381" y="1804"/>
                  <a:pt x="4807" y="1603"/>
                  <a:pt x="5447" y="1603"/>
                </a:cubicBezTo>
                <a:close/>
                <a:moveTo>
                  <a:pt x="6783" y="639"/>
                </a:moveTo>
                <a:cubicBezTo>
                  <a:pt x="6750" y="639"/>
                  <a:pt x="6718" y="640"/>
                  <a:pt x="6686" y="642"/>
                </a:cubicBezTo>
                <a:lnTo>
                  <a:pt x="6635" y="648"/>
                </a:lnTo>
                <a:lnTo>
                  <a:pt x="6588" y="812"/>
                </a:lnTo>
                <a:cubicBezTo>
                  <a:pt x="6546" y="821"/>
                  <a:pt x="6508" y="834"/>
                  <a:pt x="6471" y="849"/>
                </a:cubicBezTo>
                <a:lnTo>
                  <a:pt x="6337" y="745"/>
                </a:lnTo>
                <a:lnTo>
                  <a:pt x="6294" y="770"/>
                </a:lnTo>
                <a:cubicBezTo>
                  <a:pt x="6237" y="804"/>
                  <a:pt x="6185" y="843"/>
                  <a:pt x="6136" y="886"/>
                </a:cubicBezTo>
                <a:lnTo>
                  <a:pt x="6099" y="919"/>
                </a:lnTo>
                <a:lnTo>
                  <a:pt x="6157" y="1079"/>
                </a:lnTo>
                <a:cubicBezTo>
                  <a:pt x="6130" y="1110"/>
                  <a:pt x="6107" y="1144"/>
                  <a:pt x="6084" y="1179"/>
                </a:cubicBezTo>
                <a:lnTo>
                  <a:pt x="5915" y="1176"/>
                </a:lnTo>
                <a:lnTo>
                  <a:pt x="5896" y="1222"/>
                </a:lnTo>
                <a:cubicBezTo>
                  <a:pt x="5890" y="1235"/>
                  <a:pt x="5888" y="1250"/>
                  <a:pt x="5883" y="1263"/>
                </a:cubicBezTo>
                <a:cubicBezTo>
                  <a:pt x="5983" y="1278"/>
                  <a:pt x="6083" y="1296"/>
                  <a:pt x="6177" y="1321"/>
                </a:cubicBezTo>
                <a:lnTo>
                  <a:pt x="6191" y="1293"/>
                </a:lnTo>
                <a:cubicBezTo>
                  <a:pt x="6220" y="1241"/>
                  <a:pt x="6255" y="1195"/>
                  <a:pt x="6295" y="1149"/>
                </a:cubicBezTo>
                <a:lnTo>
                  <a:pt x="6328" y="1116"/>
                </a:lnTo>
                <a:lnTo>
                  <a:pt x="6275" y="968"/>
                </a:lnTo>
                <a:cubicBezTo>
                  <a:pt x="6291" y="954"/>
                  <a:pt x="6309" y="939"/>
                  <a:pt x="6328" y="929"/>
                </a:cubicBezTo>
                <a:lnTo>
                  <a:pt x="6453" y="1026"/>
                </a:lnTo>
                <a:lnTo>
                  <a:pt x="6493" y="1005"/>
                </a:lnTo>
                <a:cubicBezTo>
                  <a:pt x="6545" y="980"/>
                  <a:pt x="6603" y="962"/>
                  <a:pt x="6661" y="951"/>
                </a:cubicBezTo>
                <a:lnTo>
                  <a:pt x="6705" y="944"/>
                </a:lnTo>
                <a:lnTo>
                  <a:pt x="6750" y="791"/>
                </a:lnTo>
                <a:cubicBezTo>
                  <a:pt x="6761" y="790"/>
                  <a:pt x="6772" y="790"/>
                  <a:pt x="6783" y="790"/>
                </a:cubicBezTo>
                <a:cubicBezTo>
                  <a:pt x="6794" y="790"/>
                  <a:pt x="6805" y="790"/>
                  <a:pt x="6817" y="791"/>
                </a:cubicBezTo>
                <a:lnTo>
                  <a:pt x="6861" y="944"/>
                </a:lnTo>
                <a:lnTo>
                  <a:pt x="6906" y="951"/>
                </a:lnTo>
                <a:cubicBezTo>
                  <a:pt x="6962" y="962"/>
                  <a:pt x="7020" y="981"/>
                  <a:pt x="7073" y="1005"/>
                </a:cubicBezTo>
                <a:lnTo>
                  <a:pt x="7115" y="1026"/>
                </a:lnTo>
                <a:lnTo>
                  <a:pt x="7240" y="929"/>
                </a:lnTo>
                <a:cubicBezTo>
                  <a:pt x="7258" y="942"/>
                  <a:pt x="7277" y="954"/>
                  <a:pt x="7293" y="968"/>
                </a:cubicBezTo>
                <a:lnTo>
                  <a:pt x="7240" y="1116"/>
                </a:lnTo>
                <a:lnTo>
                  <a:pt x="7271" y="1149"/>
                </a:lnTo>
                <a:cubicBezTo>
                  <a:pt x="7311" y="1193"/>
                  <a:pt x="7347" y="1241"/>
                  <a:pt x="7375" y="1293"/>
                </a:cubicBezTo>
                <a:lnTo>
                  <a:pt x="7397" y="1333"/>
                </a:lnTo>
                <a:lnTo>
                  <a:pt x="7555" y="1330"/>
                </a:lnTo>
                <a:cubicBezTo>
                  <a:pt x="7562" y="1351"/>
                  <a:pt x="7569" y="1372"/>
                  <a:pt x="7575" y="1392"/>
                </a:cubicBezTo>
                <a:lnTo>
                  <a:pt x="7445" y="1481"/>
                </a:lnTo>
                <a:lnTo>
                  <a:pt x="7451" y="1526"/>
                </a:lnTo>
                <a:cubicBezTo>
                  <a:pt x="7455" y="1556"/>
                  <a:pt x="7457" y="1585"/>
                  <a:pt x="7457" y="1615"/>
                </a:cubicBezTo>
                <a:cubicBezTo>
                  <a:pt x="7457" y="1645"/>
                  <a:pt x="7455" y="1675"/>
                  <a:pt x="7451" y="1704"/>
                </a:cubicBezTo>
                <a:lnTo>
                  <a:pt x="7445" y="1749"/>
                </a:lnTo>
                <a:lnTo>
                  <a:pt x="7575" y="1838"/>
                </a:lnTo>
                <a:cubicBezTo>
                  <a:pt x="7569" y="1860"/>
                  <a:pt x="7562" y="1881"/>
                  <a:pt x="7555" y="1902"/>
                </a:cubicBezTo>
                <a:lnTo>
                  <a:pt x="7397" y="1897"/>
                </a:lnTo>
                <a:lnTo>
                  <a:pt x="7375" y="1939"/>
                </a:lnTo>
                <a:cubicBezTo>
                  <a:pt x="7347" y="1991"/>
                  <a:pt x="7311" y="2037"/>
                  <a:pt x="7271" y="2081"/>
                </a:cubicBezTo>
                <a:lnTo>
                  <a:pt x="7240" y="2114"/>
                </a:lnTo>
                <a:lnTo>
                  <a:pt x="7293" y="2263"/>
                </a:lnTo>
                <a:cubicBezTo>
                  <a:pt x="7277" y="2276"/>
                  <a:pt x="7258" y="2291"/>
                  <a:pt x="7240" y="2303"/>
                </a:cubicBezTo>
                <a:lnTo>
                  <a:pt x="7115" y="2206"/>
                </a:lnTo>
                <a:lnTo>
                  <a:pt x="7073" y="2225"/>
                </a:lnTo>
                <a:cubicBezTo>
                  <a:pt x="7020" y="2252"/>
                  <a:pt x="6965" y="2268"/>
                  <a:pt x="6906" y="2280"/>
                </a:cubicBezTo>
                <a:lnTo>
                  <a:pt x="6879" y="2285"/>
                </a:lnTo>
                <a:lnTo>
                  <a:pt x="6879" y="2586"/>
                </a:lnTo>
                <a:lnTo>
                  <a:pt x="6929" y="2580"/>
                </a:lnTo>
                <a:lnTo>
                  <a:pt x="6977" y="2417"/>
                </a:lnTo>
                <a:cubicBezTo>
                  <a:pt x="7018" y="2408"/>
                  <a:pt x="7057" y="2395"/>
                  <a:pt x="7094" y="2380"/>
                </a:cubicBezTo>
                <a:lnTo>
                  <a:pt x="7228" y="2484"/>
                </a:lnTo>
                <a:lnTo>
                  <a:pt x="7271" y="2459"/>
                </a:lnTo>
                <a:cubicBezTo>
                  <a:pt x="7329" y="2424"/>
                  <a:pt x="7381" y="2386"/>
                  <a:pt x="7428" y="2343"/>
                </a:cubicBezTo>
                <a:lnTo>
                  <a:pt x="7465" y="2310"/>
                </a:lnTo>
                <a:lnTo>
                  <a:pt x="7408" y="2150"/>
                </a:lnTo>
                <a:cubicBezTo>
                  <a:pt x="7434" y="2119"/>
                  <a:pt x="7458" y="2084"/>
                  <a:pt x="7480" y="2050"/>
                </a:cubicBezTo>
                <a:lnTo>
                  <a:pt x="7650" y="2055"/>
                </a:lnTo>
                <a:lnTo>
                  <a:pt x="7670" y="2009"/>
                </a:lnTo>
                <a:cubicBezTo>
                  <a:pt x="7696" y="1948"/>
                  <a:pt x="7716" y="1887"/>
                  <a:pt x="7731" y="1823"/>
                </a:cubicBezTo>
                <a:lnTo>
                  <a:pt x="7742" y="1775"/>
                </a:lnTo>
                <a:lnTo>
                  <a:pt x="7604" y="1679"/>
                </a:lnTo>
                <a:cubicBezTo>
                  <a:pt x="7607" y="1652"/>
                  <a:pt x="7607" y="1633"/>
                  <a:pt x="7607" y="1612"/>
                </a:cubicBezTo>
                <a:cubicBezTo>
                  <a:pt x="7607" y="1591"/>
                  <a:pt x="7607" y="1571"/>
                  <a:pt x="7605" y="1551"/>
                </a:cubicBezTo>
                <a:lnTo>
                  <a:pt x="7745" y="1455"/>
                </a:lnTo>
                <a:lnTo>
                  <a:pt x="7733" y="1406"/>
                </a:lnTo>
                <a:cubicBezTo>
                  <a:pt x="7719" y="1343"/>
                  <a:pt x="7700" y="1280"/>
                  <a:pt x="7672" y="1220"/>
                </a:cubicBezTo>
                <a:lnTo>
                  <a:pt x="7651" y="1174"/>
                </a:lnTo>
                <a:lnTo>
                  <a:pt x="7482" y="1179"/>
                </a:lnTo>
                <a:cubicBezTo>
                  <a:pt x="7460" y="1144"/>
                  <a:pt x="7436" y="1110"/>
                  <a:pt x="7411" y="1079"/>
                </a:cubicBezTo>
                <a:lnTo>
                  <a:pt x="7467" y="919"/>
                </a:lnTo>
                <a:lnTo>
                  <a:pt x="7430" y="886"/>
                </a:lnTo>
                <a:cubicBezTo>
                  <a:pt x="7382" y="843"/>
                  <a:pt x="7329" y="804"/>
                  <a:pt x="7272" y="770"/>
                </a:cubicBezTo>
                <a:lnTo>
                  <a:pt x="7229" y="745"/>
                </a:lnTo>
                <a:lnTo>
                  <a:pt x="7096" y="849"/>
                </a:lnTo>
                <a:cubicBezTo>
                  <a:pt x="7059" y="834"/>
                  <a:pt x="7018" y="821"/>
                  <a:pt x="6980" y="812"/>
                </a:cubicBezTo>
                <a:lnTo>
                  <a:pt x="6931" y="648"/>
                </a:lnTo>
                <a:lnTo>
                  <a:pt x="6880" y="642"/>
                </a:lnTo>
                <a:cubicBezTo>
                  <a:pt x="6848" y="640"/>
                  <a:pt x="6816" y="639"/>
                  <a:pt x="6783" y="639"/>
                </a:cubicBezTo>
                <a:close/>
                <a:moveTo>
                  <a:pt x="6515" y="2289"/>
                </a:moveTo>
                <a:lnTo>
                  <a:pt x="6515" y="2421"/>
                </a:lnTo>
                <a:cubicBezTo>
                  <a:pt x="6515" y="2554"/>
                  <a:pt x="6089" y="2754"/>
                  <a:pt x="5447" y="2754"/>
                </a:cubicBezTo>
                <a:cubicBezTo>
                  <a:pt x="4806" y="2754"/>
                  <a:pt x="4381" y="2554"/>
                  <a:pt x="4381" y="2421"/>
                </a:cubicBezTo>
                <a:lnTo>
                  <a:pt x="4381" y="2289"/>
                </a:lnTo>
                <a:cubicBezTo>
                  <a:pt x="4634" y="2438"/>
                  <a:pt x="5042" y="2516"/>
                  <a:pt x="5447" y="2516"/>
                </a:cubicBezTo>
                <a:cubicBezTo>
                  <a:pt x="5854" y="2516"/>
                  <a:pt x="6263" y="2439"/>
                  <a:pt x="6515" y="2289"/>
                </a:cubicBezTo>
                <a:close/>
                <a:moveTo>
                  <a:pt x="6515" y="2775"/>
                </a:moveTo>
                <a:lnTo>
                  <a:pt x="6515" y="2943"/>
                </a:lnTo>
                <a:cubicBezTo>
                  <a:pt x="6515" y="3075"/>
                  <a:pt x="6089" y="3275"/>
                  <a:pt x="5447" y="3275"/>
                </a:cubicBezTo>
                <a:cubicBezTo>
                  <a:pt x="4806" y="3275"/>
                  <a:pt x="4381" y="3075"/>
                  <a:pt x="4381" y="2943"/>
                </a:cubicBezTo>
                <a:lnTo>
                  <a:pt x="4381" y="2775"/>
                </a:lnTo>
                <a:cubicBezTo>
                  <a:pt x="4634" y="2923"/>
                  <a:pt x="5042" y="3002"/>
                  <a:pt x="5447" y="3002"/>
                </a:cubicBezTo>
                <a:cubicBezTo>
                  <a:pt x="5854" y="3002"/>
                  <a:pt x="6263" y="2926"/>
                  <a:pt x="6515" y="2775"/>
                </a:cubicBezTo>
                <a:close/>
                <a:moveTo>
                  <a:pt x="6515" y="3298"/>
                </a:moveTo>
                <a:lnTo>
                  <a:pt x="6515" y="3442"/>
                </a:lnTo>
                <a:cubicBezTo>
                  <a:pt x="6515" y="3575"/>
                  <a:pt x="6092" y="3774"/>
                  <a:pt x="5455" y="3774"/>
                </a:cubicBezTo>
                <a:cubicBezTo>
                  <a:pt x="5452" y="3774"/>
                  <a:pt x="5450" y="3774"/>
                  <a:pt x="5447" y="3774"/>
                </a:cubicBezTo>
                <a:cubicBezTo>
                  <a:pt x="4806" y="3774"/>
                  <a:pt x="4381" y="3574"/>
                  <a:pt x="4381" y="3442"/>
                </a:cubicBezTo>
                <a:lnTo>
                  <a:pt x="4381" y="3298"/>
                </a:lnTo>
                <a:cubicBezTo>
                  <a:pt x="4634" y="3446"/>
                  <a:pt x="5042" y="3523"/>
                  <a:pt x="5447" y="3523"/>
                </a:cubicBezTo>
                <a:cubicBezTo>
                  <a:pt x="5854" y="3523"/>
                  <a:pt x="6263" y="3448"/>
                  <a:pt x="6515" y="3298"/>
                </a:cubicBezTo>
                <a:close/>
                <a:moveTo>
                  <a:pt x="5447" y="1363"/>
                </a:moveTo>
                <a:cubicBezTo>
                  <a:pt x="4790" y="1363"/>
                  <a:pt x="4132" y="1553"/>
                  <a:pt x="4132" y="1934"/>
                </a:cubicBezTo>
                <a:lnTo>
                  <a:pt x="4132" y="3442"/>
                </a:lnTo>
                <a:cubicBezTo>
                  <a:pt x="4132" y="3823"/>
                  <a:pt x="4794" y="4024"/>
                  <a:pt x="5447" y="4024"/>
                </a:cubicBezTo>
                <a:cubicBezTo>
                  <a:pt x="6102" y="4024"/>
                  <a:pt x="6763" y="3825"/>
                  <a:pt x="6763" y="3442"/>
                </a:cubicBezTo>
                <a:lnTo>
                  <a:pt x="6763" y="1934"/>
                </a:lnTo>
                <a:cubicBezTo>
                  <a:pt x="6763" y="1553"/>
                  <a:pt x="6105" y="1363"/>
                  <a:pt x="5447" y="1363"/>
                </a:cubicBezTo>
                <a:close/>
                <a:moveTo>
                  <a:pt x="1107" y="1220"/>
                </a:moveTo>
                <a:cubicBezTo>
                  <a:pt x="1066" y="1220"/>
                  <a:pt x="1026" y="1240"/>
                  <a:pt x="1004" y="1277"/>
                </a:cubicBezTo>
                <a:cubicBezTo>
                  <a:pt x="967" y="1333"/>
                  <a:pt x="984" y="1412"/>
                  <a:pt x="1042" y="1447"/>
                </a:cubicBezTo>
                <a:lnTo>
                  <a:pt x="2372" y="2298"/>
                </a:lnTo>
                <a:cubicBezTo>
                  <a:pt x="2592" y="2445"/>
                  <a:pt x="2715" y="2601"/>
                  <a:pt x="2748" y="2779"/>
                </a:cubicBezTo>
                <a:cubicBezTo>
                  <a:pt x="2778" y="2937"/>
                  <a:pt x="2786" y="3626"/>
                  <a:pt x="2773" y="4625"/>
                </a:cubicBezTo>
                <a:lnTo>
                  <a:pt x="2773" y="4656"/>
                </a:lnTo>
                <a:cubicBezTo>
                  <a:pt x="2772" y="4863"/>
                  <a:pt x="2711" y="4967"/>
                  <a:pt x="2593" y="4967"/>
                </a:cubicBezTo>
                <a:cubicBezTo>
                  <a:pt x="2540" y="4967"/>
                  <a:pt x="2374" y="4967"/>
                  <a:pt x="2374" y="4696"/>
                </a:cubicBezTo>
                <a:cubicBezTo>
                  <a:pt x="2374" y="4628"/>
                  <a:pt x="2374" y="4033"/>
                  <a:pt x="2366" y="3890"/>
                </a:cubicBezTo>
                <a:lnTo>
                  <a:pt x="2366" y="3290"/>
                </a:lnTo>
                <a:cubicBezTo>
                  <a:pt x="2366" y="3222"/>
                  <a:pt x="2311" y="3165"/>
                  <a:pt x="2243" y="3165"/>
                </a:cubicBezTo>
                <a:cubicBezTo>
                  <a:pt x="2173" y="3165"/>
                  <a:pt x="2118" y="3222"/>
                  <a:pt x="2118" y="3290"/>
                </a:cubicBezTo>
                <a:lnTo>
                  <a:pt x="2118" y="3883"/>
                </a:lnTo>
                <a:cubicBezTo>
                  <a:pt x="2114" y="3902"/>
                  <a:pt x="2112" y="3921"/>
                  <a:pt x="2109" y="3935"/>
                </a:cubicBezTo>
                <a:cubicBezTo>
                  <a:pt x="2093" y="4010"/>
                  <a:pt x="2023" y="4019"/>
                  <a:pt x="1984" y="4019"/>
                </a:cubicBezTo>
                <a:cubicBezTo>
                  <a:pt x="1980" y="4019"/>
                  <a:pt x="1976" y="4019"/>
                  <a:pt x="1973" y="4019"/>
                </a:cubicBezTo>
                <a:cubicBezTo>
                  <a:pt x="1941" y="4018"/>
                  <a:pt x="1909" y="4009"/>
                  <a:pt x="1876" y="3994"/>
                </a:cubicBezTo>
                <a:cubicBezTo>
                  <a:pt x="1875" y="3994"/>
                  <a:pt x="1875" y="3991"/>
                  <a:pt x="1873" y="3991"/>
                </a:cubicBezTo>
                <a:cubicBezTo>
                  <a:pt x="1824" y="3972"/>
                  <a:pt x="1794" y="3938"/>
                  <a:pt x="1778" y="3912"/>
                </a:cubicBezTo>
                <a:cubicBezTo>
                  <a:pt x="1787" y="3810"/>
                  <a:pt x="1808" y="3531"/>
                  <a:pt x="1800" y="3326"/>
                </a:cubicBezTo>
                <a:cubicBezTo>
                  <a:pt x="1798" y="3260"/>
                  <a:pt x="1745" y="3206"/>
                  <a:pt x="1683" y="3206"/>
                </a:cubicBezTo>
                <a:cubicBezTo>
                  <a:pt x="1679" y="3206"/>
                  <a:pt x="1675" y="3207"/>
                  <a:pt x="1671" y="3207"/>
                </a:cubicBezTo>
                <a:cubicBezTo>
                  <a:pt x="1601" y="3210"/>
                  <a:pt x="1548" y="3268"/>
                  <a:pt x="1552" y="3336"/>
                </a:cubicBezTo>
                <a:cubicBezTo>
                  <a:pt x="1558" y="3501"/>
                  <a:pt x="1545" y="3724"/>
                  <a:pt x="1535" y="3846"/>
                </a:cubicBezTo>
                <a:cubicBezTo>
                  <a:pt x="1517" y="3848"/>
                  <a:pt x="1497" y="3850"/>
                  <a:pt x="1473" y="3850"/>
                </a:cubicBezTo>
                <a:cubicBezTo>
                  <a:pt x="1423" y="3850"/>
                  <a:pt x="1358" y="3841"/>
                  <a:pt x="1281" y="3808"/>
                </a:cubicBezTo>
                <a:cubicBezTo>
                  <a:pt x="1260" y="3795"/>
                  <a:pt x="1244" y="3774"/>
                  <a:pt x="1226" y="3756"/>
                </a:cubicBezTo>
                <a:cubicBezTo>
                  <a:pt x="1233" y="3667"/>
                  <a:pt x="1242" y="3489"/>
                  <a:pt x="1235" y="3306"/>
                </a:cubicBezTo>
                <a:cubicBezTo>
                  <a:pt x="1230" y="3242"/>
                  <a:pt x="1180" y="3187"/>
                  <a:pt x="1116" y="3187"/>
                </a:cubicBezTo>
                <a:cubicBezTo>
                  <a:pt x="1112" y="3187"/>
                  <a:pt x="1108" y="3187"/>
                  <a:pt x="1104" y="3188"/>
                </a:cubicBezTo>
                <a:cubicBezTo>
                  <a:pt x="1036" y="3192"/>
                  <a:pt x="982" y="3249"/>
                  <a:pt x="985" y="3318"/>
                </a:cubicBezTo>
                <a:cubicBezTo>
                  <a:pt x="991" y="3470"/>
                  <a:pt x="984" y="3623"/>
                  <a:pt x="978" y="3712"/>
                </a:cubicBezTo>
                <a:cubicBezTo>
                  <a:pt x="965" y="3714"/>
                  <a:pt x="953" y="3715"/>
                  <a:pt x="939" y="3715"/>
                </a:cubicBezTo>
                <a:cubicBezTo>
                  <a:pt x="918" y="3715"/>
                  <a:pt x="895" y="3712"/>
                  <a:pt x="872" y="3704"/>
                </a:cubicBezTo>
                <a:cubicBezTo>
                  <a:pt x="774" y="3669"/>
                  <a:pt x="699" y="3580"/>
                  <a:pt x="669" y="3461"/>
                </a:cubicBezTo>
                <a:cubicBezTo>
                  <a:pt x="648" y="3378"/>
                  <a:pt x="656" y="3211"/>
                  <a:pt x="664" y="3039"/>
                </a:cubicBezTo>
                <a:cubicBezTo>
                  <a:pt x="669" y="2972"/>
                  <a:pt x="672" y="2903"/>
                  <a:pt x="673" y="2830"/>
                </a:cubicBezTo>
                <a:cubicBezTo>
                  <a:pt x="676" y="2761"/>
                  <a:pt x="621" y="2704"/>
                  <a:pt x="553" y="2702"/>
                </a:cubicBezTo>
                <a:cubicBezTo>
                  <a:pt x="550" y="2702"/>
                  <a:pt x="547" y="2702"/>
                  <a:pt x="544" y="2702"/>
                </a:cubicBezTo>
                <a:cubicBezTo>
                  <a:pt x="501" y="2702"/>
                  <a:pt x="461" y="2730"/>
                  <a:pt x="440" y="2770"/>
                </a:cubicBezTo>
                <a:lnTo>
                  <a:pt x="216" y="2614"/>
                </a:lnTo>
                <a:cubicBezTo>
                  <a:pt x="194" y="2598"/>
                  <a:pt x="169" y="2590"/>
                  <a:pt x="143" y="2590"/>
                </a:cubicBezTo>
                <a:cubicBezTo>
                  <a:pt x="105" y="2590"/>
                  <a:pt x="66" y="2609"/>
                  <a:pt x="41" y="2643"/>
                </a:cubicBezTo>
                <a:cubicBezTo>
                  <a:pt x="1" y="2698"/>
                  <a:pt x="13" y="2776"/>
                  <a:pt x="69" y="2816"/>
                </a:cubicBezTo>
                <a:lnTo>
                  <a:pt x="413" y="3060"/>
                </a:lnTo>
                <a:cubicBezTo>
                  <a:pt x="405" y="3253"/>
                  <a:pt x="397" y="3409"/>
                  <a:pt x="425" y="3522"/>
                </a:cubicBezTo>
                <a:cubicBezTo>
                  <a:pt x="476" y="3721"/>
                  <a:pt x="611" y="3877"/>
                  <a:pt x="789" y="3939"/>
                </a:cubicBezTo>
                <a:cubicBezTo>
                  <a:pt x="841" y="3958"/>
                  <a:pt x="893" y="3967"/>
                  <a:pt x="945" y="3967"/>
                </a:cubicBezTo>
                <a:cubicBezTo>
                  <a:pt x="983" y="3967"/>
                  <a:pt x="1021" y="3962"/>
                  <a:pt x="1058" y="3952"/>
                </a:cubicBezTo>
                <a:cubicBezTo>
                  <a:pt x="1089" y="3982"/>
                  <a:pt x="1123" y="4006"/>
                  <a:pt x="1160" y="4028"/>
                </a:cubicBezTo>
                <a:cubicBezTo>
                  <a:pt x="1162" y="4031"/>
                  <a:pt x="1163" y="4031"/>
                  <a:pt x="1168" y="4033"/>
                </a:cubicBezTo>
                <a:cubicBezTo>
                  <a:pt x="1169" y="4034"/>
                  <a:pt x="1174" y="4034"/>
                  <a:pt x="1175" y="4036"/>
                </a:cubicBezTo>
                <a:cubicBezTo>
                  <a:pt x="1292" y="4087"/>
                  <a:pt x="1393" y="4101"/>
                  <a:pt x="1473" y="4101"/>
                </a:cubicBezTo>
                <a:cubicBezTo>
                  <a:pt x="1524" y="4101"/>
                  <a:pt x="1567" y="4095"/>
                  <a:pt x="1598" y="4091"/>
                </a:cubicBezTo>
                <a:cubicBezTo>
                  <a:pt x="1637" y="4137"/>
                  <a:pt x="1695" y="4189"/>
                  <a:pt x="1775" y="4224"/>
                </a:cubicBezTo>
                <a:cubicBezTo>
                  <a:pt x="1835" y="4251"/>
                  <a:pt x="1898" y="4269"/>
                  <a:pt x="1961" y="4272"/>
                </a:cubicBezTo>
                <a:cubicBezTo>
                  <a:pt x="1972" y="4273"/>
                  <a:pt x="1983" y="4273"/>
                  <a:pt x="1994" y="4273"/>
                </a:cubicBezTo>
                <a:cubicBezTo>
                  <a:pt x="2041" y="4273"/>
                  <a:pt x="2086" y="4265"/>
                  <a:pt x="2127" y="4249"/>
                </a:cubicBezTo>
                <a:cubicBezTo>
                  <a:pt x="2129" y="4405"/>
                  <a:pt x="2129" y="4578"/>
                  <a:pt x="2129" y="4701"/>
                </a:cubicBezTo>
                <a:cubicBezTo>
                  <a:pt x="2129" y="5020"/>
                  <a:pt x="2307" y="5216"/>
                  <a:pt x="2596" y="5216"/>
                </a:cubicBezTo>
                <a:cubicBezTo>
                  <a:pt x="2697" y="5216"/>
                  <a:pt x="3023" y="5176"/>
                  <a:pt x="3025" y="4659"/>
                </a:cubicBezTo>
                <a:lnTo>
                  <a:pt x="3025" y="4630"/>
                </a:lnTo>
                <a:cubicBezTo>
                  <a:pt x="3030" y="4024"/>
                  <a:pt x="3037" y="2974"/>
                  <a:pt x="2993" y="2735"/>
                </a:cubicBezTo>
                <a:cubicBezTo>
                  <a:pt x="2948" y="2491"/>
                  <a:pt x="2785" y="2274"/>
                  <a:pt x="2510" y="2093"/>
                </a:cubicBezTo>
                <a:lnTo>
                  <a:pt x="2507" y="2093"/>
                </a:lnTo>
                <a:lnTo>
                  <a:pt x="1175" y="1239"/>
                </a:lnTo>
                <a:cubicBezTo>
                  <a:pt x="1154" y="1226"/>
                  <a:pt x="1131" y="1220"/>
                  <a:pt x="1107" y="1220"/>
                </a:cubicBezTo>
                <a:close/>
                <a:moveTo>
                  <a:pt x="2614" y="1"/>
                </a:moveTo>
                <a:cubicBezTo>
                  <a:pt x="2504" y="1"/>
                  <a:pt x="2415" y="90"/>
                  <a:pt x="2415" y="200"/>
                </a:cubicBezTo>
                <a:lnTo>
                  <a:pt x="2415" y="1675"/>
                </a:lnTo>
                <a:cubicBezTo>
                  <a:pt x="2415" y="1784"/>
                  <a:pt x="2504" y="1873"/>
                  <a:pt x="2614" y="1873"/>
                </a:cubicBezTo>
                <a:cubicBezTo>
                  <a:pt x="2723" y="1873"/>
                  <a:pt x="2812" y="1784"/>
                  <a:pt x="2812" y="1675"/>
                </a:cubicBezTo>
                <a:lnTo>
                  <a:pt x="2812" y="397"/>
                </a:lnTo>
                <a:lnTo>
                  <a:pt x="8695" y="397"/>
                </a:lnTo>
                <a:lnTo>
                  <a:pt x="8695" y="4284"/>
                </a:lnTo>
                <a:lnTo>
                  <a:pt x="3462" y="4284"/>
                </a:lnTo>
                <a:cubicBezTo>
                  <a:pt x="3352" y="4284"/>
                  <a:pt x="3263" y="4371"/>
                  <a:pt x="3263" y="4481"/>
                </a:cubicBezTo>
                <a:cubicBezTo>
                  <a:pt x="3263" y="4591"/>
                  <a:pt x="3352" y="4680"/>
                  <a:pt x="3462" y="4680"/>
                </a:cubicBezTo>
                <a:lnTo>
                  <a:pt x="8282" y="4680"/>
                </a:lnTo>
                <a:lnTo>
                  <a:pt x="7060" y="5570"/>
                </a:lnTo>
                <a:lnTo>
                  <a:pt x="1459" y="5570"/>
                </a:lnTo>
                <a:lnTo>
                  <a:pt x="1846" y="5286"/>
                </a:lnTo>
                <a:cubicBezTo>
                  <a:pt x="1936" y="5221"/>
                  <a:pt x="1955" y="5096"/>
                  <a:pt x="1891" y="5007"/>
                </a:cubicBezTo>
                <a:cubicBezTo>
                  <a:pt x="1852" y="4953"/>
                  <a:pt x="1792" y="4926"/>
                  <a:pt x="1731" y="4926"/>
                </a:cubicBezTo>
                <a:cubicBezTo>
                  <a:pt x="1690" y="4926"/>
                  <a:pt x="1649" y="4938"/>
                  <a:pt x="1613" y="4964"/>
                </a:cubicBezTo>
                <a:lnTo>
                  <a:pt x="731" y="5607"/>
                </a:lnTo>
                <a:cubicBezTo>
                  <a:pt x="642" y="5688"/>
                  <a:pt x="624" y="5755"/>
                  <a:pt x="624" y="5892"/>
                </a:cubicBezTo>
                <a:cubicBezTo>
                  <a:pt x="624" y="6036"/>
                  <a:pt x="748" y="6119"/>
                  <a:pt x="857" y="6119"/>
                </a:cubicBezTo>
                <a:lnTo>
                  <a:pt x="7154" y="6119"/>
                </a:lnTo>
                <a:cubicBezTo>
                  <a:pt x="7197" y="6119"/>
                  <a:pt x="7237" y="6106"/>
                  <a:pt x="7271" y="6080"/>
                </a:cubicBezTo>
                <a:lnTo>
                  <a:pt x="9025" y="4797"/>
                </a:lnTo>
                <a:cubicBezTo>
                  <a:pt x="9106" y="4738"/>
                  <a:pt x="9124" y="4628"/>
                  <a:pt x="9078" y="4543"/>
                </a:cubicBezTo>
                <a:cubicBezTo>
                  <a:pt x="9078" y="4540"/>
                  <a:pt x="9078" y="4539"/>
                  <a:pt x="9080" y="4537"/>
                </a:cubicBezTo>
                <a:cubicBezTo>
                  <a:pt x="9084" y="4524"/>
                  <a:pt x="9087" y="4511"/>
                  <a:pt x="9087" y="4496"/>
                </a:cubicBezTo>
                <a:cubicBezTo>
                  <a:pt x="9087" y="4491"/>
                  <a:pt x="9091" y="4487"/>
                  <a:pt x="9091" y="4481"/>
                </a:cubicBezTo>
                <a:lnTo>
                  <a:pt x="9091" y="200"/>
                </a:lnTo>
                <a:cubicBezTo>
                  <a:pt x="9091" y="90"/>
                  <a:pt x="9002" y="1"/>
                  <a:pt x="8892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56"/>
          <p:cNvSpPr/>
          <p:nvPr/>
        </p:nvSpPr>
        <p:spPr>
          <a:xfrm>
            <a:off x="6834011" y="3302715"/>
            <a:ext cx="207996" cy="330704"/>
          </a:xfrm>
          <a:custGeom>
            <a:rect b="b" l="l" r="r" t="t"/>
            <a:pathLst>
              <a:path extrusionOk="0" h="8228" w="5175">
                <a:moveTo>
                  <a:pt x="2910" y="409"/>
                </a:moveTo>
                <a:cubicBezTo>
                  <a:pt x="3095" y="409"/>
                  <a:pt x="3247" y="562"/>
                  <a:pt x="3247" y="748"/>
                </a:cubicBezTo>
                <a:lnTo>
                  <a:pt x="3247" y="1033"/>
                </a:lnTo>
                <a:lnTo>
                  <a:pt x="3247" y="2369"/>
                </a:lnTo>
                <a:lnTo>
                  <a:pt x="3247" y="3444"/>
                </a:lnTo>
                <a:lnTo>
                  <a:pt x="2571" y="3444"/>
                </a:lnTo>
                <a:lnTo>
                  <a:pt x="2571" y="2369"/>
                </a:lnTo>
                <a:lnTo>
                  <a:pt x="2571" y="1033"/>
                </a:lnTo>
                <a:lnTo>
                  <a:pt x="2571" y="748"/>
                </a:lnTo>
                <a:cubicBezTo>
                  <a:pt x="2571" y="562"/>
                  <a:pt x="2724" y="409"/>
                  <a:pt x="2910" y="409"/>
                </a:cubicBezTo>
                <a:close/>
                <a:moveTo>
                  <a:pt x="3993" y="698"/>
                </a:moveTo>
                <a:cubicBezTo>
                  <a:pt x="4021" y="698"/>
                  <a:pt x="4049" y="701"/>
                  <a:pt x="4078" y="708"/>
                </a:cubicBezTo>
                <a:cubicBezTo>
                  <a:pt x="4225" y="743"/>
                  <a:pt x="4331" y="892"/>
                  <a:pt x="4331" y="1063"/>
                </a:cubicBezTo>
                <a:lnTo>
                  <a:pt x="4331" y="3474"/>
                </a:lnTo>
                <a:cubicBezTo>
                  <a:pt x="4256" y="3458"/>
                  <a:pt x="4181" y="3447"/>
                  <a:pt x="4101" y="3447"/>
                </a:cubicBezTo>
                <a:lnTo>
                  <a:pt x="3655" y="3447"/>
                </a:lnTo>
                <a:lnTo>
                  <a:pt x="3655" y="2374"/>
                </a:lnTo>
                <a:lnTo>
                  <a:pt x="3655" y="1037"/>
                </a:lnTo>
                <a:cubicBezTo>
                  <a:pt x="3654" y="929"/>
                  <a:pt x="3701" y="832"/>
                  <a:pt x="3784" y="769"/>
                </a:cubicBezTo>
                <a:cubicBezTo>
                  <a:pt x="3845" y="722"/>
                  <a:pt x="3917" y="698"/>
                  <a:pt x="3993" y="698"/>
                </a:cubicBezTo>
                <a:close/>
                <a:moveTo>
                  <a:pt x="745" y="2971"/>
                </a:moveTo>
                <a:cubicBezTo>
                  <a:pt x="930" y="2971"/>
                  <a:pt x="1083" y="3124"/>
                  <a:pt x="1083" y="3309"/>
                </a:cubicBezTo>
                <a:lnTo>
                  <a:pt x="1083" y="3363"/>
                </a:lnTo>
                <a:lnTo>
                  <a:pt x="1083" y="4227"/>
                </a:lnTo>
                <a:cubicBezTo>
                  <a:pt x="1083" y="4413"/>
                  <a:pt x="930" y="4566"/>
                  <a:pt x="745" y="4566"/>
                </a:cubicBezTo>
                <a:cubicBezTo>
                  <a:pt x="559" y="4566"/>
                  <a:pt x="408" y="4413"/>
                  <a:pt x="408" y="4227"/>
                </a:cubicBezTo>
                <a:lnTo>
                  <a:pt x="408" y="3866"/>
                </a:lnTo>
                <a:lnTo>
                  <a:pt x="408" y="3309"/>
                </a:lnTo>
                <a:cubicBezTo>
                  <a:pt x="408" y="3124"/>
                  <a:pt x="559" y="2971"/>
                  <a:pt x="745" y="2971"/>
                </a:cubicBezTo>
                <a:close/>
                <a:moveTo>
                  <a:pt x="1827" y="697"/>
                </a:moveTo>
                <a:cubicBezTo>
                  <a:pt x="2013" y="697"/>
                  <a:pt x="2166" y="849"/>
                  <a:pt x="2166" y="1034"/>
                </a:cubicBezTo>
                <a:lnTo>
                  <a:pt x="2166" y="2371"/>
                </a:lnTo>
                <a:lnTo>
                  <a:pt x="2166" y="3446"/>
                </a:lnTo>
                <a:lnTo>
                  <a:pt x="2152" y="3446"/>
                </a:lnTo>
                <a:cubicBezTo>
                  <a:pt x="2039" y="3446"/>
                  <a:pt x="1947" y="3537"/>
                  <a:pt x="1947" y="3651"/>
                </a:cubicBezTo>
                <a:lnTo>
                  <a:pt x="1947" y="3881"/>
                </a:lnTo>
                <a:cubicBezTo>
                  <a:pt x="1947" y="4343"/>
                  <a:pt x="2325" y="4720"/>
                  <a:pt x="2786" y="4720"/>
                </a:cubicBezTo>
                <a:lnTo>
                  <a:pt x="3462" y="4720"/>
                </a:lnTo>
                <a:lnTo>
                  <a:pt x="3462" y="4965"/>
                </a:lnTo>
                <a:lnTo>
                  <a:pt x="2800" y="4965"/>
                </a:lnTo>
                <a:cubicBezTo>
                  <a:pt x="2191" y="4965"/>
                  <a:pt x="1662" y="5397"/>
                  <a:pt x="1539" y="5991"/>
                </a:cubicBezTo>
                <a:cubicBezTo>
                  <a:pt x="1517" y="6101"/>
                  <a:pt x="1588" y="6208"/>
                  <a:pt x="1699" y="6232"/>
                </a:cubicBezTo>
                <a:cubicBezTo>
                  <a:pt x="1713" y="6235"/>
                  <a:pt x="1726" y="6236"/>
                  <a:pt x="1740" y="6236"/>
                </a:cubicBezTo>
                <a:cubicBezTo>
                  <a:pt x="1833" y="6236"/>
                  <a:pt x="1919" y="6170"/>
                  <a:pt x="1940" y="6073"/>
                </a:cubicBezTo>
                <a:cubicBezTo>
                  <a:pt x="2025" y="5666"/>
                  <a:pt x="2385" y="5370"/>
                  <a:pt x="2801" y="5370"/>
                </a:cubicBezTo>
                <a:lnTo>
                  <a:pt x="3668" y="5370"/>
                </a:lnTo>
                <a:cubicBezTo>
                  <a:pt x="3781" y="5370"/>
                  <a:pt x="3873" y="5280"/>
                  <a:pt x="3873" y="5167"/>
                </a:cubicBezTo>
                <a:lnTo>
                  <a:pt x="3873" y="4515"/>
                </a:lnTo>
                <a:cubicBezTo>
                  <a:pt x="3873" y="4402"/>
                  <a:pt x="3781" y="4312"/>
                  <a:pt x="3668" y="4312"/>
                </a:cubicBezTo>
                <a:lnTo>
                  <a:pt x="2789" y="4312"/>
                </a:lnTo>
                <a:cubicBezTo>
                  <a:pt x="2552" y="4312"/>
                  <a:pt x="2356" y="4119"/>
                  <a:pt x="2356" y="3878"/>
                </a:cubicBezTo>
                <a:lnTo>
                  <a:pt x="2356" y="3853"/>
                </a:lnTo>
                <a:lnTo>
                  <a:pt x="4101" y="3853"/>
                </a:lnTo>
                <a:cubicBezTo>
                  <a:pt x="4467" y="3853"/>
                  <a:pt x="4764" y="4150"/>
                  <a:pt x="4764" y="4515"/>
                </a:cubicBezTo>
                <a:lnTo>
                  <a:pt x="4764" y="5811"/>
                </a:lnTo>
                <a:cubicBezTo>
                  <a:pt x="4764" y="6123"/>
                  <a:pt x="4695" y="6431"/>
                  <a:pt x="4568" y="6714"/>
                </a:cubicBezTo>
                <a:lnTo>
                  <a:pt x="584" y="6714"/>
                </a:lnTo>
                <a:cubicBezTo>
                  <a:pt x="468" y="6447"/>
                  <a:pt x="406" y="6163"/>
                  <a:pt x="406" y="5868"/>
                </a:cubicBezTo>
                <a:lnTo>
                  <a:pt x="406" y="4888"/>
                </a:lnTo>
                <a:cubicBezTo>
                  <a:pt x="507" y="4940"/>
                  <a:pt x="621" y="4974"/>
                  <a:pt x="743" y="4974"/>
                </a:cubicBezTo>
                <a:cubicBezTo>
                  <a:pt x="1153" y="4974"/>
                  <a:pt x="1487" y="4640"/>
                  <a:pt x="1487" y="4230"/>
                </a:cubicBezTo>
                <a:lnTo>
                  <a:pt x="1487" y="3364"/>
                </a:lnTo>
                <a:lnTo>
                  <a:pt x="1487" y="3311"/>
                </a:lnTo>
                <a:lnTo>
                  <a:pt x="1487" y="1034"/>
                </a:lnTo>
                <a:lnTo>
                  <a:pt x="1490" y="1034"/>
                </a:lnTo>
                <a:cubicBezTo>
                  <a:pt x="1490" y="849"/>
                  <a:pt x="1642" y="697"/>
                  <a:pt x="1827" y="697"/>
                </a:cubicBezTo>
                <a:close/>
                <a:moveTo>
                  <a:pt x="4527" y="7121"/>
                </a:moveTo>
                <a:lnTo>
                  <a:pt x="4527" y="7822"/>
                </a:lnTo>
                <a:lnTo>
                  <a:pt x="647" y="7822"/>
                </a:lnTo>
                <a:lnTo>
                  <a:pt x="647" y="7121"/>
                </a:lnTo>
                <a:close/>
                <a:moveTo>
                  <a:pt x="2910" y="1"/>
                </a:moveTo>
                <a:cubicBezTo>
                  <a:pt x="2617" y="1"/>
                  <a:pt x="2368" y="172"/>
                  <a:pt x="2244" y="417"/>
                </a:cubicBezTo>
                <a:cubicBezTo>
                  <a:pt x="2126" y="335"/>
                  <a:pt x="1982" y="289"/>
                  <a:pt x="1827" y="289"/>
                </a:cubicBezTo>
                <a:cubicBezTo>
                  <a:pt x="1417" y="289"/>
                  <a:pt x="1083" y="623"/>
                  <a:pt x="1083" y="1033"/>
                </a:cubicBezTo>
                <a:lnTo>
                  <a:pt x="1083" y="2646"/>
                </a:lnTo>
                <a:cubicBezTo>
                  <a:pt x="981" y="2594"/>
                  <a:pt x="868" y="2561"/>
                  <a:pt x="745" y="2561"/>
                </a:cubicBezTo>
                <a:cubicBezTo>
                  <a:pt x="335" y="2561"/>
                  <a:pt x="1" y="2895"/>
                  <a:pt x="1" y="3305"/>
                </a:cubicBezTo>
                <a:lnTo>
                  <a:pt x="1" y="3862"/>
                </a:lnTo>
                <a:lnTo>
                  <a:pt x="1" y="4224"/>
                </a:lnTo>
                <a:lnTo>
                  <a:pt x="1" y="5862"/>
                </a:lnTo>
                <a:cubicBezTo>
                  <a:pt x="1" y="6239"/>
                  <a:pt x="82" y="6600"/>
                  <a:pt x="241" y="6939"/>
                </a:cubicBezTo>
                <a:lnTo>
                  <a:pt x="241" y="8023"/>
                </a:lnTo>
                <a:cubicBezTo>
                  <a:pt x="241" y="8137"/>
                  <a:pt x="333" y="8228"/>
                  <a:pt x="446" y="8228"/>
                </a:cubicBezTo>
                <a:lnTo>
                  <a:pt x="4733" y="8228"/>
                </a:lnTo>
                <a:cubicBezTo>
                  <a:pt x="4847" y="8228"/>
                  <a:pt x="4938" y="8137"/>
                  <a:pt x="4938" y="8023"/>
                </a:cubicBezTo>
                <a:lnTo>
                  <a:pt x="4938" y="6918"/>
                </a:lnTo>
                <a:cubicBezTo>
                  <a:pt x="4938" y="6910"/>
                  <a:pt x="4934" y="6904"/>
                  <a:pt x="4934" y="6897"/>
                </a:cubicBezTo>
                <a:cubicBezTo>
                  <a:pt x="5088" y="6555"/>
                  <a:pt x="5174" y="6184"/>
                  <a:pt x="5174" y="5809"/>
                </a:cubicBezTo>
                <a:lnTo>
                  <a:pt x="5174" y="4515"/>
                </a:lnTo>
                <a:lnTo>
                  <a:pt x="5170" y="4515"/>
                </a:lnTo>
                <a:cubicBezTo>
                  <a:pt x="5170" y="4165"/>
                  <a:pt x="4997" y="3856"/>
                  <a:pt x="4738" y="3660"/>
                </a:cubicBezTo>
                <a:lnTo>
                  <a:pt x="4738" y="1060"/>
                </a:lnTo>
                <a:cubicBezTo>
                  <a:pt x="4738" y="702"/>
                  <a:pt x="4500" y="387"/>
                  <a:pt x="4173" y="310"/>
                </a:cubicBezTo>
                <a:cubicBezTo>
                  <a:pt x="4115" y="296"/>
                  <a:pt x="4057" y="289"/>
                  <a:pt x="3999" y="289"/>
                </a:cubicBezTo>
                <a:cubicBezTo>
                  <a:pt x="3849" y="289"/>
                  <a:pt x="3702" y="335"/>
                  <a:pt x="3576" y="421"/>
                </a:cubicBezTo>
                <a:cubicBezTo>
                  <a:pt x="3455" y="173"/>
                  <a:pt x="3202" y="1"/>
                  <a:pt x="2910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9" name="Google Shape;959;p56"/>
          <p:cNvSpPr/>
          <p:nvPr/>
        </p:nvSpPr>
        <p:spPr>
          <a:xfrm>
            <a:off x="7556958" y="3312061"/>
            <a:ext cx="346500" cy="312014"/>
          </a:xfrm>
          <a:custGeom>
            <a:rect b="b" l="l" r="r" t="t"/>
            <a:pathLst>
              <a:path extrusionOk="0" h="7763" w="8621">
                <a:moveTo>
                  <a:pt x="6861" y="1"/>
                </a:moveTo>
                <a:cubicBezTo>
                  <a:pt x="6764" y="1"/>
                  <a:pt x="6673" y="62"/>
                  <a:pt x="6642" y="159"/>
                </a:cubicBezTo>
                <a:lnTo>
                  <a:pt x="6319" y="1142"/>
                </a:lnTo>
                <a:cubicBezTo>
                  <a:pt x="6278" y="1264"/>
                  <a:pt x="6345" y="1393"/>
                  <a:pt x="6464" y="1435"/>
                </a:cubicBezTo>
                <a:cubicBezTo>
                  <a:pt x="6488" y="1442"/>
                  <a:pt x="6512" y="1445"/>
                  <a:pt x="6537" y="1445"/>
                </a:cubicBezTo>
                <a:cubicBezTo>
                  <a:pt x="6636" y="1445"/>
                  <a:pt x="6724" y="1383"/>
                  <a:pt x="6755" y="1288"/>
                </a:cubicBezTo>
                <a:lnTo>
                  <a:pt x="7079" y="303"/>
                </a:lnTo>
                <a:cubicBezTo>
                  <a:pt x="7098" y="244"/>
                  <a:pt x="7094" y="183"/>
                  <a:pt x="7065" y="128"/>
                </a:cubicBezTo>
                <a:cubicBezTo>
                  <a:pt x="7037" y="71"/>
                  <a:pt x="6990" y="31"/>
                  <a:pt x="6932" y="12"/>
                </a:cubicBezTo>
                <a:cubicBezTo>
                  <a:pt x="6908" y="5"/>
                  <a:pt x="6885" y="1"/>
                  <a:pt x="6861" y="1"/>
                </a:cubicBezTo>
                <a:close/>
                <a:moveTo>
                  <a:pt x="5347" y="118"/>
                </a:moveTo>
                <a:cubicBezTo>
                  <a:pt x="5312" y="118"/>
                  <a:pt x="5278" y="126"/>
                  <a:pt x="5246" y="141"/>
                </a:cubicBezTo>
                <a:cubicBezTo>
                  <a:pt x="5132" y="199"/>
                  <a:pt x="5088" y="337"/>
                  <a:pt x="5144" y="450"/>
                </a:cubicBezTo>
                <a:lnTo>
                  <a:pt x="5610" y="1372"/>
                </a:lnTo>
                <a:cubicBezTo>
                  <a:pt x="5649" y="1451"/>
                  <a:pt x="5729" y="1499"/>
                  <a:pt x="5817" y="1499"/>
                </a:cubicBezTo>
                <a:cubicBezTo>
                  <a:pt x="5851" y="1499"/>
                  <a:pt x="5888" y="1490"/>
                  <a:pt x="5921" y="1475"/>
                </a:cubicBezTo>
                <a:cubicBezTo>
                  <a:pt x="6033" y="1417"/>
                  <a:pt x="6078" y="1280"/>
                  <a:pt x="6022" y="1166"/>
                </a:cubicBezTo>
                <a:lnTo>
                  <a:pt x="5554" y="244"/>
                </a:lnTo>
                <a:cubicBezTo>
                  <a:pt x="5526" y="189"/>
                  <a:pt x="5478" y="147"/>
                  <a:pt x="5420" y="129"/>
                </a:cubicBezTo>
                <a:cubicBezTo>
                  <a:pt x="5396" y="121"/>
                  <a:pt x="5371" y="118"/>
                  <a:pt x="5347" y="118"/>
                </a:cubicBezTo>
                <a:close/>
                <a:moveTo>
                  <a:pt x="8009" y="987"/>
                </a:moveTo>
                <a:cubicBezTo>
                  <a:pt x="7974" y="987"/>
                  <a:pt x="7938" y="996"/>
                  <a:pt x="7906" y="1013"/>
                </a:cubicBezTo>
                <a:lnTo>
                  <a:pt x="6982" y="1481"/>
                </a:lnTo>
                <a:cubicBezTo>
                  <a:pt x="6868" y="1539"/>
                  <a:pt x="6823" y="1677"/>
                  <a:pt x="6880" y="1788"/>
                </a:cubicBezTo>
                <a:cubicBezTo>
                  <a:pt x="6918" y="1867"/>
                  <a:pt x="6997" y="1914"/>
                  <a:pt x="7083" y="1914"/>
                </a:cubicBezTo>
                <a:cubicBezTo>
                  <a:pt x="7120" y="1914"/>
                  <a:pt x="7156" y="1907"/>
                  <a:pt x="7187" y="1891"/>
                </a:cubicBezTo>
                <a:lnTo>
                  <a:pt x="8112" y="1423"/>
                </a:lnTo>
                <a:cubicBezTo>
                  <a:pt x="8225" y="1365"/>
                  <a:pt x="8271" y="1228"/>
                  <a:pt x="8215" y="1115"/>
                </a:cubicBezTo>
                <a:cubicBezTo>
                  <a:pt x="8187" y="1059"/>
                  <a:pt x="8138" y="1017"/>
                  <a:pt x="8081" y="1000"/>
                </a:cubicBezTo>
                <a:cubicBezTo>
                  <a:pt x="8058" y="991"/>
                  <a:pt x="8034" y="987"/>
                  <a:pt x="8009" y="987"/>
                </a:cubicBezTo>
                <a:close/>
                <a:moveTo>
                  <a:pt x="7140" y="2180"/>
                </a:moveTo>
                <a:cubicBezTo>
                  <a:pt x="7105" y="2180"/>
                  <a:pt x="7070" y="2188"/>
                  <a:pt x="7037" y="2204"/>
                </a:cubicBezTo>
                <a:cubicBezTo>
                  <a:pt x="6982" y="2232"/>
                  <a:pt x="6941" y="2281"/>
                  <a:pt x="6923" y="2338"/>
                </a:cubicBezTo>
                <a:cubicBezTo>
                  <a:pt x="6883" y="2459"/>
                  <a:pt x="6948" y="2588"/>
                  <a:pt x="7068" y="2627"/>
                </a:cubicBezTo>
                <a:lnTo>
                  <a:pt x="8051" y="2951"/>
                </a:lnTo>
                <a:cubicBezTo>
                  <a:pt x="8074" y="2958"/>
                  <a:pt x="8097" y="2961"/>
                  <a:pt x="8123" y="2961"/>
                </a:cubicBezTo>
                <a:cubicBezTo>
                  <a:pt x="8224" y="2961"/>
                  <a:pt x="8311" y="2899"/>
                  <a:pt x="8343" y="2804"/>
                </a:cubicBezTo>
                <a:cubicBezTo>
                  <a:pt x="8360" y="2744"/>
                  <a:pt x="8357" y="2684"/>
                  <a:pt x="8329" y="2627"/>
                </a:cubicBezTo>
                <a:cubicBezTo>
                  <a:pt x="8301" y="2572"/>
                  <a:pt x="8253" y="2531"/>
                  <a:pt x="8196" y="2513"/>
                </a:cubicBezTo>
                <a:lnTo>
                  <a:pt x="7212" y="2192"/>
                </a:lnTo>
                <a:cubicBezTo>
                  <a:pt x="7189" y="2184"/>
                  <a:pt x="7164" y="2180"/>
                  <a:pt x="7140" y="2180"/>
                </a:cubicBezTo>
                <a:close/>
                <a:moveTo>
                  <a:pt x="6099" y="4713"/>
                </a:moveTo>
                <a:cubicBezTo>
                  <a:pt x="6249" y="4713"/>
                  <a:pt x="6369" y="4837"/>
                  <a:pt x="6369" y="4985"/>
                </a:cubicBezTo>
                <a:cubicBezTo>
                  <a:pt x="6369" y="5134"/>
                  <a:pt x="6247" y="5255"/>
                  <a:pt x="6099" y="5255"/>
                </a:cubicBezTo>
                <a:lnTo>
                  <a:pt x="5408" y="5255"/>
                </a:lnTo>
                <a:cubicBezTo>
                  <a:pt x="5257" y="5255"/>
                  <a:pt x="5137" y="5134"/>
                  <a:pt x="5137" y="4985"/>
                </a:cubicBezTo>
                <a:cubicBezTo>
                  <a:pt x="5137" y="4834"/>
                  <a:pt x="5260" y="4713"/>
                  <a:pt x="5408" y="4713"/>
                </a:cubicBezTo>
                <a:close/>
                <a:moveTo>
                  <a:pt x="5935" y="5716"/>
                </a:moveTo>
                <a:cubicBezTo>
                  <a:pt x="6085" y="5716"/>
                  <a:pt x="6206" y="5839"/>
                  <a:pt x="6206" y="5988"/>
                </a:cubicBezTo>
                <a:cubicBezTo>
                  <a:pt x="6206" y="6136"/>
                  <a:pt x="6084" y="6258"/>
                  <a:pt x="5935" y="6258"/>
                </a:cubicBezTo>
                <a:lnTo>
                  <a:pt x="5242" y="6258"/>
                </a:lnTo>
                <a:cubicBezTo>
                  <a:pt x="5092" y="6258"/>
                  <a:pt x="4972" y="6136"/>
                  <a:pt x="4972" y="5988"/>
                </a:cubicBezTo>
                <a:cubicBezTo>
                  <a:pt x="4972" y="5836"/>
                  <a:pt x="5093" y="5716"/>
                  <a:pt x="5242" y="5716"/>
                </a:cubicBezTo>
                <a:close/>
                <a:moveTo>
                  <a:pt x="4032" y="1048"/>
                </a:moveTo>
                <a:cubicBezTo>
                  <a:pt x="4058" y="1048"/>
                  <a:pt x="4085" y="1052"/>
                  <a:pt x="4112" y="1059"/>
                </a:cubicBezTo>
                <a:cubicBezTo>
                  <a:pt x="4225" y="1089"/>
                  <a:pt x="4306" y="1207"/>
                  <a:pt x="4306" y="1340"/>
                </a:cubicBezTo>
                <a:lnTo>
                  <a:pt x="4306" y="1458"/>
                </a:lnTo>
                <a:cubicBezTo>
                  <a:pt x="4312" y="2048"/>
                  <a:pt x="4268" y="2642"/>
                  <a:pt x="4176" y="3227"/>
                </a:cubicBezTo>
                <a:cubicBezTo>
                  <a:pt x="4148" y="3399"/>
                  <a:pt x="4130" y="3542"/>
                  <a:pt x="4119" y="3678"/>
                </a:cubicBezTo>
                <a:lnTo>
                  <a:pt x="4044" y="4663"/>
                </a:lnTo>
                <a:cubicBezTo>
                  <a:pt x="4044" y="5187"/>
                  <a:pt x="3619" y="5612"/>
                  <a:pt x="3095" y="5612"/>
                </a:cubicBezTo>
                <a:cubicBezTo>
                  <a:pt x="2969" y="5612"/>
                  <a:pt x="2865" y="5716"/>
                  <a:pt x="2865" y="5842"/>
                </a:cubicBezTo>
                <a:cubicBezTo>
                  <a:pt x="2865" y="5968"/>
                  <a:pt x="2969" y="6072"/>
                  <a:pt x="3095" y="6072"/>
                </a:cubicBezTo>
                <a:cubicBezTo>
                  <a:pt x="3470" y="6072"/>
                  <a:pt x="3824" y="5925"/>
                  <a:pt x="4090" y="5661"/>
                </a:cubicBezTo>
                <a:cubicBezTo>
                  <a:pt x="4357" y="5395"/>
                  <a:pt x="4502" y="5045"/>
                  <a:pt x="4502" y="4682"/>
                </a:cubicBezTo>
                <a:lnTo>
                  <a:pt x="4562" y="3926"/>
                </a:lnTo>
                <a:lnTo>
                  <a:pt x="7891" y="3926"/>
                </a:lnTo>
                <a:cubicBezTo>
                  <a:pt x="8041" y="3926"/>
                  <a:pt x="8163" y="4050"/>
                  <a:pt x="8163" y="4198"/>
                </a:cubicBezTo>
                <a:cubicBezTo>
                  <a:pt x="8163" y="4348"/>
                  <a:pt x="8040" y="4468"/>
                  <a:pt x="7891" y="4468"/>
                </a:cubicBezTo>
                <a:lnTo>
                  <a:pt x="6614" y="4468"/>
                </a:lnTo>
                <a:cubicBezTo>
                  <a:pt x="6477" y="4330"/>
                  <a:pt x="6292" y="4252"/>
                  <a:pt x="6099" y="4252"/>
                </a:cubicBezTo>
                <a:lnTo>
                  <a:pt x="5408" y="4252"/>
                </a:lnTo>
                <a:cubicBezTo>
                  <a:pt x="5004" y="4252"/>
                  <a:pt x="4676" y="4580"/>
                  <a:pt x="4676" y="4982"/>
                </a:cubicBezTo>
                <a:cubicBezTo>
                  <a:pt x="4676" y="5135"/>
                  <a:pt x="4722" y="5279"/>
                  <a:pt x="4808" y="5401"/>
                </a:cubicBezTo>
                <a:cubicBezTo>
                  <a:pt x="4623" y="5536"/>
                  <a:pt x="4513" y="5751"/>
                  <a:pt x="4513" y="5985"/>
                </a:cubicBezTo>
                <a:cubicBezTo>
                  <a:pt x="4513" y="6094"/>
                  <a:pt x="4538" y="6203"/>
                  <a:pt x="4587" y="6301"/>
                </a:cubicBezTo>
                <a:cubicBezTo>
                  <a:pt x="4299" y="6400"/>
                  <a:pt x="4099" y="6674"/>
                  <a:pt x="4099" y="6987"/>
                </a:cubicBezTo>
                <a:cubicBezTo>
                  <a:pt x="4099" y="7082"/>
                  <a:pt x="4118" y="7173"/>
                  <a:pt x="4152" y="7259"/>
                </a:cubicBezTo>
                <a:lnTo>
                  <a:pt x="3475" y="7259"/>
                </a:lnTo>
                <a:cubicBezTo>
                  <a:pt x="2918" y="7259"/>
                  <a:pt x="2383" y="7024"/>
                  <a:pt x="1999" y="6614"/>
                </a:cubicBezTo>
                <a:lnTo>
                  <a:pt x="1999" y="3849"/>
                </a:lnTo>
                <a:cubicBezTo>
                  <a:pt x="2162" y="3674"/>
                  <a:pt x="2348" y="3533"/>
                  <a:pt x="2553" y="3427"/>
                </a:cubicBezTo>
                <a:cubicBezTo>
                  <a:pt x="2728" y="3338"/>
                  <a:pt x="2893" y="3214"/>
                  <a:pt x="3072" y="3035"/>
                </a:cubicBezTo>
                <a:cubicBezTo>
                  <a:pt x="3512" y="2603"/>
                  <a:pt x="3764" y="1994"/>
                  <a:pt x="3763" y="1363"/>
                </a:cubicBezTo>
                <a:lnTo>
                  <a:pt x="3763" y="1319"/>
                </a:lnTo>
                <a:cubicBezTo>
                  <a:pt x="3763" y="1233"/>
                  <a:pt x="3802" y="1155"/>
                  <a:pt x="3870" y="1104"/>
                </a:cubicBezTo>
                <a:cubicBezTo>
                  <a:pt x="3918" y="1067"/>
                  <a:pt x="3974" y="1048"/>
                  <a:pt x="4032" y="1048"/>
                </a:cubicBezTo>
                <a:close/>
                <a:moveTo>
                  <a:pt x="5520" y="6717"/>
                </a:moveTo>
                <a:cubicBezTo>
                  <a:pt x="5670" y="6717"/>
                  <a:pt x="5790" y="6840"/>
                  <a:pt x="5790" y="6988"/>
                </a:cubicBezTo>
                <a:cubicBezTo>
                  <a:pt x="5790" y="7138"/>
                  <a:pt x="5668" y="7259"/>
                  <a:pt x="5520" y="7259"/>
                </a:cubicBezTo>
                <a:lnTo>
                  <a:pt x="4826" y="7259"/>
                </a:lnTo>
                <a:cubicBezTo>
                  <a:pt x="4678" y="7259"/>
                  <a:pt x="4556" y="7137"/>
                  <a:pt x="4556" y="6988"/>
                </a:cubicBezTo>
                <a:cubicBezTo>
                  <a:pt x="4556" y="6838"/>
                  <a:pt x="4678" y="6717"/>
                  <a:pt x="4829" y="6717"/>
                </a:cubicBezTo>
                <a:close/>
                <a:moveTo>
                  <a:pt x="1515" y="3566"/>
                </a:moveTo>
                <a:lnTo>
                  <a:pt x="1515" y="7311"/>
                </a:lnTo>
                <a:lnTo>
                  <a:pt x="456" y="7311"/>
                </a:lnTo>
                <a:lnTo>
                  <a:pt x="456" y="3566"/>
                </a:lnTo>
                <a:close/>
                <a:moveTo>
                  <a:pt x="4036" y="589"/>
                </a:moveTo>
                <a:cubicBezTo>
                  <a:pt x="3877" y="589"/>
                  <a:pt x="3722" y="641"/>
                  <a:pt x="3591" y="740"/>
                </a:cubicBezTo>
                <a:cubicBezTo>
                  <a:pt x="3408" y="879"/>
                  <a:pt x="3303" y="1093"/>
                  <a:pt x="3303" y="1320"/>
                </a:cubicBezTo>
                <a:lnTo>
                  <a:pt x="3303" y="1368"/>
                </a:lnTo>
                <a:cubicBezTo>
                  <a:pt x="3304" y="1874"/>
                  <a:pt x="3102" y="2363"/>
                  <a:pt x="2750" y="2709"/>
                </a:cubicBezTo>
                <a:cubicBezTo>
                  <a:pt x="2603" y="2854"/>
                  <a:pt x="2473" y="2952"/>
                  <a:pt x="2342" y="3019"/>
                </a:cubicBezTo>
                <a:cubicBezTo>
                  <a:pt x="2204" y="3089"/>
                  <a:pt x="2075" y="3174"/>
                  <a:pt x="1953" y="3269"/>
                </a:cubicBezTo>
                <a:cubicBezTo>
                  <a:pt x="1923" y="3177"/>
                  <a:pt x="1841" y="3110"/>
                  <a:pt x="1740" y="3110"/>
                </a:cubicBezTo>
                <a:lnTo>
                  <a:pt x="227" y="3110"/>
                </a:lnTo>
                <a:cubicBezTo>
                  <a:pt x="103" y="3110"/>
                  <a:pt x="0" y="3212"/>
                  <a:pt x="0" y="3337"/>
                </a:cubicBezTo>
                <a:lnTo>
                  <a:pt x="0" y="7535"/>
                </a:lnTo>
                <a:cubicBezTo>
                  <a:pt x="0" y="7660"/>
                  <a:pt x="103" y="7762"/>
                  <a:pt x="227" y="7762"/>
                </a:cubicBezTo>
                <a:lnTo>
                  <a:pt x="1740" y="7762"/>
                </a:lnTo>
                <a:cubicBezTo>
                  <a:pt x="1864" y="7762"/>
                  <a:pt x="1966" y="7660"/>
                  <a:pt x="1966" y="7535"/>
                </a:cubicBezTo>
                <a:lnTo>
                  <a:pt x="1966" y="7205"/>
                </a:lnTo>
                <a:cubicBezTo>
                  <a:pt x="2397" y="7535"/>
                  <a:pt x="2924" y="7719"/>
                  <a:pt x="3472" y="7719"/>
                </a:cubicBezTo>
                <a:lnTo>
                  <a:pt x="5517" y="7719"/>
                </a:lnTo>
                <a:cubicBezTo>
                  <a:pt x="5921" y="7719"/>
                  <a:pt x="6249" y="7391"/>
                  <a:pt x="6249" y="6988"/>
                </a:cubicBezTo>
                <a:cubicBezTo>
                  <a:pt x="6249" y="6877"/>
                  <a:pt x="6222" y="6770"/>
                  <a:pt x="6175" y="6672"/>
                </a:cubicBezTo>
                <a:cubicBezTo>
                  <a:pt x="6463" y="6573"/>
                  <a:pt x="6663" y="6299"/>
                  <a:pt x="6663" y="5986"/>
                </a:cubicBezTo>
                <a:cubicBezTo>
                  <a:pt x="6663" y="5833"/>
                  <a:pt x="6616" y="5689"/>
                  <a:pt x="6531" y="5567"/>
                </a:cubicBezTo>
                <a:cubicBezTo>
                  <a:pt x="6717" y="5432"/>
                  <a:pt x="6826" y="5217"/>
                  <a:pt x="6826" y="4984"/>
                </a:cubicBezTo>
                <a:cubicBezTo>
                  <a:pt x="6826" y="4964"/>
                  <a:pt x="6826" y="4948"/>
                  <a:pt x="6823" y="4929"/>
                </a:cubicBezTo>
                <a:lnTo>
                  <a:pt x="7888" y="4929"/>
                </a:lnTo>
                <a:cubicBezTo>
                  <a:pt x="8291" y="4929"/>
                  <a:pt x="8619" y="4601"/>
                  <a:pt x="8619" y="4198"/>
                </a:cubicBezTo>
                <a:cubicBezTo>
                  <a:pt x="8620" y="3794"/>
                  <a:pt x="8294" y="3466"/>
                  <a:pt x="7891" y="3466"/>
                </a:cubicBezTo>
                <a:lnTo>
                  <a:pt x="4606" y="3466"/>
                </a:lnTo>
                <a:cubicBezTo>
                  <a:pt x="4614" y="3414"/>
                  <a:pt x="4621" y="3359"/>
                  <a:pt x="4630" y="3300"/>
                </a:cubicBezTo>
                <a:cubicBezTo>
                  <a:pt x="4727" y="2692"/>
                  <a:pt x="4773" y="2070"/>
                  <a:pt x="4767" y="1454"/>
                </a:cubicBezTo>
                <a:lnTo>
                  <a:pt x="4765" y="1340"/>
                </a:lnTo>
                <a:cubicBezTo>
                  <a:pt x="4765" y="998"/>
                  <a:pt x="4547" y="701"/>
                  <a:pt x="4231" y="615"/>
                </a:cubicBezTo>
                <a:cubicBezTo>
                  <a:pt x="4166" y="598"/>
                  <a:pt x="4101" y="589"/>
                  <a:pt x="4036" y="589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0" name="Google Shape;960;p56"/>
          <p:cNvSpPr txBox="1"/>
          <p:nvPr/>
        </p:nvSpPr>
        <p:spPr>
          <a:xfrm>
            <a:off x="5857810" y="3708489"/>
            <a:ext cx="5760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Simplify Database Admin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1" name="Google Shape;961;p56"/>
          <p:cNvSpPr txBox="1"/>
          <p:nvPr/>
        </p:nvSpPr>
        <p:spPr>
          <a:xfrm>
            <a:off x="6696579" y="3708489"/>
            <a:ext cx="4830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Single Source of Truth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56"/>
          <p:cNvSpPr txBox="1"/>
          <p:nvPr/>
        </p:nvSpPr>
        <p:spPr>
          <a:xfrm>
            <a:off x="7442204" y="3708489"/>
            <a:ext cx="5760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Easy / Consolidate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3" name="Google Shape;963;p56"/>
          <p:cNvSpPr/>
          <p:nvPr/>
        </p:nvSpPr>
        <p:spPr>
          <a:xfrm>
            <a:off x="3655882" y="1803821"/>
            <a:ext cx="226689" cy="226664"/>
          </a:xfrm>
          <a:custGeom>
            <a:rect b="b" l="l" r="r" t="t"/>
            <a:pathLst>
              <a:path extrusionOk="0" h="9082" w="9083">
                <a:moveTo>
                  <a:pt x="4542" y="2326"/>
                </a:moveTo>
                <a:cubicBezTo>
                  <a:pt x="4413" y="2326"/>
                  <a:pt x="4306" y="2433"/>
                  <a:pt x="4306" y="2562"/>
                </a:cubicBezTo>
                <a:lnTo>
                  <a:pt x="4306" y="2763"/>
                </a:lnTo>
                <a:cubicBezTo>
                  <a:pt x="3790" y="2844"/>
                  <a:pt x="3458" y="3198"/>
                  <a:pt x="3458" y="3692"/>
                </a:cubicBezTo>
                <a:cubicBezTo>
                  <a:pt x="3458" y="4269"/>
                  <a:pt x="3811" y="4442"/>
                  <a:pt x="4301" y="4684"/>
                </a:cubicBezTo>
                <a:lnTo>
                  <a:pt x="4573" y="4819"/>
                </a:lnTo>
                <a:cubicBezTo>
                  <a:pt x="5075" y="5066"/>
                  <a:pt x="5155" y="5125"/>
                  <a:pt x="5155" y="5390"/>
                </a:cubicBezTo>
                <a:cubicBezTo>
                  <a:pt x="5155" y="5828"/>
                  <a:pt x="4684" y="5860"/>
                  <a:pt x="4542" y="5860"/>
                </a:cubicBezTo>
                <a:cubicBezTo>
                  <a:pt x="4399" y="5860"/>
                  <a:pt x="3930" y="5828"/>
                  <a:pt x="3930" y="5390"/>
                </a:cubicBezTo>
                <a:cubicBezTo>
                  <a:pt x="3930" y="5259"/>
                  <a:pt x="3823" y="5154"/>
                  <a:pt x="3694" y="5154"/>
                </a:cubicBezTo>
                <a:cubicBezTo>
                  <a:pt x="3563" y="5154"/>
                  <a:pt x="3458" y="5259"/>
                  <a:pt x="3458" y="5390"/>
                </a:cubicBezTo>
                <a:cubicBezTo>
                  <a:pt x="3458" y="5881"/>
                  <a:pt x="3790" y="6232"/>
                  <a:pt x="4306" y="6313"/>
                </a:cubicBezTo>
                <a:lnTo>
                  <a:pt x="4306" y="6520"/>
                </a:lnTo>
                <a:cubicBezTo>
                  <a:pt x="4306" y="6650"/>
                  <a:pt x="4413" y="6756"/>
                  <a:pt x="4542" y="6756"/>
                </a:cubicBezTo>
                <a:cubicBezTo>
                  <a:pt x="4673" y="6756"/>
                  <a:pt x="4778" y="6650"/>
                  <a:pt x="4778" y="6520"/>
                </a:cubicBezTo>
                <a:lnTo>
                  <a:pt x="4778" y="6313"/>
                </a:lnTo>
                <a:cubicBezTo>
                  <a:pt x="5293" y="6232"/>
                  <a:pt x="5626" y="5881"/>
                  <a:pt x="5626" y="5390"/>
                </a:cubicBezTo>
                <a:cubicBezTo>
                  <a:pt x="5626" y="4813"/>
                  <a:pt x="5271" y="4640"/>
                  <a:pt x="4784" y="4401"/>
                </a:cubicBezTo>
                <a:lnTo>
                  <a:pt x="4511" y="4264"/>
                </a:lnTo>
                <a:cubicBezTo>
                  <a:pt x="4009" y="4016"/>
                  <a:pt x="3930" y="3958"/>
                  <a:pt x="3930" y="3695"/>
                </a:cubicBezTo>
                <a:cubicBezTo>
                  <a:pt x="3930" y="3253"/>
                  <a:pt x="4399" y="3217"/>
                  <a:pt x="4542" y="3217"/>
                </a:cubicBezTo>
                <a:cubicBezTo>
                  <a:pt x="4722" y="3217"/>
                  <a:pt x="5143" y="3265"/>
                  <a:pt x="5143" y="3695"/>
                </a:cubicBezTo>
                <a:cubicBezTo>
                  <a:pt x="5143" y="3825"/>
                  <a:pt x="5249" y="3930"/>
                  <a:pt x="5379" y="3930"/>
                </a:cubicBezTo>
                <a:cubicBezTo>
                  <a:pt x="5509" y="3930"/>
                  <a:pt x="5615" y="3825"/>
                  <a:pt x="5615" y="3695"/>
                </a:cubicBezTo>
                <a:cubicBezTo>
                  <a:pt x="5615" y="3199"/>
                  <a:pt x="5286" y="2846"/>
                  <a:pt x="4778" y="2764"/>
                </a:cubicBezTo>
                <a:lnTo>
                  <a:pt x="4778" y="2562"/>
                </a:lnTo>
                <a:cubicBezTo>
                  <a:pt x="4778" y="2433"/>
                  <a:pt x="4673" y="2326"/>
                  <a:pt x="4542" y="2326"/>
                </a:cubicBezTo>
                <a:close/>
                <a:moveTo>
                  <a:pt x="4542" y="1676"/>
                </a:moveTo>
                <a:cubicBezTo>
                  <a:pt x="6122" y="1676"/>
                  <a:pt x="7408" y="2962"/>
                  <a:pt x="7408" y="4542"/>
                </a:cubicBezTo>
                <a:cubicBezTo>
                  <a:pt x="7408" y="6120"/>
                  <a:pt x="6122" y="7406"/>
                  <a:pt x="4542" y="7406"/>
                </a:cubicBezTo>
                <a:cubicBezTo>
                  <a:pt x="2962" y="7406"/>
                  <a:pt x="1676" y="6120"/>
                  <a:pt x="1676" y="4542"/>
                </a:cubicBezTo>
                <a:cubicBezTo>
                  <a:pt x="1676" y="2962"/>
                  <a:pt x="2962" y="1676"/>
                  <a:pt x="4542" y="1676"/>
                </a:cubicBezTo>
                <a:close/>
                <a:moveTo>
                  <a:pt x="4542" y="1380"/>
                </a:moveTo>
                <a:cubicBezTo>
                  <a:pt x="2799" y="1380"/>
                  <a:pt x="1380" y="2798"/>
                  <a:pt x="1380" y="4542"/>
                </a:cubicBezTo>
                <a:cubicBezTo>
                  <a:pt x="1380" y="6284"/>
                  <a:pt x="2799" y="7702"/>
                  <a:pt x="4542" y="7702"/>
                </a:cubicBezTo>
                <a:cubicBezTo>
                  <a:pt x="6285" y="7702"/>
                  <a:pt x="7703" y="6284"/>
                  <a:pt x="7703" y="4542"/>
                </a:cubicBezTo>
                <a:cubicBezTo>
                  <a:pt x="7703" y="2798"/>
                  <a:pt x="6285" y="1380"/>
                  <a:pt x="4542" y="1380"/>
                </a:cubicBezTo>
                <a:close/>
                <a:moveTo>
                  <a:pt x="4540" y="736"/>
                </a:moveTo>
                <a:cubicBezTo>
                  <a:pt x="6640" y="736"/>
                  <a:pt x="8345" y="2444"/>
                  <a:pt x="8345" y="4542"/>
                </a:cubicBezTo>
                <a:cubicBezTo>
                  <a:pt x="8345" y="6638"/>
                  <a:pt x="6640" y="8345"/>
                  <a:pt x="4540" y="8346"/>
                </a:cubicBezTo>
                <a:cubicBezTo>
                  <a:pt x="2441" y="8346"/>
                  <a:pt x="734" y="6640"/>
                  <a:pt x="734" y="4542"/>
                </a:cubicBezTo>
                <a:cubicBezTo>
                  <a:pt x="734" y="2442"/>
                  <a:pt x="2442" y="736"/>
                  <a:pt x="4540" y="736"/>
                </a:cubicBezTo>
                <a:close/>
                <a:moveTo>
                  <a:pt x="4542" y="1"/>
                </a:moveTo>
                <a:cubicBezTo>
                  <a:pt x="2038" y="1"/>
                  <a:pt x="1" y="2037"/>
                  <a:pt x="1" y="4542"/>
                </a:cubicBezTo>
                <a:cubicBezTo>
                  <a:pt x="1" y="7045"/>
                  <a:pt x="2038" y="9081"/>
                  <a:pt x="4542" y="9081"/>
                </a:cubicBezTo>
                <a:cubicBezTo>
                  <a:pt x="7045" y="9081"/>
                  <a:pt x="9083" y="7045"/>
                  <a:pt x="9083" y="4542"/>
                </a:cubicBezTo>
                <a:cubicBezTo>
                  <a:pt x="9083" y="2037"/>
                  <a:pt x="7045" y="1"/>
                  <a:pt x="4542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" name="Google Shape;964;p56"/>
          <p:cNvSpPr txBox="1"/>
          <p:nvPr/>
        </p:nvSpPr>
        <p:spPr>
          <a:xfrm>
            <a:off x="3517969" y="2157573"/>
            <a:ext cx="5025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Cost Savings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" name="Google Shape;965;p56"/>
          <p:cNvSpPr/>
          <p:nvPr/>
        </p:nvSpPr>
        <p:spPr>
          <a:xfrm>
            <a:off x="4429578" y="1780054"/>
            <a:ext cx="263685" cy="274193"/>
          </a:xfrm>
          <a:custGeom>
            <a:rect b="b" l="l" r="r" t="t"/>
            <a:pathLst>
              <a:path extrusionOk="0" h="9080" w="8732">
                <a:moveTo>
                  <a:pt x="5098" y="1"/>
                </a:moveTo>
                <a:cubicBezTo>
                  <a:pt x="4972" y="1"/>
                  <a:pt x="4871" y="103"/>
                  <a:pt x="4871" y="227"/>
                </a:cubicBezTo>
                <a:lnTo>
                  <a:pt x="4871" y="446"/>
                </a:lnTo>
                <a:cubicBezTo>
                  <a:pt x="4571" y="521"/>
                  <a:pt x="4373" y="749"/>
                  <a:pt x="4373" y="1054"/>
                </a:cubicBezTo>
                <a:cubicBezTo>
                  <a:pt x="4373" y="1440"/>
                  <a:pt x="4620" y="1562"/>
                  <a:pt x="4908" y="1703"/>
                </a:cubicBezTo>
                <a:lnTo>
                  <a:pt x="5064" y="1780"/>
                </a:lnTo>
                <a:cubicBezTo>
                  <a:pt x="5348" y="1922"/>
                  <a:pt x="5348" y="1933"/>
                  <a:pt x="5348" y="2028"/>
                </a:cubicBezTo>
                <a:cubicBezTo>
                  <a:pt x="5348" y="2185"/>
                  <a:pt x="5186" y="2208"/>
                  <a:pt x="5089" y="2209"/>
                </a:cubicBezTo>
                <a:cubicBezTo>
                  <a:pt x="4990" y="2209"/>
                  <a:pt x="4826" y="2185"/>
                  <a:pt x="4826" y="2029"/>
                </a:cubicBezTo>
                <a:cubicBezTo>
                  <a:pt x="4826" y="1903"/>
                  <a:pt x="4727" y="1802"/>
                  <a:pt x="4601" y="1802"/>
                </a:cubicBezTo>
                <a:cubicBezTo>
                  <a:pt x="4474" y="1802"/>
                  <a:pt x="4373" y="1905"/>
                  <a:pt x="4373" y="2029"/>
                </a:cubicBezTo>
                <a:cubicBezTo>
                  <a:pt x="4373" y="2343"/>
                  <a:pt x="4584" y="2574"/>
                  <a:pt x="4904" y="2640"/>
                </a:cubicBezTo>
                <a:lnTo>
                  <a:pt x="4904" y="2730"/>
                </a:lnTo>
                <a:cubicBezTo>
                  <a:pt x="4904" y="2856"/>
                  <a:pt x="5003" y="2957"/>
                  <a:pt x="5129" y="2957"/>
                </a:cubicBezTo>
                <a:cubicBezTo>
                  <a:pt x="5256" y="2957"/>
                  <a:pt x="5357" y="2855"/>
                  <a:pt x="5357" y="2730"/>
                </a:cubicBezTo>
                <a:lnTo>
                  <a:pt x="5357" y="2617"/>
                </a:lnTo>
                <a:cubicBezTo>
                  <a:pt x="5627" y="2533"/>
                  <a:pt x="5802" y="2313"/>
                  <a:pt x="5802" y="2028"/>
                </a:cubicBezTo>
                <a:cubicBezTo>
                  <a:pt x="5802" y="1639"/>
                  <a:pt x="5554" y="1517"/>
                  <a:pt x="5267" y="1376"/>
                </a:cubicBezTo>
                <a:lnTo>
                  <a:pt x="5112" y="1297"/>
                </a:lnTo>
                <a:cubicBezTo>
                  <a:pt x="4826" y="1159"/>
                  <a:pt x="4826" y="1147"/>
                  <a:pt x="4826" y="1054"/>
                </a:cubicBezTo>
                <a:cubicBezTo>
                  <a:pt x="4826" y="893"/>
                  <a:pt x="4990" y="870"/>
                  <a:pt x="5088" y="870"/>
                </a:cubicBezTo>
                <a:cubicBezTo>
                  <a:pt x="5204" y="870"/>
                  <a:pt x="5343" y="901"/>
                  <a:pt x="5343" y="1054"/>
                </a:cubicBezTo>
                <a:cubicBezTo>
                  <a:pt x="5343" y="1178"/>
                  <a:pt x="5443" y="1279"/>
                  <a:pt x="5569" y="1279"/>
                </a:cubicBezTo>
                <a:cubicBezTo>
                  <a:pt x="5695" y="1279"/>
                  <a:pt x="5796" y="1177"/>
                  <a:pt x="5796" y="1054"/>
                </a:cubicBezTo>
                <a:cubicBezTo>
                  <a:pt x="5796" y="757"/>
                  <a:pt x="5607" y="531"/>
                  <a:pt x="5324" y="452"/>
                </a:cubicBezTo>
                <a:lnTo>
                  <a:pt x="5324" y="227"/>
                </a:lnTo>
                <a:cubicBezTo>
                  <a:pt x="5324" y="100"/>
                  <a:pt x="5224" y="1"/>
                  <a:pt x="5098" y="1"/>
                </a:cubicBezTo>
                <a:close/>
                <a:moveTo>
                  <a:pt x="3028" y="4242"/>
                </a:moveTo>
                <a:cubicBezTo>
                  <a:pt x="2951" y="4242"/>
                  <a:pt x="2887" y="4306"/>
                  <a:pt x="2887" y="4383"/>
                </a:cubicBezTo>
                <a:cubicBezTo>
                  <a:pt x="2887" y="4462"/>
                  <a:pt x="2951" y="4524"/>
                  <a:pt x="3028" y="4524"/>
                </a:cubicBezTo>
                <a:lnTo>
                  <a:pt x="7027" y="4524"/>
                </a:lnTo>
                <a:cubicBezTo>
                  <a:pt x="7104" y="4524"/>
                  <a:pt x="7167" y="4462"/>
                  <a:pt x="7167" y="4383"/>
                </a:cubicBezTo>
                <a:cubicBezTo>
                  <a:pt x="7167" y="4306"/>
                  <a:pt x="7104" y="4242"/>
                  <a:pt x="7027" y="4242"/>
                </a:cubicBezTo>
                <a:close/>
                <a:moveTo>
                  <a:pt x="3303" y="4949"/>
                </a:moveTo>
                <a:cubicBezTo>
                  <a:pt x="3226" y="4949"/>
                  <a:pt x="3162" y="5013"/>
                  <a:pt x="3162" y="5090"/>
                </a:cubicBezTo>
                <a:cubicBezTo>
                  <a:pt x="3162" y="5169"/>
                  <a:pt x="3226" y="5231"/>
                  <a:pt x="3303" y="5231"/>
                </a:cubicBezTo>
                <a:lnTo>
                  <a:pt x="6742" y="5231"/>
                </a:lnTo>
                <a:cubicBezTo>
                  <a:pt x="6821" y="5231"/>
                  <a:pt x="6883" y="5169"/>
                  <a:pt x="6883" y="5090"/>
                </a:cubicBezTo>
                <a:cubicBezTo>
                  <a:pt x="6883" y="5013"/>
                  <a:pt x="6821" y="4949"/>
                  <a:pt x="6742" y="4949"/>
                </a:cubicBezTo>
                <a:close/>
                <a:moveTo>
                  <a:pt x="3579" y="5657"/>
                </a:moveTo>
                <a:cubicBezTo>
                  <a:pt x="3502" y="5657"/>
                  <a:pt x="3438" y="5719"/>
                  <a:pt x="3438" y="5798"/>
                </a:cubicBezTo>
                <a:cubicBezTo>
                  <a:pt x="3438" y="5875"/>
                  <a:pt x="3502" y="5938"/>
                  <a:pt x="3579" y="5938"/>
                </a:cubicBezTo>
                <a:lnTo>
                  <a:pt x="6490" y="5938"/>
                </a:lnTo>
                <a:cubicBezTo>
                  <a:pt x="6568" y="5938"/>
                  <a:pt x="6631" y="5875"/>
                  <a:pt x="6631" y="5798"/>
                </a:cubicBezTo>
                <a:cubicBezTo>
                  <a:pt x="6631" y="5719"/>
                  <a:pt x="6568" y="5657"/>
                  <a:pt x="6490" y="5657"/>
                </a:cubicBezTo>
                <a:close/>
                <a:moveTo>
                  <a:pt x="354" y="2243"/>
                </a:moveTo>
                <a:cubicBezTo>
                  <a:pt x="158" y="2243"/>
                  <a:pt x="0" y="2401"/>
                  <a:pt x="0" y="2595"/>
                </a:cubicBezTo>
                <a:lnTo>
                  <a:pt x="0" y="3158"/>
                </a:lnTo>
                <a:cubicBezTo>
                  <a:pt x="0" y="3352"/>
                  <a:pt x="158" y="3511"/>
                  <a:pt x="354" y="3511"/>
                </a:cubicBezTo>
                <a:cubicBezTo>
                  <a:pt x="548" y="3511"/>
                  <a:pt x="706" y="3352"/>
                  <a:pt x="706" y="3158"/>
                </a:cubicBezTo>
                <a:lnTo>
                  <a:pt x="706" y="2949"/>
                </a:lnTo>
                <a:lnTo>
                  <a:pt x="1156" y="2949"/>
                </a:lnTo>
                <a:lnTo>
                  <a:pt x="2673" y="6854"/>
                </a:lnTo>
                <a:cubicBezTo>
                  <a:pt x="2725" y="6989"/>
                  <a:pt x="2857" y="7078"/>
                  <a:pt x="3001" y="7078"/>
                </a:cubicBezTo>
                <a:lnTo>
                  <a:pt x="7133" y="7078"/>
                </a:lnTo>
                <a:cubicBezTo>
                  <a:pt x="7278" y="7078"/>
                  <a:pt x="7409" y="6989"/>
                  <a:pt x="7461" y="6852"/>
                </a:cubicBezTo>
                <a:lnTo>
                  <a:pt x="8689" y="3649"/>
                </a:lnTo>
                <a:cubicBezTo>
                  <a:pt x="8732" y="3541"/>
                  <a:pt x="8717" y="3419"/>
                  <a:pt x="8652" y="3323"/>
                </a:cubicBezTo>
                <a:cubicBezTo>
                  <a:pt x="8588" y="3226"/>
                  <a:pt x="8478" y="3171"/>
                  <a:pt x="8361" y="3171"/>
                </a:cubicBezTo>
                <a:lnTo>
                  <a:pt x="2657" y="3171"/>
                </a:lnTo>
                <a:cubicBezTo>
                  <a:pt x="2462" y="3171"/>
                  <a:pt x="2303" y="3329"/>
                  <a:pt x="2303" y="3523"/>
                </a:cubicBezTo>
                <a:cubicBezTo>
                  <a:pt x="2303" y="3719"/>
                  <a:pt x="2462" y="3877"/>
                  <a:pt x="2657" y="3877"/>
                </a:cubicBezTo>
                <a:lnTo>
                  <a:pt x="7848" y="3877"/>
                </a:lnTo>
                <a:lnTo>
                  <a:pt x="6890" y="6373"/>
                </a:lnTo>
                <a:lnTo>
                  <a:pt x="3243" y="6373"/>
                </a:lnTo>
                <a:lnTo>
                  <a:pt x="1724" y="2467"/>
                </a:lnTo>
                <a:cubicBezTo>
                  <a:pt x="1672" y="2332"/>
                  <a:pt x="1542" y="2243"/>
                  <a:pt x="1396" y="2243"/>
                </a:cubicBezTo>
                <a:close/>
                <a:moveTo>
                  <a:pt x="3983" y="7709"/>
                </a:moveTo>
                <a:cubicBezTo>
                  <a:pt x="4235" y="7709"/>
                  <a:pt x="4440" y="7916"/>
                  <a:pt x="4440" y="8168"/>
                </a:cubicBezTo>
                <a:cubicBezTo>
                  <a:pt x="4440" y="8422"/>
                  <a:pt x="4234" y="8627"/>
                  <a:pt x="3983" y="8627"/>
                </a:cubicBezTo>
                <a:cubicBezTo>
                  <a:pt x="3731" y="8627"/>
                  <a:pt x="3524" y="8422"/>
                  <a:pt x="3524" y="8168"/>
                </a:cubicBezTo>
                <a:cubicBezTo>
                  <a:pt x="3524" y="7916"/>
                  <a:pt x="3728" y="7709"/>
                  <a:pt x="3983" y="7709"/>
                </a:cubicBezTo>
                <a:close/>
                <a:moveTo>
                  <a:pt x="6152" y="7709"/>
                </a:moveTo>
                <a:cubicBezTo>
                  <a:pt x="6405" y="7709"/>
                  <a:pt x="6610" y="7916"/>
                  <a:pt x="6610" y="8168"/>
                </a:cubicBezTo>
                <a:cubicBezTo>
                  <a:pt x="6610" y="8422"/>
                  <a:pt x="6405" y="8627"/>
                  <a:pt x="6152" y="8627"/>
                </a:cubicBezTo>
                <a:cubicBezTo>
                  <a:pt x="5900" y="8627"/>
                  <a:pt x="5694" y="8422"/>
                  <a:pt x="5694" y="8168"/>
                </a:cubicBezTo>
                <a:cubicBezTo>
                  <a:pt x="5694" y="7916"/>
                  <a:pt x="5899" y="7709"/>
                  <a:pt x="6152" y="7709"/>
                </a:cubicBezTo>
                <a:close/>
                <a:moveTo>
                  <a:pt x="3986" y="7258"/>
                </a:moveTo>
                <a:cubicBezTo>
                  <a:pt x="3985" y="7258"/>
                  <a:pt x="3984" y="7258"/>
                  <a:pt x="3983" y="7258"/>
                </a:cubicBezTo>
                <a:cubicBezTo>
                  <a:pt x="3480" y="7258"/>
                  <a:pt x="3071" y="7666"/>
                  <a:pt x="3071" y="8168"/>
                </a:cubicBezTo>
                <a:cubicBezTo>
                  <a:pt x="3071" y="8672"/>
                  <a:pt x="3480" y="9080"/>
                  <a:pt x="3983" y="9080"/>
                </a:cubicBezTo>
                <a:cubicBezTo>
                  <a:pt x="4483" y="9080"/>
                  <a:pt x="4892" y="8669"/>
                  <a:pt x="4892" y="8168"/>
                </a:cubicBezTo>
                <a:cubicBezTo>
                  <a:pt x="4892" y="7666"/>
                  <a:pt x="4485" y="7258"/>
                  <a:pt x="3986" y="7258"/>
                </a:cubicBezTo>
                <a:close/>
                <a:moveTo>
                  <a:pt x="6151" y="7258"/>
                </a:moveTo>
                <a:cubicBezTo>
                  <a:pt x="5648" y="7258"/>
                  <a:pt x="5239" y="7666"/>
                  <a:pt x="5239" y="8168"/>
                </a:cubicBezTo>
                <a:cubicBezTo>
                  <a:pt x="5239" y="8672"/>
                  <a:pt x="5648" y="9080"/>
                  <a:pt x="6151" y="9080"/>
                </a:cubicBezTo>
                <a:cubicBezTo>
                  <a:pt x="6653" y="9080"/>
                  <a:pt x="7061" y="8669"/>
                  <a:pt x="7061" y="8168"/>
                </a:cubicBezTo>
                <a:cubicBezTo>
                  <a:pt x="7061" y="7665"/>
                  <a:pt x="6653" y="7258"/>
                  <a:pt x="6151" y="7258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56"/>
          <p:cNvSpPr txBox="1"/>
          <p:nvPr/>
        </p:nvSpPr>
        <p:spPr>
          <a:xfrm>
            <a:off x="4339866" y="2157573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Pricing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7" name="Google Shape;967;p56"/>
          <p:cNvSpPr/>
          <p:nvPr/>
        </p:nvSpPr>
        <p:spPr>
          <a:xfrm>
            <a:off x="6837435" y="1039087"/>
            <a:ext cx="201157" cy="213786"/>
          </a:xfrm>
          <a:custGeom>
            <a:rect b="b" l="l" r="r" t="t"/>
            <a:pathLst>
              <a:path extrusionOk="0" h="8566" w="8060">
                <a:moveTo>
                  <a:pt x="7210" y="2090"/>
                </a:moveTo>
                <a:lnTo>
                  <a:pt x="7608" y="2754"/>
                </a:lnTo>
                <a:lnTo>
                  <a:pt x="7608" y="2925"/>
                </a:lnTo>
                <a:lnTo>
                  <a:pt x="7595" y="2925"/>
                </a:lnTo>
                <a:cubicBezTo>
                  <a:pt x="7417" y="2925"/>
                  <a:pt x="7210" y="2832"/>
                  <a:pt x="7210" y="2714"/>
                </a:cubicBezTo>
                <a:lnTo>
                  <a:pt x="7210" y="2090"/>
                </a:lnTo>
                <a:close/>
                <a:moveTo>
                  <a:pt x="4889" y="1529"/>
                </a:moveTo>
                <a:lnTo>
                  <a:pt x="4889" y="3058"/>
                </a:lnTo>
                <a:lnTo>
                  <a:pt x="2346" y="3058"/>
                </a:lnTo>
                <a:lnTo>
                  <a:pt x="2346" y="1529"/>
                </a:lnTo>
                <a:close/>
                <a:moveTo>
                  <a:pt x="2120" y="1077"/>
                </a:moveTo>
                <a:cubicBezTo>
                  <a:pt x="1995" y="1077"/>
                  <a:pt x="1893" y="1180"/>
                  <a:pt x="1893" y="1304"/>
                </a:cubicBezTo>
                <a:lnTo>
                  <a:pt x="1893" y="3287"/>
                </a:lnTo>
                <a:cubicBezTo>
                  <a:pt x="1893" y="3412"/>
                  <a:pt x="1995" y="3513"/>
                  <a:pt x="2120" y="3513"/>
                </a:cubicBezTo>
                <a:lnTo>
                  <a:pt x="5115" y="3513"/>
                </a:lnTo>
                <a:cubicBezTo>
                  <a:pt x="5240" y="3513"/>
                  <a:pt x="5341" y="3412"/>
                  <a:pt x="5341" y="3287"/>
                </a:cubicBezTo>
                <a:lnTo>
                  <a:pt x="5341" y="1304"/>
                </a:lnTo>
                <a:cubicBezTo>
                  <a:pt x="5342" y="1180"/>
                  <a:pt x="5241" y="1077"/>
                  <a:pt x="5115" y="1077"/>
                </a:cubicBezTo>
                <a:close/>
                <a:moveTo>
                  <a:pt x="5663" y="709"/>
                </a:moveTo>
                <a:lnTo>
                  <a:pt x="5663" y="7362"/>
                </a:lnTo>
                <a:lnTo>
                  <a:pt x="1559" y="7362"/>
                </a:lnTo>
                <a:lnTo>
                  <a:pt x="1559" y="709"/>
                </a:lnTo>
                <a:close/>
                <a:moveTo>
                  <a:pt x="1202" y="1"/>
                </a:moveTo>
                <a:cubicBezTo>
                  <a:pt x="1008" y="1"/>
                  <a:pt x="847" y="160"/>
                  <a:pt x="847" y="356"/>
                </a:cubicBezTo>
                <a:lnTo>
                  <a:pt x="847" y="7362"/>
                </a:lnTo>
                <a:lnTo>
                  <a:pt x="356" y="7362"/>
                </a:lnTo>
                <a:cubicBezTo>
                  <a:pt x="161" y="7362"/>
                  <a:pt x="1" y="7519"/>
                  <a:pt x="1" y="7715"/>
                </a:cubicBezTo>
                <a:lnTo>
                  <a:pt x="1" y="8211"/>
                </a:lnTo>
                <a:cubicBezTo>
                  <a:pt x="1" y="8405"/>
                  <a:pt x="158" y="8566"/>
                  <a:pt x="356" y="8566"/>
                </a:cubicBezTo>
                <a:lnTo>
                  <a:pt x="6867" y="8566"/>
                </a:lnTo>
                <a:cubicBezTo>
                  <a:pt x="7062" y="8566"/>
                  <a:pt x="7222" y="8408"/>
                  <a:pt x="7222" y="8211"/>
                </a:cubicBezTo>
                <a:lnTo>
                  <a:pt x="7222" y="7715"/>
                </a:lnTo>
                <a:cubicBezTo>
                  <a:pt x="7222" y="7520"/>
                  <a:pt x="7065" y="7362"/>
                  <a:pt x="6867" y="7362"/>
                </a:cubicBezTo>
                <a:lnTo>
                  <a:pt x="6370" y="7362"/>
                </a:lnTo>
                <a:lnTo>
                  <a:pt x="6370" y="3943"/>
                </a:lnTo>
                <a:lnTo>
                  <a:pt x="6538" y="3943"/>
                </a:lnTo>
                <a:cubicBezTo>
                  <a:pt x="6564" y="3943"/>
                  <a:pt x="6585" y="3946"/>
                  <a:pt x="6598" y="3948"/>
                </a:cubicBezTo>
                <a:lnTo>
                  <a:pt x="6598" y="5434"/>
                </a:lnTo>
                <a:cubicBezTo>
                  <a:pt x="6598" y="5837"/>
                  <a:pt x="6927" y="6165"/>
                  <a:pt x="7329" y="6165"/>
                </a:cubicBezTo>
                <a:cubicBezTo>
                  <a:pt x="7732" y="6165"/>
                  <a:pt x="8060" y="5837"/>
                  <a:pt x="8060" y="5434"/>
                </a:cubicBezTo>
                <a:lnTo>
                  <a:pt x="8060" y="2691"/>
                </a:lnTo>
                <a:cubicBezTo>
                  <a:pt x="8060" y="2650"/>
                  <a:pt x="8048" y="2610"/>
                  <a:pt x="8027" y="2574"/>
                </a:cubicBezTo>
                <a:lnTo>
                  <a:pt x="7458" y="1618"/>
                </a:lnTo>
                <a:cubicBezTo>
                  <a:pt x="7417" y="1549"/>
                  <a:pt x="7342" y="1508"/>
                  <a:pt x="7262" y="1508"/>
                </a:cubicBezTo>
                <a:lnTo>
                  <a:pt x="6607" y="1508"/>
                </a:lnTo>
                <a:cubicBezTo>
                  <a:pt x="6483" y="1508"/>
                  <a:pt x="6382" y="1610"/>
                  <a:pt x="6382" y="1735"/>
                </a:cubicBezTo>
                <a:cubicBezTo>
                  <a:pt x="6382" y="1858"/>
                  <a:pt x="6483" y="1961"/>
                  <a:pt x="6607" y="1961"/>
                </a:cubicBezTo>
                <a:lnTo>
                  <a:pt x="6756" y="1961"/>
                </a:lnTo>
                <a:lnTo>
                  <a:pt x="6756" y="2712"/>
                </a:lnTo>
                <a:cubicBezTo>
                  <a:pt x="6756" y="3128"/>
                  <a:pt x="7181" y="3377"/>
                  <a:pt x="7593" y="3377"/>
                </a:cubicBezTo>
                <a:lnTo>
                  <a:pt x="7604" y="3377"/>
                </a:lnTo>
                <a:lnTo>
                  <a:pt x="7604" y="5434"/>
                </a:lnTo>
                <a:cubicBezTo>
                  <a:pt x="7604" y="5589"/>
                  <a:pt x="7481" y="5713"/>
                  <a:pt x="7328" y="5713"/>
                </a:cubicBezTo>
                <a:cubicBezTo>
                  <a:pt x="7173" y="5713"/>
                  <a:pt x="7050" y="5589"/>
                  <a:pt x="7050" y="5434"/>
                </a:cubicBezTo>
                <a:lnTo>
                  <a:pt x="7050" y="3943"/>
                </a:lnTo>
                <a:cubicBezTo>
                  <a:pt x="7050" y="3808"/>
                  <a:pt x="6999" y="3490"/>
                  <a:pt x="6535" y="3490"/>
                </a:cubicBezTo>
                <a:lnTo>
                  <a:pt x="6368" y="3490"/>
                </a:lnTo>
                <a:lnTo>
                  <a:pt x="6368" y="356"/>
                </a:lnTo>
                <a:cubicBezTo>
                  <a:pt x="6368" y="161"/>
                  <a:pt x="6211" y="1"/>
                  <a:pt x="6013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8" name="Google Shape;968;p56"/>
          <p:cNvSpPr/>
          <p:nvPr/>
        </p:nvSpPr>
        <p:spPr>
          <a:xfrm>
            <a:off x="7617816" y="1033312"/>
            <a:ext cx="224792" cy="225341"/>
          </a:xfrm>
          <a:custGeom>
            <a:rect b="b" l="l" r="r" t="t"/>
            <a:pathLst>
              <a:path extrusionOk="0" h="9029" w="9007">
                <a:moveTo>
                  <a:pt x="4611" y="1026"/>
                </a:moveTo>
                <a:lnTo>
                  <a:pt x="5792" y="1908"/>
                </a:lnTo>
                <a:cubicBezTo>
                  <a:pt x="5851" y="1953"/>
                  <a:pt x="5922" y="1975"/>
                  <a:pt x="5994" y="1975"/>
                </a:cubicBezTo>
                <a:cubicBezTo>
                  <a:pt x="6031" y="1975"/>
                  <a:pt x="6068" y="1969"/>
                  <a:pt x="6104" y="1957"/>
                </a:cubicBezTo>
                <a:lnTo>
                  <a:pt x="7500" y="1484"/>
                </a:lnTo>
                <a:lnTo>
                  <a:pt x="7026" y="2880"/>
                </a:lnTo>
                <a:cubicBezTo>
                  <a:pt x="6992" y="2987"/>
                  <a:pt x="7010" y="3102"/>
                  <a:pt x="7076" y="3191"/>
                </a:cubicBezTo>
                <a:lnTo>
                  <a:pt x="7958" y="4375"/>
                </a:lnTo>
                <a:lnTo>
                  <a:pt x="6487" y="4354"/>
                </a:lnTo>
                <a:cubicBezTo>
                  <a:pt x="6477" y="4353"/>
                  <a:pt x="6468" y="4352"/>
                  <a:pt x="6458" y="4352"/>
                </a:cubicBezTo>
                <a:cubicBezTo>
                  <a:pt x="6358" y="4352"/>
                  <a:pt x="6263" y="4414"/>
                  <a:pt x="6205" y="4497"/>
                </a:cubicBezTo>
                <a:lnTo>
                  <a:pt x="5352" y="5700"/>
                </a:lnTo>
                <a:lnTo>
                  <a:pt x="4914" y="4293"/>
                </a:lnTo>
                <a:cubicBezTo>
                  <a:pt x="4880" y="4185"/>
                  <a:pt x="4797" y="4102"/>
                  <a:pt x="4692" y="4071"/>
                </a:cubicBezTo>
                <a:lnTo>
                  <a:pt x="3284" y="3632"/>
                </a:lnTo>
                <a:lnTo>
                  <a:pt x="4487" y="2782"/>
                </a:lnTo>
                <a:cubicBezTo>
                  <a:pt x="4579" y="2716"/>
                  <a:pt x="4632" y="2611"/>
                  <a:pt x="4631" y="2499"/>
                </a:cubicBezTo>
                <a:lnTo>
                  <a:pt x="4611" y="1026"/>
                </a:lnTo>
                <a:close/>
                <a:moveTo>
                  <a:pt x="4268" y="1"/>
                </a:moveTo>
                <a:cubicBezTo>
                  <a:pt x="4215" y="1"/>
                  <a:pt x="4161" y="14"/>
                  <a:pt x="4112" y="39"/>
                </a:cubicBezTo>
                <a:cubicBezTo>
                  <a:pt x="3997" y="98"/>
                  <a:pt x="3925" y="217"/>
                  <a:pt x="3927" y="345"/>
                </a:cubicBezTo>
                <a:lnTo>
                  <a:pt x="3952" y="2329"/>
                </a:lnTo>
                <a:lnTo>
                  <a:pt x="2332" y="3475"/>
                </a:lnTo>
                <a:cubicBezTo>
                  <a:pt x="2227" y="3549"/>
                  <a:pt x="2172" y="3677"/>
                  <a:pt x="2192" y="3805"/>
                </a:cubicBezTo>
                <a:cubicBezTo>
                  <a:pt x="2213" y="3932"/>
                  <a:pt x="2304" y="4036"/>
                  <a:pt x="2427" y="4076"/>
                </a:cubicBezTo>
                <a:lnTo>
                  <a:pt x="4322" y="4665"/>
                </a:lnTo>
                <a:lnTo>
                  <a:pt x="4910" y="6559"/>
                </a:lnTo>
                <a:cubicBezTo>
                  <a:pt x="4950" y="6684"/>
                  <a:pt x="5054" y="6775"/>
                  <a:pt x="5182" y="6794"/>
                </a:cubicBezTo>
                <a:cubicBezTo>
                  <a:pt x="5199" y="6797"/>
                  <a:pt x="5217" y="6797"/>
                  <a:pt x="5235" y="6797"/>
                </a:cubicBezTo>
                <a:cubicBezTo>
                  <a:pt x="5345" y="6797"/>
                  <a:pt x="5449" y="6745"/>
                  <a:pt x="5511" y="6654"/>
                </a:cubicBezTo>
                <a:lnTo>
                  <a:pt x="6658" y="5036"/>
                </a:lnTo>
                <a:lnTo>
                  <a:pt x="8642" y="5061"/>
                </a:lnTo>
                <a:cubicBezTo>
                  <a:pt x="8650" y="5062"/>
                  <a:pt x="8659" y="5062"/>
                  <a:pt x="8668" y="5062"/>
                </a:cubicBezTo>
                <a:cubicBezTo>
                  <a:pt x="8782" y="5062"/>
                  <a:pt x="8894" y="4983"/>
                  <a:pt x="8947" y="4875"/>
                </a:cubicBezTo>
                <a:cubicBezTo>
                  <a:pt x="9007" y="4761"/>
                  <a:pt x="8993" y="4621"/>
                  <a:pt x="8918" y="4517"/>
                </a:cubicBezTo>
                <a:lnTo>
                  <a:pt x="7731" y="2927"/>
                </a:lnTo>
                <a:lnTo>
                  <a:pt x="8368" y="1049"/>
                </a:lnTo>
                <a:cubicBezTo>
                  <a:pt x="8410" y="925"/>
                  <a:pt x="8377" y="790"/>
                  <a:pt x="8287" y="700"/>
                </a:cubicBezTo>
                <a:cubicBezTo>
                  <a:pt x="8222" y="635"/>
                  <a:pt x="8135" y="600"/>
                  <a:pt x="8046" y="600"/>
                </a:cubicBezTo>
                <a:cubicBezTo>
                  <a:pt x="8010" y="600"/>
                  <a:pt x="7973" y="606"/>
                  <a:pt x="7938" y="618"/>
                </a:cubicBezTo>
                <a:lnTo>
                  <a:pt x="6059" y="1255"/>
                </a:lnTo>
                <a:lnTo>
                  <a:pt x="4470" y="69"/>
                </a:lnTo>
                <a:cubicBezTo>
                  <a:pt x="4411" y="24"/>
                  <a:pt x="4340" y="1"/>
                  <a:pt x="4268" y="1"/>
                </a:cubicBezTo>
                <a:close/>
                <a:moveTo>
                  <a:pt x="3823" y="4886"/>
                </a:moveTo>
                <a:cubicBezTo>
                  <a:pt x="3732" y="4886"/>
                  <a:pt x="3642" y="4921"/>
                  <a:pt x="3572" y="4990"/>
                </a:cubicBezTo>
                <a:lnTo>
                  <a:pt x="137" y="8423"/>
                </a:lnTo>
                <a:cubicBezTo>
                  <a:pt x="1" y="8562"/>
                  <a:pt x="1" y="8787"/>
                  <a:pt x="137" y="8925"/>
                </a:cubicBezTo>
                <a:cubicBezTo>
                  <a:pt x="207" y="8993"/>
                  <a:pt x="298" y="9029"/>
                  <a:pt x="388" y="9029"/>
                </a:cubicBezTo>
                <a:cubicBezTo>
                  <a:pt x="479" y="9029"/>
                  <a:pt x="571" y="8993"/>
                  <a:pt x="639" y="8925"/>
                </a:cubicBezTo>
                <a:lnTo>
                  <a:pt x="4074" y="5490"/>
                </a:lnTo>
                <a:cubicBezTo>
                  <a:pt x="4210" y="5351"/>
                  <a:pt x="4210" y="5126"/>
                  <a:pt x="4074" y="4990"/>
                </a:cubicBezTo>
                <a:cubicBezTo>
                  <a:pt x="4004" y="4921"/>
                  <a:pt x="3913" y="4886"/>
                  <a:pt x="3823" y="4886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9" name="Google Shape;969;p56"/>
          <p:cNvSpPr txBox="1"/>
          <p:nvPr/>
        </p:nvSpPr>
        <p:spPr>
          <a:xfrm>
            <a:off x="6705647" y="1382115"/>
            <a:ext cx="4647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Self Service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0" name="Google Shape;970;p56"/>
          <p:cNvSpPr txBox="1"/>
          <p:nvPr/>
        </p:nvSpPr>
        <p:spPr>
          <a:xfrm>
            <a:off x="7563752" y="1382115"/>
            <a:ext cx="3330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Easily On-Board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1" name="Google Shape;971;p56"/>
          <p:cNvSpPr/>
          <p:nvPr/>
        </p:nvSpPr>
        <p:spPr>
          <a:xfrm>
            <a:off x="8393492" y="1023622"/>
            <a:ext cx="257834" cy="244712"/>
          </a:xfrm>
          <a:custGeom>
            <a:rect b="b" l="l" r="r" t="t"/>
            <a:pathLst>
              <a:path extrusionOk="0" h="8914" w="9392">
                <a:moveTo>
                  <a:pt x="8004" y="699"/>
                </a:moveTo>
                <a:cubicBezTo>
                  <a:pt x="8087" y="699"/>
                  <a:pt x="8149" y="711"/>
                  <a:pt x="8187" y="733"/>
                </a:cubicBezTo>
                <a:cubicBezTo>
                  <a:pt x="8274" y="873"/>
                  <a:pt x="8194" y="1385"/>
                  <a:pt x="7912" y="2058"/>
                </a:cubicBezTo>
                <a:cubicBezTo>
                  <a:pt x="7473" y="1810"/>
                  <a:pt x="7106" y="1443"/>
                  <a:pt x="6859" y="1004"/>
                </a:cubicBezTo>
                <a:cubicBezTo>
                  <a:pt x="7358" y="794"/>
                  <a:pt x="7767" y="699"/>
                  <a:pt x="8004" y="699"/>
                </a:cubicBezTo>
                <a:close/>
                <a:moveTo>
                  <a:pt x="5829" y="2668"/>
                </a:moveTo>
                <a:cubicBezTo>
                  <a:pt x="6063" y="2668"/>
                  <a:pt x="6255" y="2860"/>
                  <a:pt x="6255" y="3093"/>
                </a:cubicBezTo>
                <a:cubicBezTo>
                  <a:pt x="6255" y="3327"/>
                  <a:pt x="6065" y="3518"/>
                  <a:pt x="5829" y="3518"/>
                </a:cubicBezTo>
                <a:cubicBezTo>
                  <a:pt x="5596" y="3518"/>
                  <a:pt x="5404" y="3327"/>
                  <a:pt x="5404" y="3093"/>
                </a:cubicBezTo>
                <a:cubicBezTo>
                  <a:pt x="5404" y="2860"/>
                  <a:pt x="5596" y="2668"/>
                  <a:pt x="5829" y="2668"/>
                </a:cubicBezTo>
                <a:close/>
                <a:moveTo>
                  <a:pt x="5829" y="2214"/>
                </a:moveTo>
                <a:cubicBezTo>
                  <a:pt x="5345" y="2214"/>
                  <a:pt x="4951" y="2607"/>
                  <a:pt x="4951" y="3091"/>
                </a:cubicBezTo>
                <a:cubicBezTo>
                  <a:pt x="4951" y="3575"/>
                  <a:pt x="5345" y="3969"/>
                  <a:pt x="5829" y="3969"/>
                </a:cubicBezTo>
                <a:cubicBezTo>
                  <a:pt x="5830" y="3969"/>
                  <a:pt x="5831" y="3969"/>
                  <a:pt x="5831" y="3969"/>
                </a:cubicBezTo>
                <a:cubicBezTo>
                  <a:pt x="6316" y="3969"/>
                  <a:pt x="6708" y="3575"/>
                  <a:pt x="6708" y="3091"/>
                </a:cubicBezTo>
                <a:cubicBezTo>
                  <a:pt x="6708" y="2607"/>
                  <a:pt x="6314" y="2214"/>
                  <a:pt x="5829" y="2214"/>
                </a:cubicBezTo>
                <a:close/>
                <a:moveTo>
                  <a:pt x="2951" y="3332"/>
                </a:moveTo>
                <a:lnTo>
                  <a:pt x="2951" y="3332"/>
                </a:lnTo>
                <a:cubicBezTo>
                  <a:pt x="2641" y="3782"/>
                  <a:pt x="2375" y="4244"/>
                  <a:pt x="2156" y="4683"/>
                </a:cubicBezTo>
                <a:lnTo>
                  <a:pt x="1225" y="4541"/>
                </a:lnTo>
                <a:lnTo>
                  <a:pt x="2232" y="3535"/>
                </a:lnTo>
                <a:lnTo>
                  <a:pt x="2951" y="3332"/>
                </a:lnTo>
                <a:close/>
                <a:moveTo>
                  <a:pt x="6448" y="1194"/>
                </a:moveTo>
                <a:cubicBezTo>
                  <a:pt x="6740" y="1733"/>
                  <a:pt x="7184" y="2178"/>
                  <a:pt x="7722" y="2471"/>
                </a:cubicBezTo>
                <a:cubicBezTo>
                  <a:pt x="7400" y="3115"/>
                  <a:pt x="6911" y="3852"/>
                  <a:pt x="6227" y="4538"/>
                </a:cubicBezTo>
                <a:cubicBezTo>
                  <a:pt x="5328" y="5436"/>
                  <a:pt x="4103" y="6104"/>
                  <a:pt x="3181" y="6464"/>
                </a:cubicBezTo>
                <a:lnTo>
                  <a:pt x="2981" y="6263"/>
                </a:lnTo>
                <a:lnTo>
                  <a:pt x="5077" y="4166"/>
                </a:lnTo>
                <a:cubicBezTo>
                  <a:pt x="5166" y="4077"/>
                  <a:pt x="5166" y="3933"/>
                  <a:pt x="5077" y="3844"/>
                </a:cubicBezTo>
                <a:cubicBezTo>
                  <a:pt x="5033" y="3800"/>
                  <a:pt x="4975" y="3777"/>
                  <a:pt x="4917" y="3777"/>
                </a:cubicBezTo>
                <a:cubicBezTo>
                  <a:pt x="4859" y="3777"/>
                  <a:pt x="4801" y="3800"/>
                  <a:pt x="4757" y="3844"/>
                </a:cubicBezTo>
                <a:lnTo>
                  <a:pt x="2658" y="5942"/>
                </a:lnTo>
                <a:lnTo>
                  <a:pt x="2458" y="5742"/>
                </a:lnTo>
                <a:cubicBezTo>
                  <a:pt x="2817" y="4820"/>
                  <a:pt x="3487" y="3592"/>
                  <a:pt x="4385" y="2693"/>
                </a:cubicBezTo>
                <a:cubicBezTo>
                  <a:pt x="5076" y="2003"/>
                  <a:pt x="5809" y="1516"/>
                  <a:pt x="6448" y="1194"/>
                </a:cubicBezTo>
                <a:close/>
                <a:moveTo>
                  <a:pt x="5587" y="5974"/>
                </a:moveTo>
                <a:lnTo>
                  <a:pt x="5383" y="6691"/>
                </a:lnTo>
                <a:lnTo>
                  <a:pt x="4378" y="7696"/>
                </a:lnTo>
                <a:lnTo>
                  <a:pt x="4235" y="6767"/>
                </a:lnTo>
                <a:cubicBezTo>
                  <a:pt x="4675" y="6550"/>
                  <a:pt x="5137" y="6284"/>
                  <a:pt x="5587" y="5974"/>
                </a:cubicBezTo>
                <a:close/>
                <a:moveTo>
                  <a:pt x="1466" y="6715"/>
                </a:moveTo>
                <a:cubicBezTo>
                  <a:pt x="1490" y="6715"/>
                  <a:pt x="1515" y="6716"/>
                  <a:pt x="1543" y="6722"/>
                </a:cubicBezTo>
                <a:cubicBezTo>
                  <a:pt x="1637" y="6738"/>
                  <a:pt x="1735" y="6784"/>
                  <a:pt x="1827" y="6851"/>
                </a:cubicBezTo>
                <a:cubicBezTo>
                  <a:pt x="1819" y="6917"/>
                  <a:pt x="1839" y="6983"/>
                  <a:pt x="1889" y="7034"/>
                </a:cubicBezTo>
                <a:cubicBezTo>
                  <a:pt x="1934" y="7078"/>
                  <a:pt x="1990" y="7101"/>
                  <a:pt x="2048" y="7101"/>
                </a:cubicBezTo>
                <a:cubicBezTo>
                  <a:pt x="2055" y="7101"/>
                  <a:pt x="2063" y="7096"/>
                  <a:pt x="2070" y="7096"/>
                </a:cubicBezTo>
                <a:cubicBezTo>
                  <a:pt x="2210" y="7292"/>
                  <a:pt x="2277" y="7534"/>
                  <a:pt x="2093" y="7718"/>
                </a:cubicBezTo>
                <a:cubicBezTo>
                  <a:pt x="1800" y="8012"/>
                  <a:pt x="1052" y="8252"/>
                  <a:pt x="547" y="8381"/>
                </a:cubicBezTo>
                <a:cubicBezTo>
                  <a:pt x="688" y="7861"/>
                  <a:pt x="942" y="7092"/>
                  <a:pt x="1203" y="6827"/>
                </a:cubicBezTo>
                <a:cubicBezTo>
                  <a:pt x="1280" y="6752"/>
                  <a:pt x="1365" y="6715"/>
                  <a:pt x="1466" y="6715"/>
                </a:cubicBezTo>
                <a:close/>
                <a:moveTo>
                  <a:pt x="8001" y="0"/>
                </a:moveTo>
                <a:cubicBezTo>
                  <a:pt x="7525" y="0"/>
                  <a:pt x="6969" y="193"/>
                  <a:pt x="6599" y="347"/>
                </a:cubicBezTo>
                <a:cubicBezTo>
                  <a:pt x="5649" y="745"/>
                  <a:pt x="4660" y="1419"/>
                  <a:pt x="3883" y="2194"/>
                </a:cubicBezTo>
                <a:cubicBezTo>
                  <a:pt x="3823" y="2255"/>
                  <a:pt x="3768" y="2321"/>
                  <a:pt x="3710" y="2385"/>
                </a:cubicBezTo>
                <a:lnTo>
                  <a:pt x="1952" y="2879"/>
                </a:lnTo>
                <a:cubicBezTo>
                  <a:pt x="1894" y="2897"/>
                  <a:pt x="1840" y="2928"/>
                  <a:pt x="1797" y="2971"/>
                </a:cubicBezTo>
                <a:lnTo>
                  <a:pt x="233" y="4535"/>
                </a:lnTo>
                <a:cubicBezTo>
                  <a:pt x="138" y="4630"/>
                  <a:pt x="104" y="4769"/>
                  <a:pt x="147" y="4896"/>
                </a:cubicBezTo>
                <a:cubicBezTo>
                  <a:pt x="187" y="5022"/>
                  <a:pt x="297" y="5114"/>
                  <a:pt x="429" y="5135"/>
                </a:cubicBezTo>
                <a:lnTo>
                  <a:pt x="1854" y="5353"/>
                </a:lnTo>
                <a:cubicBezTo>
                  <a:pt x="1803" y="5478"/>
                  <a:pt x="1754" y="5598"/>
                  <a:pt x="1714" y="5712"/>
                </a:cubicBezTo>
                <a:cubicBezTo>
                  <a:pt x="1668" y="5840"/>
                  <a:pt x="1701" y="5984"/>
                  <a:pt x="1797" y="6081"/>
                </a:cubicBezTo>
                <a:lnTo>
                  <a:pt x="2159" y="6443"/>
                </a:lnTo>
                <a:lnTo>
                  <a:pt x="2106" y="6496"/>
                </a:lnTo>
                <a:cubicBezTo>
                  <a:pt x="1952" y="6383"/>
                  <a:pt x="1785" y="6308"/>
                  <a:pt x="1620" y="6278"/>
                </a:cubicBezTo>
                <a:cubicBezTo>
                  <a:pt x="1568" y="6269"/>
                  <a:pt x="1516" y="6264"/>
                  <a:pt x="1465" y="6264"/>
                </a:cubicBezTo>
                <a:cubicBezTo>
                  <a:pt x="1247" y="6264"/>
                  <a:pt x="1045" y="6348"/>
                  <a:pt x="884" y="6510"/>
                </a:cubicBezTo>
                <a:cubicBezTo>
                  <a:pt x="398" y="6997"/>
                  <a:pt x="54" y="8470"/>
                  <a:pt x="17" y="8638"/>
                </a:cubicBezTo>
                <a:cubicBezTo>
                  <a:pt x="0" y="8712"/>
                  <a:pt x="23" y="8789"/>
                  <a:pt x="76" y="8846"/>
                </a:cubicBezTo>
                <a:cubicBezTo>
                  <a:pt x="119" y="8890"/>
                  <a:pt x="179" y="8914"/>
                  <a:pt x="238" y="8914"/>
                </a:cubicBezTo>
                <a:cubicBezTo>
                  <a:pt x="253" y="8914"/>
                  <a:pt x="268" y="8912"/>
                  <a:pt x="282" y="8909"/>
                </a:cubicBezTo>
                <a:cubicBezTo>
                  <a:pt x="444" y="8878"/>
                  <a:pt x="1876" y="8581"/>
                  <a:pt x="2415" y="8041"/>
                </a:cubicBezTo>
                <a:cubicBezTo>
                  <a:pt x="2740" y="7717"/>
                  <a:pt x="2739" y="7234"/>
                  <a:pt x="2428" y="6816"/>
                </a:cubicBezTo>
                <a:lnTo>
                  <a:pt x="2480" y="6764"/>
                </a:lnTo>
                <a:lnTo>
                  <a:pt x="2843" y="7126"/>
                </a:lnTo>
                <a:cubicBezTo>
                  <a:pt x="2909" y="7193"/>
                  <a:pt x="3000" y="7230"/>
                  <a:pt x="3093" y="7230"/>
                </a:cubicBezTo>
                <a:cubicBezTo>
                  <a:pt x="3132" y="7230"/>
                  <a:pt x="3172" y="7222"/>
                  <a:pt x="3212" y="7209"/>
                </a:cubicBezTo>
                <a:cubicBezTo>
                  <a:pt x="3325" y="7169"/>
                  <a:pt x="3445" y="7123"/>
                  <a:pt x="3569" y="7072"/>
                </a:cubicBezTo>
                <a:lnTo>
                  <a:pt x="3787" y="8497"/>
                </a:lnTo>
                <a:cubicBezTo>
                  <a:pt x="3808" y="8627"/>
                  <a:pt x="3900" y="8737"/>
                  <a:pt x="4026" y="8779"/>
                </a:cubicBezTo>
                <a:cubicBezTo>
                  <a:pt x="4062" y="8789"/>
                  <a:pt x="4099" y="8795"/>
                  <a:pt x="4136" y="8795"/>
                </a:cubicBezTo>
                <a:cubicBezTo>
                  <a:pt x="4229" y="8795"/>
                  <a:pt x="4320" y="8758"/>
                  <a:pt x="4387" y="8691"/>
                </a:cubicBezTo>
                <a:lnTo>
                  <a:pt x="5952" y="7126"/>
                </a:lnTo>
                <a:cubicBezTo>
                  <a:pt x="5994" y="7083"/>
                  <a:pt x="6026" y="7029"/>
                  <a:pt x="6043" y="6972"/>
                </a:cubicBezTo>
                <a:lnTo>
                  <a:pt x="6536" y="5218"/>
                </a:lnTo>
                <a:cubicBezTo>
                  <a:pt x="6601" y="5158"/>
                  <a:pt x="6668" y="5100"/>
                  <a:pt x="6729" y="5040"/>
                </a:cubicBezTo>
                <a:cubicBezTo>
                  <a:pt x="8402" y="3362"/>
                  <a:pt x="9391" y="937"/>
                  <a:pt x="8687" y="233"/>
                </a:cubicBezTo>
                <a:cubicBezTo>
                  <a:pt x="8518" y="63"/>
                  <a:pt x="8273" y="0"/>
                  <a:pt x="8001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2" name="Google Shape;972;p56"/>
          <p:cNvSpPr txBox="1"/>
          <p:nvPr/>
        </p:nvSpPr>
        <p:spPr>
          <a:xfrm>
            <a:off x="8300852" y="1382115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Launch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56"/>
          <p:cNvSpPr/>
          <p:nvPr/>
        </p:nvSpPr>
        <p:spPr>
          <a:xfrm>
            <a:off x="489188" y="1781715"/>
            <a:ext cx="222495" cy="270872"/>
          </a:xfrm>
          <a:custGeom>
            <a:rect b="b" l="l" r="r" t="t"/>
            <a:pathLst>
              <a:path extrusionOk="0" h="8970" w="7368">
                <a:moveTo>
                  <a:pt x="2589" y="870"/>
                </a:moveTo>
                <a:cubicBezTo>
                  <a:pt x="2555" y="870"/>
                  <a:pt x="2522" y="883"/>
                  <a:pt x="2496" y="909"/>
                </a:cubicBezTo>
                <a:lnTo>
                  <a:pt x="2101" y="1304"/>
                </a:lnTo>
                <a:cubicBezTo>
                  <a:pt x="2049" y="1355"/>
                  <a:pt x="2049" y="1438"/>
                  <a:pt x="2101" y="1490"/>
                </a:cubicBezTo>
                <a:cubicBezTo>
                  <a:pt x="2127" y="1517"/>
                  <a:pt x="2161" y="1530"/>
                  <a:pt x="2194" y="1530"/>
                </a:cubicBezTo>
                <a:cubicBezTo>
                  <a:pt x="2228" y="1530"/>
                  <a:pt x="2260" y="1517"/>
                  <a:pt x="2287" y="1490"/>
                </a:cubicBezTo>
                <a:lnTo>
                  <a:pt x="2682" y="1095"/>
                </a:lnTo>
                <a:cubicBezTo>
                  <a:pt x="2734" y="1044"/>
                  <a:pt x="2734" y="961"/>
                  <a:pt x="2682" y="909"/>
                </a:cubicBezTo>
                <a:cubicBezTo>
                  <a:pt x="2656" y="883"/>
                  <a:pt x="2622" y="870"/>
                  <a:pt x="2589" y="870"/>
                </a:cubicBezTo>
                <a:close/>
                <a:moveTo>
                  <a:pt x="1204" y="1069"/>
                </a:moveTo>
                <a:cubicBezTo>
                  <a:pt x="1171" y="1069"/>
                  <a:pt x="1138" y="1082"/>
                  <a:pt x="1112" y="1107"/>
                </a:cubicBezTo>
                <a:cubicBezTo>
                  <a:pt x="1058" y="1156"/>
                  <a:pt x="1058" y="1241"/>
                  <a:pt x="1108" y="1292"/>
                </a:cubicBezTo>
                <a:lnTo>
                  <a:pt x="1503" y="1701"/>
                </a:lnTo>
                <a:cubicBezTo>
                  <a:pt x="1530" y="1728"/>
                  <a:pt x="1562" y="1741"/>
                  <a:pt x="1598" y="1741"/>
                </a:cubicBezTo>
                <a:cubicBezTo>
                  <a:pt x="1629" y="1741"/>
                  <a:pt x="1663" y="1728"/>
                  <a:pt x="1689" y="1704"/>
                </a:cubicBezTo>
                <a:cubicBezTo>
                  <a:pt x="1744" y="1653"/>
                  <a:pt x="1744" y="1570"/>
                  <a:pt x="1693" y="1518"/>
                </a:cubicBezTo>
                <a:lnTo>
                  <a:pt x="1298" y="1110"/>
                </a:lnTo>
                <a:cubicBezTo>
                  <a:pt x="1272" y="1083"/>
                  <a:pt x="1238" y="1069"/>
                  <a:pt x="1204" y="1069"/>
                </a:cubicBezTo>
                <a:close/>
                <a:moveTo>
                  <a:pt x="1399" y="2060"/>
                </a:moveTo>
                <a:cubicBezTo>
                  <a:pt x="1366" y="2060"/>
                  <a:pt x="1332" y="2073"/>
                  <a:pt x="1307" y="2099"/>
                </a:cubicBezTo>
                <a:lnTo>
                  <a:pt x="912" y="2495"/>
                </a:lnTo>
                <a:cubicBezTo>
                  <a:pt x="859" y="2544"/>
                  <a:pt x="859" y="2629"/>
                  <a:pt x="912" y="2681"/>
                </a:cubicBezTo>
                <a:cubicBezTo>
                  <a:pt x="937" y="2706"/>
                  <a:pt x="970" y="2720"/>
                  <a:pt x="1004" y="2720"/>
                </a:cubicBezTo>
                <a:cubicBezTo>
                  <a:pt x="1038" y="2720"/>
                  <a:pt x="1071" y="2706"/>
                  <a:pt x="1098" y="2681"/>
                </a:cubicBezTo>
                <a:lnTo>
                  <a:pt x="1493" y="2284"/>
                </a:lnTo>
                <a:cubicBezTo>
                  <a:pt x="1545" y="2235"/>
                  <a:pt x="1545" y="2151"/>
                  <a:pt x="1493" y="2099"/>
                </a:cubicBezTo>
                <a:cubicBezTo>
                  <a:pt x="1467" y="2073"/>
                  <a:pt x="1433" y="2060"/>
                  <a:pt x="1399" y="2060"/>
                </a:cubicBezTo>
                <a:close/>
                <a:moveTo>
                  <a:pt x="1993" y="1"/>
                </a:moveTo>
                <a:cubicBezTo>
                  <a:pt x="894" y="1"/>
                  <a:pt x="0" y="895"/>
                  <a:pt x="0" y="1993"/>
                </a:cubicBezTo>
                <a:cubicBezTo>
                  <a:pt x="0" y="2749"/>
                  <a:pt x="423" y="3431"/>
                  <a:pt x="1107" y="3772"/>
                </a:cubicBezTo>
                <a:cubicBezTo>
                  <a:pt x="1138" y="3787"/>
                  <a:pt x="1169" y="3795"/>
                  <a:pt x="1202" y="3795"/>
                </a:cubicBezTo>
                <a:cubicBezTo>
                  <a:pt x="1279" y="3795"/>
                  <a:pt x="1353" y="3752"/>
                  <a:pt x="1390" y="3677"/>
                </a:cubicBezTo>
                <a:cubicBezTo>
                  <a:pt x="1442" y="3573"/>
                  <a:pt x="1399" y="3447"/>
                  <a:pt x="1294" y="3394"/>
                </a:cubicBezTo>
                <a:cubicBezTo>
                  <a:pt x="753" y="3123"/>
                  <a:pt x="419" y="2587"/>
                  <a:pt x="419" y="1993"/>
                </a:cubicBezTo>
                <a:cubicBezTo>
                  <a:pt x="419" y="1126"/>
                  <a:pt x="1124" y="421"/>
                  <a:pt x="1992" y="421"/>
                </a:cubicBezTo>
                <a:cubicBezTo>
                  <a:pt x="2586" y="421"/>
                  <a:pt x="3125" y="758"/>
                  <a:pt x="3393" y="1295"/>
                </a:cubicBezTo>
                <a:cubicBezTo>
                  <a:pt x="3430" y="1369"/>
                  <a:pt x="3506" y="1413"/>
                  <a:pt x="3584" y="1413"/>
                </a:cubicBezTo>
                <a:cubicBezTo>
                  <a:pt x="3615" y="1413"/>
                  <a:pt x="3647" y="1405"/>
                  <a:pt x="3677" y="1390"/>
                </a:cubicBezTo>
                <a:cubicBezTo>
                  <a:pt x="3781" y="1339"/>
                  <a:pt x="3824" y="1211"/>
                  <a:pt x="3772" y="1107"/>
                </a:cubicBezTo>
                <a:cubicBezTo>
                  <a:pt x="3430" y="424"/>
                  <a:pt x="2749" y="1"/>
                  <a:pt x="1993" y="1"/>
                </a:cubicBezTo>
                <a:close/>
                <a:moveTo>
                  <a:pt x="4945" y="2433"/>
                </a:moveTo>
                <a:lnTo>
                  <a:pt x="4247" y="4680"/>
                </a:lnTo>
                <a:cubicBezTo>
                  <a:pt x="4085" y="4659"/>
                  <a:pt x="3928" y="4635"/>
                  <a:pt x="3778" y="4611"/>
                </a:cubicBezTo>
                <a:cubicBezTo>
                  <a:pt x="3448" y="4559"/>
                  <a:pt x="3143" y="4512"/>
                  <a:pt x="2863" y="4512"/>
                </a:cubicBezTo>
                <a:cubicBezTo>
                  <a:pt x="2761" y="4512"/>
                  <a:pt x="2663" y="4518"/>
                  <a:pt x="2568" y="4533"/>
                </a:cubicBezTo>
                <a:lnTo>
                  <a:pt x="2489" y="2433"/>
                </a:lnTo>
                <a:close/>
                <a:moveTo>
                  <a:pt x="5925" y="2433"/>
                </a:moveTo>
                <a:lnTo>
                  <a:pt x="5843" y="4674"/>
                </a:lnTo>
                <a:cubicBezTo>
                  <a:pt x="5575" y="4721"/>
                  <a:pt x="5317" y="4739"/>
                  <a:pt x="5070" y="4739"/>
                </a:cubicBezTo>
                <a:cubicBezTo>
                  <a:pt x="4935" y="4739"/>
                  <a:pt x="4802" y="4733"/>
                  <a:pt x="4673" y="4724"/>
                </a:cubicBezTo>
                <a:lnTo>
                  <a:pt x="5385" y="2433"/>
                </a:lnTo>
                <a:close/>
                <a:moveTo>
                  <a:pt x="2865" y="4775"/>
                </a:moveTo>
                <a:cubicBezTo>
                  <a:pt x="3119" y="4775"/>
                  <a:pt x="3407" y="4819"/>
                  <a:pt x="3735" y="4871"/>
                </a:cubicBezTo>
                <a:cubicBezTo>
                  <a:pt x="3870" y="4891"/>
                  <a:pt x="4017" y="4913"/>
                  <a:pt x="4167" y="4934"/>
                </a:cubicBezTo>
                <a:lnTo>
                  <a:pt x="3367" y="7508"/>
                </a:lnTo>
                <a:cubicBezTo>
                  <a:pt x="3332" y="7620"/>
                  <a:pt x="3395" y="7739"/>
                  <a:pt x="3506" y="7771"/>
                </a:cubicBezTo>
                <a:cubicBezTo>
                  <a:pt x="3527" y="7777"/>
                  <a:pt x="3549" y="7780"/>
                  <a:pt x="3570" y="7780"/>
                </a:cubicBezTo>
                <a:cubicBezTo>
                  <a:pt x="3659" y="7780"/>
                  <a:pt x="3742" y="7724"/>
                  <a:pt x="3772" y="7632"/>
                </a:cubicBezTo>
                <a:lnTo>
                  <a:pt x="4596" y="4980"/>
                </a:lnTo>
                <a:cubicBezTo>
                  <a:pt x="4754" y="4993"/>
                  <a:pt x="4914" y="5002"/>
                  <a:pt x="5080" y="5002"/>
                </a:cubicBezTo>
                <a:cubicBezTo>
                  <a:pt x="5322" y="5002"/>
                  <a:pt x="5572" y="4986"/>
                  <a:pt x="5835" y="4942"/>
                </a:cubicBezTo>
                <a:lnTo>
                  <a:pt x="5835" y="4942"/>
                </a:lnTo>
                <a:lnTo>
                  <a:pt x="5710" y="8310"/>
                </a:lnTo>
                <a:lnTo>
                  <a:pt x="2703" y="8310"/>
                </a:lnTo>
                <a:lnTo>
                  <a:pt x="2575" y="4798"/>
                </a:lnTo>
                <a:cubicBezTo>
                  <a:pt x="2667" y="4782"/>
                  <a:pt x="2763" y="4775"/>
                  <a:pt x="2865" y="4775"/>
                </a:cubicBezTo>
                <a:close/>
                <a:moveTo>
                  <a:pt x="7131" y="585"/>
                </a:moveTo>
                <a:cubicBezTo>
                  <a:pt x="7116" y="585"/>
                  <a:pt x="7099" y="587"/>
                  <a:pt x="7083" y="590"/>
                </a:cubicBezTo>
                <a:lnTo>
                  <a:pt x="5498" y="985"/>
                </a:lnTo>
                <a:cubicBezTo>
                  <a:pt x="5425" y="1004"/>
                  <a:pt x="5370" y="1058"/>
                  <a:pt x="5348" y="1129"/>
                </a:cubicBezTo>
                <a:lnTo>
                  <a:pt x="5147" y="1772"/>
                </a:lnTo>
                <a:lnTo>
                  <a:pt x="2146" y="1772"/>
                </a:lnTo>
                <a:cubicBezTo>
                  <a:pt x="2057" y="1772"/>
                  <a:pt x="1971" y="1809"/>
                  <a:pt x="1908" y="1873"/>
                </a:cubicBezTo>
                <a:cubicBezTo>
                  <a:pt x="1845" y="1938"/>
                  <a:pt x="1813" y="2023"/>
                  <a:pt x="1815" y="2114"/>
                </a:cubicBezTo>
                <a:lnTo>
                  <a:pt x="2052" y="8652"/>
                </a:lnTo>
                <a:cubicBezTo>
                  <a:pt x="2058" y="8829"/>
                  <a:pt x="2205" y="8970"/>
                  <a:pt x="2384" y="8970"/>
                </a:cubicBezTo>
                <a:lnTo>
                  <a:pt x="6028" y="8970"/>
                </a:lnTo>
                <a:cubicBezTo>
                  <a:pt x="6206" y="8970"/>
                  <a:pt x="6350" y="8829"/>
                  <a:pt x="6357" y="8652"/>
                </a:cubicBezTo>
                <a:lnTo>
                  <a:pt x="6595" y="2114"/>
                </a:lnTo>
                <a:cubicBezTo>
                  <a:pt x="6599" y="2025"/>
                  <a:pt x="6565" y="1938"/>
                  <a:pt x="6503" y="1873"/>
                </a:cubicBezTo>
                <a:cubicBezTo>
                  <a:pt x="6440" y="1808"/>
                  <a:pt x="6354" y="1772"/>
                  <a:pt x="6265" y="1772"/>
                </a:cubicBezTo>
                <a:lnTo>
                  <a:pt x="5590" y="1772"/>
                </a:lnTo>
                <a:lnTo>
                  <a:pt x="5716" y="1368"/>
                </a:lnTo>
                <a:lnTo>
                  <a:pt x="7186" y="1000"/>
                </a:lnTo>
                <a:cubicBezTo>
                  <a:pt x="7299" y="973"/>
                  <a:pt x="7367" y="857"/>
                  <a:pt x="7339" y="745"/>
                </a:cubicBezTo>
                <a:cubicBezTo>
                  <a:pt x="7316" y="648"/>
                  <a:pt x="7227" y="585"/>
                  <a:pt x="7131" y="585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4" name="Google Shape;974;p56"/>
          <p:cNvSpPr/>
          <p:nvPr/>
        </p:nvSpPr>
        <p:spPr>
          <a:xfrm>
            <a:off x="1254420" y="1787710"/>
            <a:ext cx="276428" cy="258883"/>
          </a:xfrm>
          <a:custGeom>
            <a:rect b="b" l="l" r="r" t="t"/>
            <a:pathLst>
              <a:path extrusionOk="0" h="8573" w="9154">
                <a:moveTo>
                  <a:pt x="2413" y="163"/>
                </a:moveTo>
                <a:cubicBezTo>
                  <a:pt x="1953" y="163"/>
                  <a:pt x="1469" y="228"/>
                  <a:pt x="1135" y="447"/>
                </a:cubicBezTo>
                <a:cubicBezTo>
                  <a:pt x="1095" y="472"/>
                  <a:pt x="1067" y="515"/>
                  <a:pt x="1060" y="561"/>
                </a:cubicBezTo>
                <a:lnTo>
                  <a:pt x="1016" y="796"/>
                </a:lnTo>
                <a:lnTo>
                  <a:pt x="231" y="623"/>
                </a:lnTo>
                <a:cubicBezTo>
                  <a:pt x="218" y="621"/>
                  <a:pt x="206" y="619"/>
                  <a:pt x="193" y="619"/>
                </a:cubicBezTo>
                <a:cubicBezTo>
                  <a:pt x="113" y="619"/>
                  <a:pt x="40" y="675"/>
                  <a:pt x="22" y="756"/>
                </a:cubicBezTo>
                <a:cubicBezTo>
                  <a:pt x="1" y="851"/>
                  <a:pt x="60" y="946"/>
                  <a:pt x="155" y="967"/>
                </a:cubicBezTo>
                <a:lnTo>
                  <a:pt x="954" y="1143"/>
                </a:lnTo>
                <a:lnTo>
                  <a:pt x="898" y="1442"/>
                </a:lnTo>
                <a:cubicBezTo>
                  <a:pt x="889" y="1489"/>
                  <a:pt x="902" y="1541"/>
                  <a:pt x="932" y="1581"/>
                </a:cubicBezTo>
                <a:cubicBezTo>
                  <a:pt x="1321" y="2088"/>
                  <a:pt x="2247" y="2399"/>
                  <a:pt x="2573" y="2477"/>
                </a:cubicBezTo>
                <a:cubicBezTo>
                  <a:pt x="2585" y="2481"/>
                  <a:pt x="2599" y="2483"/>
                  <a:pt x="2613" y="2483"/>
                </a:cubicBezTo>
                <a:cubicBezTo>
                  <a:pt x="2693" y="2483"/>
                  <a:pt x="2766" y="2429"/>
                  <a:pt x="2784" y="2348"/>
                </a:cubicBezTo>
                <a:cubicBezTo>
                  <a:pt x="2806" y="2252"/>
                  <a:pt x="2746" y="2157"/>
                  <a:pt x="2654" y="2134"/>
                </a:cubicBezTo>
                <a:cubicBezTo>
                  <a:pt x="2271" y="2043"/>
                  <a:pt x="1578" y="1774"/>
                  <a:pt x="1259" y="1422"/>
                </a:cubicBezTo>
                <a:lnTo>
                  <a:pt x="1391" y="702"/>
                </a:lnTo>
                <a:cubicBezTo>
                  <a:pt x="1621" y="579"/>
                  <a:pt x="1981" y="515"/>
                  <a:pt x="2422" y="515"/>
                </a:cubicBezTo>
                <a:cubicBezTo>
                  <a:pt x="2587" y="515"/>
                  <a:pt x="2762" y="524"/>
                  <a:pt x="2947" y="542"/>
                </a:cubicBezTo>
                <a:cubicBezTo>
                  <a:pt x="2952" y="542"/>
                  <a:pt x="2958" y="543"/>
                  <a:pt x="2963" y="543"/>
                </a:cubicBezTo>
                <a:cubicBezTo>
                  <a:pt x="3053" y="543"/>
                  <a:pt x="3130" y="474"/>
                  <a:pt x="3140" y="383"/>
                </a:cubicBezTo>
                <a:cubicBezTo>
                  <a:pt x="3150" y="286"/>
                  <a:pt x="3079" y="202"/>
                  <a:pt x="2983" y="193"/>
                </a:cubicBezTo>
                <a:cubicBezTo>
                  <a:pt x="2807" y="175"/>
                  <a:pt x="2612" y="163"/>
                  <a:pt x="2413" y="163"/>
                </a:cubicBezTo>
                <a:close/>
                <a:moveTo>
                  <a:pt x="6580" y="1617"/>
                </a:moveTo>
                <a:cubicBezTo>
                  <a:pt x="6564" y="1617"/>
                  <a:pt x="6549" y="1619"/>
                  <a:pt x="6533" y="1623"/>
                </a:cubicBezTo>
                <a:cubicBezTo>
                  <a:pt x="6441" y="1650"/>
                  <a:pt x="6387" y="1748"/>
                  <a:pt x="6413" y="1841"/>
                </a:cubicBezTo>
                <a:lnTo>
                  <a:pt x="6676" y="2763"/>
                </a:lnTo>
                <a:cubicBezTo>
                  <a:pt x="6699" y="2841"/>
                  <a:pt x="6769" y="2891"/>
                  <a:pt x="6845" y="2891"/>
                </a:cubicBezTo>
                <a:cubicBezTo>
                  <a:pt x="6863" y="2891"/>
                  <a:pt x="6878" y="2888"/>
                  <a:pt x="6894" y="2884"/>
                </a:cubicBezTo>
                <a:cubicBezTo>
                  <a:pt x="6986" y="2858"/>
                  <a:pt x="7039" y="2759"/>
                  <a:pt x="7014" y="2667"/>
                </a:cubicBezTo>
                <a:lnTo>
                  <a:pt x="6750" y="1745"/>
                </a:lnTo>
                <a:cubicBezTo>
                  <a:pt x="6729" y="1667"/>
                  <a:pt x="6657" y="1617"/>
                  <a:pt x="6580" y="1617"/>
                </a:cubicBezTo>
                <a:close/>
                <a:moveTo>
                  <a:pt x="7425" y="1708"/>
                </a:moveTo>
                <a:cubicBezTo>
                  <a:pt x="7409" y="1708"/>
                  <a:pt x="7393" y="1710"/>
                  <a:pt x="7376" y="1715"/>
                </a:cubicBezTo>
                <a:cubicBezTo>
                  <a:pt x="7283" y="1740"/>
                  <a:pt x="7229" y="1838"/>
                  <a:pt x="7256" y="1932"/>
                </a:cubicBezTo>
                <a:lnTo>
                  <a:pt x="7519" y="2854"/>
                </a:lnTo>
                <a:cubicBezTo>
                  <a:pt x="7541" y="2931"/>
                  <a:pt x="7613" y="2982"/>
                  <a:pt x="7688" y="2982"/>
                </a:cubicBezTo>
                <a:cubicBezTo>
                  <a:pt x="7705" y="2982"/>
                  <a:pt x="7719" y="2980"/>
                  <a:pt x="7736" y="2974"/>
                </a:cubicBezTo>
                <a:cubicBezTo>
                  <a:pt x="7829" y="2949"/>
                  <a:pt x="7883" y="2851"/>
                  <a:pt x="7858" y="2757"/>
                </a:cubicBezTo>
                <a:lnTo>
                  <a:pt x="7593" y="1835"/>
                </a:lnTo>
                <a:cubicBezTo>
                  <a:pt x="7572" y="1758"/>
                  <a:pt x="7501" y="1708"/>
                  <a:pt x="7425" y="1708"/>
                </a:cubicBezTo>
                <a:close/>
                <a:moveTo>
                  <a:pt x="4405" y="3515"/>
                </a:moveTo>
                <a:lnTo>
                  <a:pt x="4405" y="3515"/>
                </a:lnTo>
                <a:cubicBezTo>
                  <a:pt x="4586" y="3645"/>
                  <a:pt x="4825" y="3898"/>
                  <a:pt x="4825" y="4315"/>
                </a:cubicBezTo>
                <a:lnTo>
                  <a:pt x="4825" y="4437"/>
                </a:lnTo>
                <a:lnTo>
                  <a:pt x="4592" y="4478"/>
                </a:lnTo>
                <a:cubicBezTo>
                  <a:pt x="4534" y="4489"/>
                  <a:pt x="4487" y="4493"/>
                  <a:pt x="4449" y="4493"/>
                </a:cubicBezTo>
                <a:cubicBezTo>
                  <a:pt x="4380" y="4493"/>
                  <a:pt x="4341" y="4479"/>
                  <a:pt x="4326" y="4462"/>
                </a:cubicBezTo>
                <a:cubicBezTo>
                  <a:pt x="4301" y="4428"/>
                  <a:pt x="4323" y="4340"/>
                  <a:pt x="4338" y="4309"/>
                </a:cubicBezTo>
                <a:cubicBezTo>
                  <a:pt x="4494" y="4036"/>
                  <a:pt x="4475" y="3754"/>
                  <a:pt x="4405" y="3515"/>
                </a:cubicBezTo>
                <a:close/>
                <a:moveTo>
                  <a:pt x="4782" y="554"/>
                </a:moveTo>
                <a:cubicBezTo>
                  <a:pt x="5171" y="601"/>
                  <a:pt x="7091" y="937"/>
                  <a:pt x="8077" y="1114"/>
                </a:cubicBezTo>
                <a:cubicBezTo>
                  <a:pt x="8233" y="1139"/>
                  <a:pt x="8370" y="1225"/>
                  <a:pt x="8460" y="1353"/>
                </a:cubicBezTo>
                <a:cubicBezTo>
                  <a:pt x="8553" y="1480"/>
                  <a:pt x="8588" y="1636"/>
                  <a:pt x="8566" y="1791"/>
                </a:cubicBezTo>
                <a:lnTo>
                  <a:pt x="8368" y="2952"/>
                </a:lnTo>
                <a:cubicBezTo>
                  <a:pt x="8343" y="3108"/>
                  <a:pt x="8257" y="3243"/>
                  <a:pt x="8128" y="3335"/>
                </a:cubicBezTo>
                <a:cubicBezTo>
                  <a:pt x="8025" y="3407"/>
                  <a:pt x="7908" y="3445"/>
                  <a:pt x="7788" y="3445"/>
                </a:cubicBezTo>
                <a:cubicBezTo>
                  <a:pt x="7755" y="3445"/>
                  <a:pt x="7721" y="3442"/>
                  <a:pt x="7688" y="3436"/>
                </a:cubicBezTo>
                <a:lnTo>
                  <a:pt x="7299" y="3372"/>
                </a:lnTo>
                <a:cubicBezTo>
                  <a:pt x="7287" y="3369"/>
                  <a:pt x="7274" y="3368"/>
                  <a:pt x="7261" y="3368"/>
                </a:cubicBezTo>
                <a:cubicBezTo>
                  <a:pt x="7256" y="3368"/>
                  <a:pt x="7251" y="3368"/>
                  <a:pt x="7247" y="3368"/>
                </a:cubicBezTo>
                <a:cubicBezTo>
                  <a:pt x="6977" y="3368"/>
                  <a:pt x="6774" y="3537"/>
                  <a:pt x="6720" y="3818"/>
                </a:cubicBezTo>
                <a:cubicBezTo>
                  <a:pt x="6717" y="3835"/>
                  <a:pt x="6716" y="3852"/>
                  <a:pt x="6716" y="3870"/>
                </a:cubicBezTo>
                <a:lnTo>
                  <a:pt x="6716" y="6009"/>
                </a:lnTo>
                <a:cubicBezTo>
                  <a:pt x="6716" y="6156"/>
                  <a:pt x="6829" y="6277"/>
                  <a:pt x="6976" y="6284"/>
                </a:cubicBezTo>
                <a:lnTo>
                  <a:pt x="7157" y="6293"/>
                </a:lnTo>
                <a:lnTo>
                  <a:pt x="7186" y="6293"/>
                </a:lnTo>
                <a:cubicBezTo>
                  <a:pt x="7192" y="6293"/>
                  <a:pt x="7198" y="6293"/>
                  <a:pt x="7204" y="6293"/>
                </a:cubicBezTo>
                <a:cubicBezTo>
                  <a:pt x="7302" y="6293"/>
                  <a:pt x="7419" y="6314"/>
                  <a:pt x="7439" y="6323"/>
                </a:cubicBezTo>
                <a:lnTo>
                  <a:pt x="7439" y="6926"/>
                </a:lnTo>
                <a:lnTo>
                  <a:pt x="4246" y="6926"/>
                </a:lnTo>
                <a:cubicBezTo>
                  <a:pt x="4407" y="6739"/>
                  <a:pt x="4683" y="6532"/>
                  <a:pt x="5165" y="6412"/>
                </a:cubicBezTo>
                <a:cubicBezTo>
                  <a:pt x="5287" y="6381"/>
                  <a:pt x="5373" y="6271"/>
                  <a:pt x="5373" y="6145"/>
                </a:cubicBezTo>
                <a:lnTo>
                  <a:pt x="5373" y="4317"/>
                </a:lnTo>
                <a:cubicBezTo>
                  <a:pt x="5373" y="3274"/>
                  <a:pt x="4439" y="2904"/>
                  <a:pt x="4417" y="2897"/>
                </a:cubicBezTo>
                <a:cubicBezTo>
                  <a:pt x="4117" y="2757"/>
                  <a:pt x="3709" y="2569"/>
                  <a:pt x="3483" y="2460"/>
                </a:cubicBezTo>
                <a:lnTo>
                  <a:pt x="3787" y="650"/>
                </a:lnTo>
                <a:lnTo>
                  <a:pt x="4782" y="554"/>
                </a:lnTo>
                <a:close/>
                <a:moveTo>
                  <a:pt x="7442" y="7145"/>
                </a:moveTo>
                <a:lnTo>
                  <a:pt x="7443" y="7803"/>
                </a:lnTo>
                <a:cubicBezTo>
                  <a:pt x="7439" y="7923"/>
                  <a:pt x="7341" y="8023"/>
                  <a:pt x="7224" y="8023"/>
                </a:cubicBezTo>
                <a:lnTo>
                  <a:pt x="4404" y="8023"/>
                </a:lnTo>
                <a:cubicBezTo>
                  <a:pt x="4282" y="8023"/>
                  <a:pt x="4184" y="7922"/>
                  <a:pt x="4184" y="7796"/>
                </a:cubicBezTo>
                <a:lnTo>
                  <a:pt x="4184" y="7145"/>
                </a:lnTo>
                <a:close/>
                <a:moveTo>
                  <a:pt x="4786" y="0"/>
                </a:moveTo>
                <a:cubicBezTo>
                  <a:pt x="4777" y="0"/>
                  <a:pt x="4768" y="1"/>
                  <a:pt x="4759" y="1"/>
                </a:cubicBezTo>
                <a:lnTo>
                  <a:pt x="3526" y="120"/>
                </a:lnTo>
                <a:cubicBezTo>
                  <a:pt x="3403" y="133"/>
                  <a:pt x="3302" y="226"/>
                  <a:pt x="3281" y="349"/>
                </a:cubicBezTo>
                <a:lnTo>
                  <a:pt x="2907" y="2566"/>
                </a:lnTo>
                <a:cubicBezTo>
                  <a:pt x="2887" y="2677"/>
                  <a:pt x="2939" y="2787"/>
                  <a:pt x="3035" y="2846"/>
                </a:cubicBezTo>
                <a:cubicBezTo>
                  <a:pt x="3110" y="2892"/>
                  <a:pt x="3697" y="3167"/>
                  <a:pt x="4110" y="3357"/>
                </a:cubicBezTo>
                <a:cubicBezTo>
                  <a:pt x="4217" y="3596"/>
                  <a:pt x="4309" y="3914"/>
                  <a:pt x="4141" y="4210"/>
                </a:cubicBezTo>
                <a:cubicBezTo>
                  <a:pt x="4130" y="4233"/>
                  <a:pt x="4034" y="4444"/>
                  <a:pt x="4150" y="4597"/>
                </a:cubicBezTo>
                <a:cubicBezTo>
                  <a:pt x="4212" y="4677"/>
                  <a:pt x="4309" y="4716"/>
                  <a:pt x="4444" y="4716"/>
                </a:cubicBezTo>
                <a:cubicBezTo>
                  <a:pt x="4497" y="4716"/>
                  <a:pt x="4561" y="4709"/>
                  <a:pt x="4629" y="4695"/>
                </a:cubicBezTo>
                <a:lnTo>
                  <a:pt x="4822" y="4663"/>
                </a:lnTo>
                <a:lnTo>
                  <a:pt x="4822" y="5940"/>
                </a:lnTo>
                <a:cubicBezTo>
                  <a:pt x="4169" y="6150"/>
                  <a:pt x="3836" y="6511"/>
                  <a:pt x="3670" y="6789"/>
                </a:cubicBezTo>
                <a:cubicBezTo>
                  <a:pt x="3643" y="6832"/>
                  <a:pt x="3630" y="6880"/>
                  <a:pt x="3630" y="6930"/>
                </a:cubicBezTo>
                <a:lnTo>
                  <a:pt x="3630" y="7796"/>
                </a:lnTo>
                <a:cubicBezTo>
                  <a:pt x="3630" y="8223"/>
                  <a:pt x="3974" y="8572"/>
                  <a:pt x="4399" y="8572"/>
                </a:cubicBezTo>
                <a:lnTo>
                  <a:pt x="7219" y="8572"/>
                </a:lnTo>
                <a:cubicBezTo>
                  <a:pt x="7630" y="8572"/>
                  <a:pt x="7973" y="8235"/>
                  <a:pt x="7987" y="7811"/>
                </a:cubicBezTo>
                <a:lnTo>
                  <a:pt x="7987" y="6326"/>
                </a:lnTo>
                <a:cubicBezTo>
                  <a:pt x="7987" y="6177"/>
                  <a:pt x="7930" y="6045"/>
                  <a:pt x="7825" y="5944"/>
                </a:cubicBezTo>
                <a:cubicBezTo>
                  <a:pt x="7659" y="5787"/>
                  <a:pt x="7409" y="5751"/>
                  <a:pt x="7262" y="5747"/>
                </a:cubicBezTo>
                <a:lnTo>
                  <a:pt x="7262" y="3925"/>
                </a:lnTo>
                <a:lnTo>
                  <a:pt x="7593" y="3981"/>
                </a:lnTo>
                <a:cubicBezTo>
                  <a:pt x="7656" y="3992"/>
                  <a:pt x="7719" y="3997"/>
                  <a:pt x="7782" y="3997"/>
                </a:cubicBezTo>
                <a:cubicBezTo>
                  <a:pt x="8018" y="3997"/>
                  <a:pt x="8247" y="3923"/>
                  <a:pt x="8444" y="3783"/>
                </a:cubicBezTo>
                <a:cubicBezTo>
                  <a:pt x="8692" y="3605"/>
                  <a:pt x="8857" y="3344"/>
                  <a:pt x="8907" y="3045"/>
                </a:cubicBezTo>
                <a:lnTo>
                  <a:pt x="9105" y="1883"/>
                </a:lnTo>
                <a:cubicBezTo>
                  <a:pt x="9154" y="1584"/>
                  <a:pt x="9086" y="1281"/>
                  <a:pt x="8907" y="1032"/>
                </a:cubicBezTo>
                <a:cubicBezTo>
                  <a:pt x="8731" y="782"/>
                  <a:pt x="8469" y="618"/>
                  <a:pt x="8172" y="567"/>
                </a:cubicBezTo>
                <a:cubicBezTo>
                  <a:pt x="8052" y="546"/>
                  <a:pt x="5234" y="41"/>
                  <a:pt x="4813" y="1"/>
                </a:cubicBezTo>
                <a:cubicBezTo>
                  <a:pt x="4804" y="1"/>
                  <a:pt x="4795" y="0"/>
                  <a:pt x="4786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" name="Google Shape;975;p56"/>
          <p:cNvSpPr/>
          <p:nvPr/>
        </p:nvSpPr>
        <p:spPr>
          <a:xfrm>
            <a:off x="2049244" y="1825439"/>
            <a:ext cx="271174" cy="183420"/>
          </a:xfrm>
          <a:custGeom>
            <a:rect b="b" l="l" r="r" t="t"/>
            <a:pathLst>
              <a:path extrusionOk="0" h="6074" w="8980">
                <a:moveTo>
                  <a:pt x="6408" y="502"/>
                </a:moveTo>
                <a:lnTo>
                  <a:pt x="3628" y="2685"/>
                </a:lnTo>
                <a:lnTo>
                  <a:pt x="799" y="502"/>
                </a:lnTo>
                <a:close/>
                <a:moveTo>
                  <a:pt x="7585" y="1755"/>
                </a:moveTo>
                <a:cubicBezTo>
                  <a:pt x="7623" y="1755"/>
                  <a:pt x="7690" y="1773"/>
                  <a:pt x="7758" y="1831"/>
                </a:cubicBezTo>
                <a:lnTo>
                  <a:pt x="8352" y="2357"/>
                </a:lnTo>
                <a:cubicBezTo>
                  <a:pt x="8441" y="2436"/>
                  <a:pt x="8457" y="2525"/>
                  <a:pt x="8450" y="2541"/>
                </a:cubicBezTo>
                <a:lnTo>
                  <a:pt x="8098" y="2940"/>
                </a:lnTo>
                <a:lnTo>
                  <a:pt x="7208" y="2156"/>
                </a:lnTo>
                <a:lnTo>
                  <a:pt x="7559" y="1760"/>
                </a:lnTo>
                <a:cubicBezTo>
                  <a:pt x="7564" y="1757"/>
                  <a:pt x="7573" y="1755"/>
                  <a:pt x="7585" y="1755"/>
                </a:cubicBezTo>
                <a:close/>
                <a:moveTo>
                  <a:pt x="6993" y="2398"/>
                </a:moveTo>
                <a:lnTo>
                  <a:pt x="7882" y="3181"/>
                </a:lnTo>
                <a:lnTo>
                  <a:pt x="6472" y="4783"/>
                </a:lnTo>
                <a:lnTo>
                  <a:pt x="6163" y="4511"/>
                </a:lnTo>
                <a:lnTo>
                  <a:pt x="7280" y="3248"/>
                </a:lnTo>
                <a:lnTo>
                  <a:pt x="7037" y="3034"/>
                </a:lnTo>
                <a:lnTo>
                  <a:pt x="5922" y="4299"/>
                </a:lnTo>
                <a:lnTo>
                  <a:pt x="5582" y="3998"/>
                </a:lnTo>
                <a:lnTo>
                  <a:pt x="6993" y="2398"/>
                </a:lnTo>
                <a:close/>
                <a:moveTo>
                  <a:pt x="5420" y="4284"/>
                </a:moveTo>
                <a:lnTo>
                  <a:pt x="6227" y="4994"/>
                </a:lnTo>
                <a:lnTo>
                  <a:pt x="5336" y="5327"/>
                </a:lnTo>
                <a:lnTo>
                  <a:pt x="5172" y="5178"/>
                </a:lnTo>
                <a:lnTo>
                  <a:pt x="5420" y="4284"/>
                </a:lnTo>
                <a:close/>
                <a:moveTo>
                  <a:pt x="621" y="0"/>
                </a:moveTo>
                <a:cubicBezTo>
                  <a:pt x="280" y="0"/>
                  <a:pt x="0" y="278"/>
                  <a:pt x="0" y="619"/>
                </a:cubicBezTo>
                <a:lnTo>
                  <a:pt x="0" y="4776"/>
                </a:lnTo>
                <a:cubicBezTo>
                  <a:pt x="0" y="5117"/>
                  <a:pt x="280" y="5395"/>
                  <a:pt x="621" y="5395"/>
                </a:cubicBezTo>
                <a:lnTo>
                  <a:pt x="4149" y="5395"/>
                </a:lnTo>
                <a:cubicBezTo>
                  <a:pt x="4289" y="5395"/>
                  <a:pt x="4402" y="5282"/>
                  <a:pt x="4402" y="5143"/>
                </a:cubicBezTo>
                <a:cubicBezTo>
                  <a:pt x="4402" y="5003"/>
                  <a:pt x="4287" y="4893"/>
                  <a:pt x="4148" y="4893"/>
                </a:cubicBezTo>
                <a:lnTo>
                  <a:pt x="731" y="4893"/>
                </a:lnTo>
                <a:lnTo>
                  <a:pt x="2108" y="3245"/>
                </a:lnTo>
                <a:cubicBezTo>
                  <a:pt x="2165" y="3175"/>
                  <a:pt x="2155" y="3074"/>
                  <a:pt x="2087" y="3018"/>
                </a:cubicBezTo>
                <a:cubicBezTo>
                  <a:pt x="2057" y="2992"/>
                  <a:pt x="2020" y="2980"/>
                  <a:pt x="1984" y="2980"/>
                </a:cubicBezTo>
                <a:cubicBezTo>
                  <a:pt x="1938" y="2980"/>
                  <a:pt x="1892" y="3000"/>
                  <a:pt x="1861" y="3038"/>
                </a:cubicBezTo>
                <a:lnTo>
                  <a:pt x="502" y="4666"/>
                </a:lnTo>
                <a:lnTo>
                  <a:pt x="502" y="683"/>
                </a:lnTo>
                <a:lnTo>
                  <a:pt x="3532" y="3019"/>
                </a:lnTo>
                <a:cubicBezTo>
                  <a:pt x="3561" y="3041"/>
                  <a:pt x="3594" y="3053"/>
                  <a:pt x="3630" y="3053"/>
                </a:cubicBezTo>
                <a:cubicBezTo>
                  <a:pt x="3665" y="3053"/>
                  <a:pt x="3701" y="3041"/>
                  <a:pt x="3731" y="3018"/>
                </a:cubicBezTo>
                <a:lnTo>
                  <a:pt x="6738" y="657"/>
                </a:lnTo>
                <a:lnTo>
                  <a:pt x="6738" y="948"/>
                </a:lnTo>
                <a:cubicBezTo>
                  <a:pt x="6738" y="1087"/>
                  <a:pt x="6850" y="1200"/>
                  <a:pt x="6990" y="1200"/>
                </a:cubicBezTo>
                <a:cubicBezTo>
                  <a:pt x="7128" y="1200"/>
                  <a:pt x="7242" y="1087"/>
                  <a:pt x="7242" y="948"/>
                </a:cubicBezTo>
                <a:lnTo>
                  <a:pt x="7242" y="619"/>
                </a:lnTo>
                <a:cubicBezTo>
                  <a:pt x="7242" y="278"/>
                  <a:pt x="6963" y="0"/>
                  <a:pt x="6622" y="0"/>
                </a:cubicBezTo>
                <a:close/>
                <a:moveTo>
                  <a:pt x="7585" y="1251"/>
                </a:moveTo>
                <a:cubicBezTo>
                  <a:pt x="7430" y="1251"/>
                  <a:pt x="7286" y="1308"/>
                  <a:pt x="7185" y="1423"/>
                </a:cubicBezTo>
                <a:lnTo>
                  <a:pt x="5042" y="3849"/>
                </a:lnTo>
                <a:cubicBezTo>
                  <a:pt x="5016" y="3877"/>
                  <a:pt x="5000" y="3913"/>
                  <a:pt x="4988" y="3950"/>
                </a:cubicBezTo>
                <a:lnTo>
                  <a:pt x="4488" y="5754"/>
                </a:lnTo>
                <a:cubicBezTo>
                  <a:pt x="4461" y="5845"/>
                  <a:pt x="4489" y="5943"/>
                  <a:pt x="4559" y="6007"/>
                </a:cubicBezTo>
                <a:cubicBezTo>
                  <a:pt x="4607" y="6048"/>
                  <a:pt x="4668" y="6074"/>
                  <a:pt x="4730" y="6074"/>
                </a:cubicBezTo>
                <a:cubicBezTo>
                  <a:pt x="4760" y="6074"/>
                  <a:pt x="4789" y="6068"/>
                  <a:pt x="4818" y="6059"/>
                </a:cubicBezTo>
                <a:lnTo>
                  <a:pt x="6546" y="5414"/>
                </a:lnTo>
                <a:cubicBezTo>
                  <a:pt x="6585" y="5399"/>
                  <a:pt x="6620" y="5376"/>
                  <a:pt x="6645" y="5346"/>
                </a:cubicBezTo>
                <a:lnTo>
                  <a:pt x="8825" y="2875"/>
                </a:lnTo>
                <a:cubicBezTo>
                  <a:pt x="8938" y="2749"/>
                  <a:pt x="8980" y="2572"/>
                  <a:pt x="8938" y="2392"/>
                </a:cubicBezTo>
                <a:cubicBezTo>
                  <a:pt x="8903" y="2238"/>
                  <a:pt x="8813" y="2091"/>
                  <a:pt x="8686" y="1978"/>
                </a:cubicBezTo>
                <a:lnTo>
                  <a:pt x="8090" y="1452"/>
                </a:lnTo>
                <a:cubicBezTo>
                  <a:pt x="7936" y="1318"/>
                  <a:pt x="7754" y="1251"/>
                  <a:pt x="7585" y="125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Google Shape;976;p56"/>
          <p:cNvSpPr txBox="1"/>
          <p:nvPr/>
        </p:nvSpPr>
        <p:spPr>
          <a:xfrm>
            <a:off x="439719" y="2157573"/>
            <a:ext cx="3216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Happy Hour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p56"/>
          <p:cNvSpPr txBox="1"/>
          <p:nvPr/>
        </p:nvSpPr>
        <p:spPr>
          <a:xfrm>
            <a:off x="1171078" y="2157573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Workshop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8" name="Google Shape;978;p56"/>
          <p:cNvSpPr txBox="1"/>
          <p:nvPr/>
        </p:nvSpPr>
        <p:spPr>
          <a:xfrm>
            <a:off x="2014854" y="2157573"/>
            <a:ext cx="339900" cy="1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Contact </a:t>
            </a:r>
            <a:b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Sales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9" name="Google Shape;979;p56"/>
          <p:cNvSpPr/>
          <p:nvPr/>
        </p:nvSpPr>
        <p:spPr>
          <a:xfrm>
            <a:off x="8409990" y="1804609"/>
            <a:ext cx="224842" cy="225092"/>
          </a:xfrm>
          <a:custGeom>
            <a:rect b="b" l="l" r="r" t="t"/>
            <a:pathLst>
              <a:path extrusionOk="0" h="9019" w="9009">
                <a:moveTo>
                  <a:pt x="3133" y="1214"/>
                </a:moveTo>
                <a:cubicBezTo>
                  <a:pt x="2074" y="1214"/>
                  <a:pt x="1213" y="2075"/>
                  <a:pt x="1213" y="3134"/>
                </a:cubicBezTo>
                <a:cubicBezTo>
                  <a:pt x="1213" y="4031"/>
                  <a:pt x="1821" y="4799"/>
                  <a:pt x="2694" y="5004"/>
                </a:cubicBezTo>
                <a:cubicBezTo>
                  <a:pt x="2711" y="5007"/>
                  <a:pt x="2729" y="5008"/>
                  <a:pt x="2746" y="5008"/>
                </a:cubicBezTo>
                <a:cubicBezTo>
                  <a:pt x="2850" y="5008"/>
                  <a:pt x="2942" y="4938"/>
                  <a:pt x="2968" y="4834"/>
                </a:cubicBezTo>
                <a:cubicBezTo>
                  <a:pt x="2994" y="4713"/>
                  <a:pt x="2920" y="4589"/>
                  <a:pt x="2798" y="4561"/>
                </a:cubicBezTo>
                <a:cubicBezTo>
                  <a:pt x="2133" y="4405"/>
                  <a:pt x="1668" y="3819"/>
                  <a:pt x="1668" y="3134"/>
                </a:cubicBezTo>
                <a:cubicBezTo>
                  <a:pt x="1668" y="2325"/>
                  <a:pt x="2326" y="1668"/>
                  <a:pt x="3133" y="1667"/>
                </a:cubicBezTo>
                <a:cubicBezTo>
                  <a:pt x="3823" y="1667"/>
                  <a:pt x="4426" y="2155"/>
                  <a:pt x="4567" y="2830"/>
                </a:cubicBezTo>
                <a:cubicBezTo>
                  <a:pt x="4589" y="2935"/>
                  <a:pt x="4684" y="3009"/>
                  <a:pt x="4788" y="3009"/>
                </a:cubicBezTo>
                <a:cubicBezTo>
                  <a:pt x="4804" y="3009"/>
                  <a:pt x="4820" y="3007"/>
                  <a:pt x="4836" y="3003"/>
                </a:cubicBezTo>
                <a:cubicBezTo>
                  <a:pt x="4959" y="2980"/>
                  <a:pt x="5036" y="2859"/>
                  <a:pt x="5011" y="2736"/>
                </a:cubicBezTo>
                <a:cubicBezTo>
                  <a:pt x="4825" y="1856"/>
                  <a:pt x="4034" y="1214"/>
                  <a:pt x="3133" y="1214"/>
                </a:cubicBezTo>
                <a:close/>
                <a:moveTo>
                  <a:pt x="3134" y="1"/>
                </a:moveTo>
                <a:cubicBezTo>
                  <a:pt x="1406" y="1"/>
                  <a:pt x="1" y="1406"/>
                  <a:pt x="1" y="3134"/>
                </a:cubicBezTo>
                <a:cubicBezTo>
                  <a:pt x="1" y="4863"/>
                  <a:pt x="1406" y="6267"/>
                  <a:pt x="3134" y="6267"/>
                </a:cubicBezTo>
                <a:cubicBezTo>
                  <a:pt x="3259" y="6267"/>
                  <a:pt x="3361" y="6165"/>
                  <a:pt x="3361" y="6040"/>
                </a:cubicBezTo>
                <a:cubicBezTo>
                  <a:pt x="3361" y="5915"/>
                  <a:pt x="3259" y="5814"/>
                  <a:pt x="3134" y="5814"/>
                </a:cubicBezTo>
                <a:cubicBezTo>
                  <a:pt x="1657" y="5814"/>
                  <a:pt x="454" y="4612"/>
                  <a:pt x="454" y="3134"/>
                </a:cubicBezTo>
                <a:cubicBezTo>
                  <a:pt x="454" y="1657"/>
                  <a:pt x="1657" y="454"/>
                  <a:pt x="3134" y="454"/>
                </a:cubicBezTo>
                <a:cubicBezTo>
                  <a:pt x="4612" y="454"/>
                  <a:pt x="5814" y="1657"/>
                  <a:pt x="5814" y="3134"/>
                </a:cubicBezTo>
                <a:cubicBezTo>
                  <a:pt x="5814" y="3259"/>
                  <a:pt x="5917" y="3360"/>
                  <a:pt x="6042" y="3360"/>
                </a:cubicBezTo>
                <a:cubicBezTo>
                  <a:pt x="6165" y="3360"/>
                  <a:pt x="6267" y="3259"/>
                  <a:pt x="6267" y="3134"/>
                </a:cubicBezTo>
                <a:cubicBezTo>
                  <a:pt x="6267" y="1406"/>
                  <a:pt x="4862" y="1"/>
                  <a:pt x="3134" y="1"/>
                </a:cubicBezTo>
                <a:close/>
                <a:moveTo>
                  <a:pt x="3719" y="3670"/>
                </a:moveTo>
                <a:lnTo>
                  <a:pt x="6982" y="5064"/>
                </a:lnTo>
                <a:lnTo>
                  <a:pt x="6386" y="5583"/>
                </a:lnTo>
                <a:cubicBezTo>
                  <a:pt x="6312" y="5648"/>
                  <a:pt x="6267" y="5739"/>
                  <a:pt x="6264" y="5837"/>
                </a:cubicBezTo>
                <a:cubicBezTo>
                  <a:pt x="6260" y="5935"/>
                  <a:pt x="6297" y="6030"/>
                  <a:pt x="6368" y="6098"/>
                </a:cubicBezTo>
                <a:lnTo>
                  <a:pt x="8120" y="7853"/>
                </a:lnTo>
                <a:lnTo>
                  <a:pt x="7809" y="8165"/>
                </a:lnTo>
                <a:lnTo>
                  <a:pt x="6076" y="6429"/>
                </a:lnTo>
                <a:cubicBezTo>
                  <a:pt x="6009" y="6362"/>
                  <a:pt x="5920" y="6325"/>
                  <a:pt x="5826" y="6325"/>
                </a:cubicBezTo>
                <a:lnTo>
                  <a:pt x="5814" y="6325"/>
                </a:lnTo>
                <a:cubicBezTo>
                  <a:pt x="5716" y="6328"/>
                  <a:pt x="5626" y="6371"/>
                  <a:pt x="5560" y="6445"/>
                </a:cubicBezTo>
                <a:lnTo>
                  <a:pt x="5116" y="6949"/>
                </a:lnTo>
                <a:lnTo>
                  <a:pt x="3719" y="3670"/>
                </a:lnTo>
                <a:close/>
                <a:moveTo>
                  <a:pt x="3047" y="2644"/>
                </a:moveTo>
                <a:cubicBezTo>
                  <a:pt x="2956" y="2644"/>
                  <a:pt x="2866" y="2680"/>
                  <a:pt x="2798" y="2748"/>
                </a:cubicBezTo>
                <a:cubicBezTo>
                  <a:pt x="2696" y="2850"/>
                  <a:pt x="2666" y="3005"/>
                  <a:pt x="2723" y="3138"/>
                </a:cubicBezTo>
                <a:lnTo>
                  <a:pt x="4686" y="7743"/>
                </a:lnTo>
                <a:cubicBezTo>
                  <a:pt x="4735" y="7855"/>
                  <a:pt x="4834" y="7935"/>
                  <a:pt x="4955" y="7953"/>
                </a:cubicBezTo>
                <a:cubicBezTo>
                  <a:pt x="4974" y="7956"/>
                  <a:pt x="4993" y="7957"/>
                  <a:pt x="5012" y="7957"/>
                </a:cubicBezTo>
                <a:cubicBezTo>
                  <a:pt x="5113" y="7957"/>
                  <a:pt x="5209" y="7915"/>
                  <a:pt x="5277" y="7838"/>
                </a:cubicBezTo>
                <a:lnTo>
                  <a:pt x="5841" y="7195"/>
                </a:lnTo>
                <a:lnTo>
                  <a:pt x="7558" y="8915"/>
                </a:lnTo>
                <a:cubicBezTo>
                  <a:pt x="7624" y="8982"/>
                  <a:pt x="7714" y="9019"/>
                  <a:pt x="7809" y="9019"/>
                </a:cubicBezTo>
                <a:cubicBezTo>
                  <a:pt x="7902" y="9019"/>
                  <a:pt x="7991" y="8982"/>
                  <a:pt x="8058" y="8915"/>
                </a:cubicBezTo>
                <a:lnTo>
                  <a:pt x="8870" y="8103"/>
                </a:lnTo>
                <a:cubicBezTo>
                  <a:pt x="9008" y="7965"/>
                  <a:pt x="9008" y="7742"/>
                  <a:pt x="8870" y="7602"/>
                </a:cubicBezTo>
                <a:lnTo>
                  <a:pt x="7136" y="5866"/>
                </a:lnTo>
                <a:lnTo>
                  <a:pt x="7872" y="5226"/>
                </a:lnTo>
                <a:cubicBezTo>
                  <a:pt x="7966" y="5146"/>
                  <a:pt x="8009" y="5024"/>
                  <a:pt x="7990" y="4906"/>
                </a:cubicBezTo>
                <a:cubicBezTo>
                  <a:pt x="7972" y="4784"/>
                  <a:pt x="7892" y="4683"/>
                  <a:pt x="7780" y="4634"/>
                </a:cubicBezTo>
                <a:lnTo>
                  <a:pt x="3187" y="2674"/>
                </a:lnTo>
                <a:cubicBezTo>
                  <a:pt x="3142" y="2654"/>
                  <a:pt x="3094" y="2644"/>
                  <a:pt x="3047" y="2644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0" name="Google Shape;980;p56"/>
          <p:cNvSpPr/>
          <p:nvPr/>
        </p:nvSpPr>
        <p:spPr>
          <a:xfrm>
            <a:off x="477865" y="2545325"/>
            <a:ext cx="245145" cy="294573"/>
          </a:xfrm>
          <a:custGeom>
            <a:rect b="b" l="l" r="r" t="t"/>
            <a:pathLst>
              <a:path extrusionOk="0" h="8868" w="7380">
                <a:moveTo>
                  <a:pt x="1431" y="890"/>
                </a:moveTo>
                <a:lnTo>
                  <a:pt x="6143" y="1368"/>
                </a:lnTo>
                <a:lnTo>
                  <a:pt x="4947" y="2393"/>
                </a:lnTo>
                <a:cubicBezTo>
                  <a:pt x="4867" y="2461"/>
                  <a:pt x="4823" y="2558"/>
                  <a:pt x="4823" y="2662"/>
                </a:cubicBezTo>
                <a:cubicBezTo>
                  <a:pt x="4823" y="2766"/>
                  <a:pt x="4870" y="2864"/>
                  <a:pt x="4947" y="2932"/>
                </a:cubicBezTo>
                <a:lnTo>
                  <a:pt x="6143" y="3958"/>
                </a:lnTo>
                <a:lnTo>
                  <a:pt x="1431" y="4439"/>
                </a:lnTo>
                <a:lnTo>
                  <a:pt x="1431" y="890"/>
                </a:lnTo>
                <a:close/>
                <a:moveTo>
                  <a:pt x="1074" y="147"/>
                </a:moveTo>
                <a:cubicBezTo>
                  <a:pt x="987" y="147"/>
                  <a:pt x="904" y="180"/>
                  <a:pt x="840" y="238"/>
                </a:cubicBezTo>
                <a:cubicBezTo>
                  <a:pt x="766" y="305"/>
                  <a:pt x="723" y="400"/>
                  <a:pt x="723" y="500"/>
                </a:cubicBezTo>
                <a:lnTo>
                  <a:pt x="723" y="4827"/>
                </a:lnTo>
                <a:cubicBezTo>
                  <a:pt x="723" y="5021"/>
                  <a:pt x="885" y="5180"/>
                  <a:pt x="1075" y="5180"/>
                </a:cubicBezTo>
                <a:cubicBezTo>
                  <a:pt x="1084" y="5180"/>
                  <a:pt x="1094" y="5179"/>
                  <a:pt x="1103" y="5179"/>
                </a:cubicBezTo>
                <a:cubicBezTo>
                  <a:pt x="1113" y="5182"/>
                  <a:pt x="1122" y="5182"/>
                  <a:pt x="1131" y="5182"/>
                </a:cubicBezTo>
                <a:cubicBezTo>
                  <a:pt x="1144" y="5182"/>
                  <a:pt x="1155" y="5182"/>
                  <a:pt x="1168" y="5179"/>
                </a:cubicBezTo>
                <a:lnTo>
                  <a:pt x="7035" y="4577"/>
                </a:lnTo>
                <a:cubicBezTo>
                  <a:pt x="7175" y="4562"/>
                  <a:pt x="7294" y="4466"/>
                  <a:pt x="7337" y="4331"/>
                </a:cubicBezTo>
                <a:cubicBezTo>
                  <a:pt x="7380" y="4197"/>
                  <a:pt x="7337" y="4049"/>
                  <a:pt x="7228" y="3960"/>
                </a:cubicBezTo>
                <a:lnTo>
                  <a:pt x="5719" y="2666"/>
                </a:lnTo>
                <a:lnTo>
                  <a:pt x="7228" y="1371"/>
                </a:lnTo>
                <a:cubicBezTo>
                  <a:pt x="7337" y="1279"/>
                  <a:pt x="7380" y="1132"/>
                  <a:pt x="7337" y="997"/>
                </a:cubicBezTo>
                <a:cubicBezTo>
                  <a:pt x="7294" y="862"/>
                  <a:pt x="7175" y="765"/>
                  <a:pt x="7034" y="751"/>
                </a:cubicBezTo>
                <a:lnTo>
                  <a:pt x="1113" y="149"/>
                </a:lnTo>
                <a:cubicBezTo>
                  <a:pt x="1100" y="148"/>
                  <a:pt x="1087" y="147"/>
                  <a:pt x="1074" y="147"/>
                </a:cubicBezTo>
                <a:close/>
                <a:moveTo>
                  <a:pt x="227" y="1"/>
                </a:moveTo>
                <a:cubicBezTo>
                  <a:pt x="103" y="1"/>
                  <a:pt x="1" y="103"/>
                  <a:pt x="1" y="226"/>
                </a:cubicBezTo>
                <a:lnTo>
                  <a:pt x="1" y="8642"/>
                </a:lnTo>
                <a:cubicBezTo>
                  <a:pt x="1" y="8765"/>
                  <a:pt x="103" y="8867"/>
                  <a:pt x="227" y="8867"/>
                </a:cubicBezTo>
                <a:cubicBezTo>
                  <a:pt x="351" y="8867"/>
                  <a:pt x="454" y="8765"/>
                  <a:pt x="454" y="8642"/>
                </a:cubicBezTo>
                <a:lnTo>
                  <a:pt x="454" y="226"/>
                </a:lnTo>
                <a:cubicBezTo>
                  <a:pt x="454" y="100"/>
                  <a:pt x="351" y="1"/>
                  <a:pt x="227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Google Shape;981;p56"/>
          <p:cNvSpPr/>
          <p:nvPr/>
        </p:nvSpPr>
        <p:spPr>
          <a:xfrm>
            <a:off x="1270776" y="2540493"/>
            <a:ext cx="243717" cy="304239"/>
          </a:xfrm>
          <a:custGeom>
            <a:rect b="b" l="l" r="r" t="t"/>
            <a:pathLst>
              <a:path extrusionOk="0" h="9159" w="7337">
                <a:moveTo>
                  <a:pt x="4445" y="455"/>
                </a:moveTo>
                <a:lnTo>
                  <a:pt x="4445" y="1134"/>
                </a:lnTo>
                <a:lnTo>
                  <a:pt x="2895" y="1134"/>
                </a:lnTo>
                <a:lnTo>
                  <a:pt x="2895" y="455"/>
                </a:lnTo>
                <a:close/>
                <a:moveTo>
                  <a:pt x="4237" y="1587"/>
                </a:moveTo>
                <a:lnTo>
                  <a:pt x="4237" y="1876"/>
                </a:lnTo>
                <a:cubicBezTo>
                  <a:pt x="4052" y="1846"/>
                  <a:pt x="3863" y="1827"/>
                  <a:pt x="3669" y="1827"/>
                </a:cubicBezTo>
                <a:cubicBezTo>
                  <a:pt x="3477" y="1827"/>
                  <a:pt x="3290" y="1846"/>
                  <a:pt x="3106" y="1876"/>
                </a:cubicBezTo>
                <a:lnTo>
                  <a:pt x="3106" y="1587"/>
                </a:lnTo>
                <a:close/>
                <a:moveTo>
                  <a:pt x="4661" y="4279"/>
                </a:moveTo>
                <a:cubicBezTo>
                  <a:pt x="4603" y="4279"/>
                  <a:pt x="4544" y="4300"/>
                  <a:pt x="4500" y="4344"/>
                </a:cubicBezTo>
                <a:lnTo>
                  <a:pt x="3508" y="5332"/>
                </a:lnTo>
                <a:cubicBezTo>
                  <a:pt x="3465" y="5375"/>
                  <a:pt x="3441" y="5434"/>
                  <a:pt x="3441" y="5493"/>
                </a:cubicBezTo>
                <a:lnTo>
                  <a:pt x="3441" y="7281"/>
                </a:lnTo>
                <a:cubicBezTo>
                  <a:pt x="3441" y="7405"/>
                  <a:pt x="3542" y="7507"/>
                  <a:pt x="3667" y="7507"/>
                </a:cubicBezTo>
                <a:cubicBezTo>
                  <a:pt x="3792" y="7507"/>
                  <a:pt x="3894" y="7405"/>
                  <a:pt x="3894" y="7281"/>
                </a:cubicBezTo>
                <a:lnTo>
                  <a:pt x="3894" y="5588"/>
                </a:lnTo>
                <a:lnTo>
                  <a:pt x="4819" y="4668"/>
                </a:lnTo>
                <a:cubicBezTo>
                  <a:pt x="4908" y="4579"/>
                  <a:pt x="4911" y="4435"/>
                  <a:pt x="4822" y="4346"/>
                </a:cubicBezTo>
                <a:cubicBezTo>
                  <a:pt x="4778" y="4301"/>
                  <a:pt x="4720" y="4279"/>
                  <a:pt x="4661" y="4279"/>
                </a:cubicBezTo>
                <a:close/>
                <a:moveTo>
                  <a:pt x="3669" y="3241"/>
                </a:moveTo>
                <a:cubicBezTo>
                  <a:pt x="4911" y="3241"/>
                  <a:pt x="5921" y="4251"/>
                  <a:pt x="5921" y="5493"/>
                </a:cubicBezTo>
                <a:cubicBezTo>
                  <a:pt x="5921" y="6735"/>
                  <a:pt x="4911" y="7745"/>
                  <a:pt x="3669" y="7745"/>
                </a:cubicBezTo>
                <a:cubicBezTo>
                  <a:pt x="2427" y="7745"/>
                  <a:pt x="1417" y="6735"/>
                  <a:pt x="1417" y="5493"/>
                </a:cubicBezTo>
                <a:cubicBezTo>
                  <a:pt x="1417" y="4252"/>
                  <a:pt x="2427" y="3241"/>
                  <a:pt x="3669" y="3241"/>
                </a:cubicBezTo>
                <a:close/>
                <a:moveTo>
                  <a:pt x="3669" y="2957"/>
                </a:moveTo>
                <a:cubicBezTo>
                  <a:pt x="2271" y="2957"/>
                  <a:pt x="1134" y="4096"/>
                  <a:pt x="1134" y="5493"/>
                </a:cubicBezTo>
                <a:cubicBezTo>
                  <a:pt x="1134" y="6891"/>
                  <a:pt x="2271" y="8028"/>
                  <a:pt x="3669" y="8028"/>
                </a:cubicBezTo>
                <a:cubicBezTo>
                  <a:pt x="5067" y="8028"/>
                  <a:pt x="6205" y="6891"/>
                  <a:pt x="6205" y="5493"/>
                </a:cubicBezTo>
                <a:cubicBezTo>
                  <a:pt x="6205" y="4096"/>
                  <a:pt x="5067" y="2957"/>
                  <a:pt x="3669" y="2957"/>
                </a:cubicBezTo>
                <a:close/>
                <a:moveTo>
                  <a:pt x="3669" y="2532"/>
                </a:moveTo>
                <a:cubicBezTo>
                  <a:pt x="5301" y="2532"/>
                  <a:pt x="6630" y="3860"/>
                  <a:pt x="6630" y="5493"/>
                </a:cubicBezTo>
                <a:cubicBezTo>
                  <a:pt x="6630" y="7125"/>
                  <a:pt x="5301" y="8454"/>
                  <a:pt x="3669" y="8454"/>
                </a:cubicBezTo>
                <a:cubicBezTo>
                  <a:pt x="2038" y="8454"/>
                  <a:pt x="708" y="7127"/>
                  <a:pt x="708" y="5493"/>
                </a:cubicBezTo>
                <a:cubicBezTo>
                  <a:pt x="708" y="3861"/>
                  <a:pt x="2035" y="2532"/>
                  <a:pt x="3669" y="2532"/>
                </a:cubicBezTo>
                <a:close/>
                <a:moveTo>
                  <a:pt x="2669" y="1"/>
                </a:moveTo>
                <a:cubicBezTo>
                  <a:pt x="2544" y="1"/>
                  <a:pt x="2442" y="103"/>
                  <a:pt x="2442" y="226"/>
                </a:cubicBezTo>
                <a:lnTo>
                  <a:pt x="2442" y="1358"/>
                </a:lnTo>
                <a:cubicBezTo>
                  <a:pt x="2442" y="1478"/>
                  <a:pt x="2537" y="1573"/>
                  <a:pt x="2654" y="1581"/>
                </a:cubicBezTo>
                <a:lnTo>
                  <a:pt x="2654" y="1970"/>
                </a:lnTo>
                <a:cubicBezTo>
                  <a:pt x="1125" y="2412"/>
                  <a:pt x="1" y="3823"/>
                  <a:pt x="1" y="5490"/>
                </a:cubicBezTo>
                <a:cubicBezTo>
                  <a:pt x="1" y="7514"/>
                  <a:pt x="1646" y="9158"/>
                  <a:pt x="3669" y="9158"/>
                </a:cubicBezTo>
                <a:cubicBezTo>
                  <a:pt x="5693" y="9158"/>
                  <a:pt x="7336" y="7514"/>
                  <a:pt x="7336" y="5490"/>
                </a:cubicBezTo>
                <a:cubicBezTo>
                  <a:pt x="7336" y="3824"/>
                  <a:pt x="6215" y="2415"/>
                  <a:pt x="4690" y="1971"/>
                </a:cubicBezTo>
                <a:lnTo>
                  <a:pt x="4690" y="1581"/>
                </a:lnTo>
                <a:cubicBezTo>
                  <a:pt x="4805" y="1570"/>
                  <a:pt x="4898" y="1477"/>
                  <a:pt x="4898" y="1358"/>
                </a:cubicBezTo>
                <a:lnTo>
                  <a:pt x="4898" y="226"/>
                </a:lnTo>
                <a:cubicBezTo>
                  <a:pt x="4898" y="103"/>
                  <a:pt x="4796" y="1"/>
                  <a:pt x="4671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Google Shape;982;p56"/>
          <p:cNvSpPr txBox="1"/>
          <p:nvPr/>
        </p:nvSpPr>
        <p:spPr>
          <a:xfrm>
            <a:off x="8300852" y="2157573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Target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3" name="Google Shape;983;p56"/>
          <p:cNvSpPr txBox="1"/>
          <p:nvPr/>
        </p:nvSpPr>
        <p:spPr>
          <a:xfrm>
            <a:off x="462866" y="2933031"/>
            <a:ext cx="275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Flag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4" name="Google Shape;984;p56"/>
          <p:cNvSpPr txBox="1"/>
          <p:nvPr/>
        </p:nvSpPr>
        <p:spPr>
          <a:xfrm>
            <a:off x="1226176" y="2933031"/>
            <a:ext cx="3330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Time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5" name="Google Shape;985;p56"/>
          <p:cNvSpPr/>
          <p:nvPr/>
        </p:nvSpPr>
        <p:spPr>
          <a:xfrm>
            <a:off x="2029044" y="2515762"/>
            <a:ext cx="311572" cy="353694"/>
          </a:xfrm>
          <a:custGeom>
            <a:rect b="b" l="l" r="r" t="t"/>
            <a:pathLst>
              <a:path extrusionOk="0" h="8800" w="7752">
                <a:moveTo>
                  <a:pt x="3878" y="527"/>
                </a:moveTo>
                <a:cubicBezTo>
                  <a:pt x="4108" y="527"/>
                  <a:pt x="4295" y="720"/>
                  <a:pt x="4295" y="954"/>
                </a:cubicBezTo>
                <a:lnTo>
                  <a:pt x="4295" y="1211"/>
                </a:lnTo>
                <a:cubicBezTo>
                  <a:pt x="4295" y="1449"/>
                  <a:pt x="4108" y="1640"/>
                  <a:pt x="3878" y="1640"/>
                </a:cubicBezTo>
                <a:cubicBezTo>
                  <a:pt x="3648" y="1640"/>
                  <a:pt x="3461" y="1447"/>
                  <a:pt x="3461" y="1211"/>
                </a:cubicBezTo>
                <a:lnTo>
                  <a:pt x="3461" y="954"/>
                </a:lnTo>
                <a:cubicBezTo>
                  <a:pt x="3461" y="717"/>
                  <a:pt x="3648" y="527"/>
                  <a:pt x="3878" y="527"/>
                </a:cubicBezTo>
                <a:close/>
                <a:moveTo>
                  <a:pt x="3878" y="1"/>
                </a:moveTo>
                <a:cubicBezTo>
                  <a:pt x="3358" y="1"/>
                  <a:pt x="2935" y="430"/>
                  <a:pt x="2935" y="954"/>
                </a:cubicBezTo>
                <a:lnTo>
                  <a:pt x="2935" y="1211"/>
                </a:lnTo>
                <a:cubicBezTo>
                  <a:pt x="2935" y="1738"/>
                  <a:pt x="3358" y="2164"/>
                  <a:pt x="3878" y="2164"/>
                </a:cubicBezTo>
                <a:cubicBezTo>
                  <a:pt x="4398" y="2164"/>
                  <a:pt x="4821" y="1737"/>
                  <a:pt x="4821" y="1211"/>
                </a:cubicBezTo>
                <a:lnTo>
                  <a:pt x="4821" y="954"/>
                </a:lnTo>
                <a:cubicBezTo>
                  <a:pt x="4821" y="430"/>
                  <a:pt x="4398" y="1"/>
                  <a:pt x="3878" y="1"/>
                </a:cubicBezTo>
                <a:close/>
                <a:moveTo>
                  <a:pt x="3267" y="2245"/>
                </a:moveTo>
                <a:cubicBezTo>
                  <a:pt x="2601" y="2245"/>
                  <a:pt x="2137" y="2680"/>
                  <a:pt x="2137" y="3299"/>
                </a:cubicBezTo>
                <a:lnTo>
                  <a:pt x="2137" y="4003"/>
                </a:lnTo>
                <a:lnTo>
                  <a:pt x="2665" y="4003"/>
                </a:lnTo>
                <a:lnTo>
                  <a:pt x="2665" y="3299"/>
                </a:lnTo>
                <a:cubicBezTo>
                  <a:pt x="2665" y="2898"/>
                  <a:pt x="2973" y="2800"/>
                  <a:pt x="3164" y="2778"/>
                </a:cubicBezTo>
                <a:lnTo>
                  <a:pt x="3692" y="3320"/>
                </a:lnTo>
                <a:cubicBezTo>
                  <a:pt x="3741" y="3371"/>
                  <a:pt x="3811" y="3400"/>
                  <a:pt x="3880" y="3400"/>
                </a:cubicBezTo>
                <a:cubicBezTo>
                  <a:pt x="3882" y="3400"/>
                  <a:pt x="3884" y="3400"/>
                  <a:pt x="3885" y="3400"/>
                </a:cubicBezTo>
                <a:cubicBezTo>
                  <a:pt x="3958" y="3397"/>
                  <a:pt x="4026" y="3366"/>
                  <a:pt x="4074" y="3312"/>
                </a:cubicBezTo>
                <a:lnTo>
                  <a:pt x="4559" y="2778"/>
                </a:lnTo>
                <a:cubicBezTo>
                  <a:pt x="4827" y="2809"/>
                  <a:pt x="5095" y="2957"/>
                  <a:pt x="5095" y="3299"/>
                </a:cubicBezTo>
                <a:lnTo>
                  <a:pt x="5095" y="4003"/>
                </a:lnTo>
                <a:lnTo>
                  <a:pt x="5621" y="4003"/>
                </a:lnTo>
                <a:lnTo>
                  <a:pt x="5621" y="3299"/>
                </a:lnTo>
                <a:cubicBezTo>
                  <a:pt x="5621" y="2689"/>
                  <a:pt x="5127" y="2245"/>
                  <a:pt x="4448" y="2245"/>
                </a:cubicBezTo>
                <a:cubicBezTo>
                  <a:pt x="4374" y="2245"/>
                  <a:pt x="4302" y="2276"/>
                  <a:pt x="4253" y="2332"/>
                </a:cubicBezTo>
                <a:lnTo>
                  <a:pt x="3872" y="2754"/>
                </a:lnTo>
                <a:lnTo>
                  <a:pt x="3455" y="2325"/>
                </a:lnTo>
                <a:cubicBezTo>
                  <a:pt x="3406" y="2273"/>
                  <a:pt x="3337" y="2245"/>
                  <a:pt x="3267" y="2245"/>
                </a:cubicBezTo>
                <a:close/>
                <a:moveTo>
                  <a:pt x="2770" y="5259"/>
                </a:moveTo>
                <a:cubicBezTo>
                  <a:pt x="2676" y="5259"/>
                  <a:pt x="2601" y="5335"/>
                  <a:pt x="2601" y="5428"/>
                </a:cubicBezTo>
                <a:lnTo>
                  <a:pt x="2601" y="7923"/>
                </a:lnTo>
                <a:cubicBezTo>
                  <a:pt x="2601" y="8015"/>
                  <a:pt x="2676" y="8092"/>
                  <a:pt x="2770" y="8092"/>
                </a:cubicBezTo>
                <a:cubicBezTo>
                  <a:pt x="2862" y="8092"/>
                  <a:pt x="2939" y="8015"/>
                  <a:pt x="2939" y="7923"/>
                </a:cubicBezTo>
                <a:lnTo>
                  <a:pt x="2939" y="5595"/>
                </a:lnTo>
                <a:lnTo>
                  <a:pt x="4819" y="5595"/>
                </a:lnTo>
                <a:lnTo>
                  <a:pt x="4819" y="7923"/>
                </a:lnTo>
                <a:cubicBezTo>
                  <a:pt x="4819" y="8015"/>
                  <a:pt x="4895" y="8092"/>
                  <a:pt x="4989" y="8092"/>
                </a:cubicBezTo>
                <a:cubicBezTo>
                  <a:pt x="5081" y="8092"/>
                  <a:pt x="5156" y="8015"/>
                  <a:pt x="5156" y="7923"/>
                </a:cubicBezTo>
                <a:lnTo>
                  <a:pt x="5156" y="5428"/>
                </a:lnTo>
                <a:cubicBezTo>
                  <a:pt x="5155" y="5335"/>
                  <a:pt x="5079" y="5259"/>
                  <a:pt x="4986" y="5259"/>
                </a:cubicBezTo>
                <a:close/>
                <a:moveTo>
                  <a:pt x="5511" y="1370"/>
                </a:moveTo>
                <a:cubicBezTo>
                  <a:pt x="5326" y="1370"/>
                  <a:pt x="5173" y="1522"/>
                  <a:pt x="5173" y="1707"/>
                </a:cubicBezTo>
                <a:cubicBezTo>
                  <a:pt x="5173" y="1893"/>
                  <a:pt x="5324" y="2043"/>
                  <a:pt x="5511" y="2043"/>
                </a:cubicBezTo>
                <a:cubicBezTo>
                  <a:pt x="5563" y="2043"/>
                  <a:pt x="5611" y="2029"/>
                  <a:pt x="5654" y="2009"/>
                </a:cubicBezTo>
                <a:lnTo>
                  <a:pt x="6257" y="2407"/>
                </a:lnTo>
                <a:lnTo>
                  <a:pt x="6257" y="4270"/>
                </a:lnTo>
                <a:lnTo>
                  <a:pt x="263" y="4270"/>
                </a:lnTo>
                <a:cubicBezTo>
                  <a:pt x="119" y="4270"/>
                  <a:pt x="1" y="4387"/>
                  <a:pt x="1" y="4533"/>
                </a:cubicBezTo>
                <a:lnTo>
                  <a:pt x="1" y="5204"/>
                </a:lnTo>
                <a:cubicBezTo>
                  <a:pt x="1" y="5298"/>
                  <a:pt x="53" y="5387"/>
                  <a:pt x="136" y="5433"/>
                </a:cubicBezTo>
                <a:lnTo>
                  <a:pt x="1523" y="6208"/>
                </a:lnTo>
                <a:lnTo>
                  <a:pt x="1523" y="8535"/>
                </a:lnTo>
                <a:cubicBezTo>
                  <a:pt x="1523" y="8680"/>
                  <a:pt x="1640" y="8799"/>
                  <a:pt x="1786" y="8799"/>
                </a:cubicBezTo>
                <a:cubicBezTo>
                  <a:pt x="1933" y="8799"/>
                  <a:pt x="2050" y="8682"/>
                  <a:pt x="2050" y="8535"/>
                </a:cubicBezTo>
                <a:lnTo>
                  <a:pt x="2050" y="5363"/>
                </a:lnTo>
                <a:cubicBezTo>
                  <a:pt x="2050" y="5219"/>
                  <a:pt x="1933" y="5100"/>
                  <a:pt x="1786" y="5100"/>
                </a:cubicBezTo>
                <a:cubicBezTo>
                  <a:pt x="1640" y="5100"/>
                  <a:pt x="1523" y="5216"/>
                  <a:pt x="1523" y="5363"/>
                </a:cubicBezTo>
                <a:lnTo>
                  <a:pt x="1523" y="5605"/>
                </a:lnTo>
                <a:lnTo>
                  <a:pt x="526" y="5048"/>
                </a:lnTo>
                <a:lnTo>
                  <a:pt x="526" y="4796"/>
                </a:lnTo>
                <a:lnTo>
                  <a:pt x="7223" y="4796"/>
                </a:lnTo>
                <a:lnTo>
                  <a:pt x="7223" y="5048"/>
                </a:lnTo>
                <a:lnTo>
                  <a:pt x="6225" y="5605"/>
                </a:lnTo>
                <a:lnTo>
                  <a:pt x="6225" y="5363"/>
                </a:lnTo>
                <a:cubicBezTo>
                  <a:pt x="6225" y="5219"/>
                  <a:pt x="6110" y="5100"/>
                  <a:pt x="5963" y="5100"/>
                </a:cubicBezTo>
                <a:cubicBezTo>
                  <a:pt x="5816" y="5100"/>
                  <a:pt x="5698" y="5216"/>
                  <a:pt x="5698" y="5363"/>
                </a:cubicBezTo>
                <a:lnTo>
                  <a:pt x="5698" y="8535"/>
                </a:lnTo>
                <a:cubicBezTo>
                  <a:pt x="5698" y="8680"/>
                  <a:pt x="5816" y="8799"/>
                  <a:pt x="5963" y="8799"/>
                </a:cubicBezTo>
                <a:cubicBezTo>
                  <a:pt x="6110" y="8799"/>
                  <a:pt x="6225" y="8682"/>
                  <a:pt x="6225" y="8535"/>
                </a:cubicBezTo>
                <a:lnTo>
                  <a:pt x="6225" y="6208"/>
                </a:lnTo>
                <a:lnTo>
                  <a:pt x="7614" y="5431"/>
                </a:lnTo>
                <a:cubicBezTo>
                  <a:pt x="7699" y="5385"/>
                  <a:pt x="7751" y="5298"/>
                  <a:pt x="7751" y="5201"/>
                </a:cubicBezTo>
                <a:lnTo>
                  <a:pt x="7751" y="4531"/>
                </a:lnTo>
                <a:cubicBezTo>
                  <a:pt x="7752" y="4389"/>
                  <a:pt x="7635" y="4272"/>
                  <a:pt x="7491" y="4272"/>
                </a:cubicBezTo>
                <a:lnTo>
                  <a:pt x="6597" y="4272"/>
                </a:lnTo>
                <a:lnTo>
                  <a:pt x="6597" y="2317"/>
                </a:lnTo>
                <a:cubicBezTo>
                  <a:pt x="6597" y="2260"/>
                  <a:pt x="6568" y="2208"/>
                  <a:pt x="6521" y="2176"/>
                </a:cubicBezTo>
                <a:lnTo>
                  <a:pt x="5847" y="1732"/>
                </a:lnTo>
                <a:cubicBezTo>
                  <a:pt x="5847" y="1723"/>
                  <a:pt x="5848" y="1715"/>
                  <a:pt x="5848" y="1707"/>
                </a:cubicBezTo>
                <a:cubicBezTo>
                  <a:pt x="5848" y="1522"/>
                  <a:pt x="5698" y="1370"/>
                  <a:pt x="5511" y="137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6" name="Google Shape;986;p56"/>
          <p:cNvSpPr txBox="1"/>
          <p:nvPr/>
        </p:nvSpPr>
        <p:spPr>
          <a:xfrm>
            <a:off x="2014854" y="2933031"/>
            <a:ext cx="3399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Event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7" name="Google Shape;987;p56"/>
          <p:cNvSpPr txBox="1"/>
          <p:nvPr/>
        </p:nvSpPr>
        <p:spPr>
          <a:xfrm>
            <a:off x="3593310" y="1382116"/>
            <a:ext cx="3519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8" name="Google Shape;988;p56"/>
          <p:cNvGrpSpPr/>
          <p:nvPr/>
        </p:nvGrpSpPr>
        <p:grpSpPr>
          <a:xfrm>
            <a:off x="3663179" y="1039552"/>
            <a:ext cx="211937" cy="212885"/>
            <a:chOff x="2718345" y="153009"/>
            <a:chExt cx="285053" cy="286289"/>
          </a:xfrm>
        </p:grpSpPr>
        <p:sp>
          <p:nvSpPr>
            <p:cNvPr id="989" name="Google Shape;989;p56"/>
            <p:cNvSpPr/>
            <p:nvPr/>
          </p:nvSpPr>
          <p:spPr>
            <a:xfrm>
              <a:off x="2718345" y="153009"/>
              <a:ext cx="285053" cy="286289"/>
            </a:xfrm>
            <a:custGeom>
              <a:rect b="b" l="l" r="r" t="t"/>
              <a:pathLst>
                <a:path extrusionOk="0" h="286289" w="285053">
                  <a:moveTo>
                    <a:pt x="180518" y="31124"/>
                  </a:moveTo>
                  <a:cubicBezTo>
                    <a:pt x="139453" y="-10195"/>
                    <a:pt x="72667" y="-10400"/>
                    <a:pt x="31348" y="30665"/>
                  </a:cubicBezTo>
                  <a:cubicBezTo>
                    <a:pt x="31195" y="30817"/>
                    <a:pt x="31041" y="30971"/>
                    <a:pt x="30889" y="31124"/>
                  </a:cubicBezTo>
                  <a:cubicBezTo>
                    <a:pt x="-10296" y="72643"/>
                    <a:pt x="-10296" y="139604"/>
                    <a:pt x="30889" y="181123"/>
                  </a:cubicBezTo>
                  <a:cubicBezTo>
                    <a:pt x="62164" y="212669"/>
                    <a:pt x="109885" y="221171"/>
                    <a:pt x="150130" y="202367"/>
                  </a:cubicBezTo>
                  <a:lnTo>
                    <a:pt x="154287" y="206523"/>
                  </a:lnTo>
                  <a:lnTo>
                    <a:pt x="223282" y="275796"/>
                  </a:lnTo>
                  <a:cubicBezTo>
                    <a:pt x="237176" y="289747"/>
                    <a:pt x="259751" y="289793"/>
                    <a:pt x="273703" y="275898"/>
                  </a:cubicBezTo>
                  <a:cubicBezTo>
                    <a:pt x="273737" y="275864"/>
                    <a:pt x="273771" y="275830"/>
                    <a:pt x="273805" y="275796"/>
                  </a:cubicBezTo>
                  <a:lnTo>
                    <a:pt x="274636" y="274872"/>
                  </a:lnTo>
                  <a:cubicBezTo>
                    <a:pt x="288526" y="260895"/>
                    <a:pt x="288526" y="238326"/>
                    <a:pt x="274636" y="224349"/>
                  </a:cubicBezTo>
                  <a:lnTo>
                    <a:pt x="205641" y="155076"/>
                  </a:lnTo>
                  <a:lnTo>
                    <a:pt x="201392" y="150828"/>
                  </a:lnTo>
                  <a:cubicBezTo>
                    <a:pt x="220141" y="110486"/>
                    <a:pt x="211815" y="62739"/>
                    <a:pt x="180518" y="31124"/>
                  </a:cubicBezTo>
                  <a:close/>
                  <a:moveTo>
                    <a:pt x="105703" y="189436"/>
                  </a:moveTo>
                  <a:cubicBezTo>
                    <a:pt x="83680" y="189473"/>
                    <a:pt x="62558" y="180692"/>
                    <a:pt x="47052" y="165052"/>
                  </a:cubicBezTo>
                  <a:cubicBezTo>
                    <a:pt x="14747" y="132408"/>
                    <a:pt x="14747" y="79839"/>
                    <a:pt x="47052" y="47196"/>
                  </a:cubicBezTo>
                  <a:cubicBezTo>
                    <a:pt x="79486" y="14904"/>
                    <a:pt x="131921" y="14904"/>
                    <a:pt x="164354" y="47196"/>
                  </a:cubicBezTo>
                  <a:lnTo>
                    <a:pt x="164354" y="47196"/>
                  </a:lnTo>
                  <a:cubicBezTo>
                    <a:pt x="196660" y="79839"/>
                    <a:pt x="196660" y="132408"/>
                    <a:pt x="164354" y="165052"/>
                  </a:cubicBezTo>
                  <a:cubicBezTo>
                    <a:pt x="148849" y="180692"/>
                    <a:pt x="127726" y="189473"/>
                    <a:pt x="105703" y="189436"/>
                  </a:cubicBezTo>
                  <a:close/>
                  <a:moveTo>
                    <a:pt x="258565" y="240605"/>
                  </a:moveTo>
                  <a:cubicBezTo>
                    <a:pt x="263666" y="245603"/>
                    <a:pt x="263749" y="253790"/>
                    <a:pt x="258752" y="258891"/>
                  </a:cubicBezTo>
                  <a:cubicBezTo>
                    <a:pt x="258690" y="258954"/>
                    <a:pt x="258628" y="259016"/>
                    <a:pt x="258565" y="259078"/>
                  </a:cubicBezTo>
                  <a:lnTo>
                    <a:pt x="257641" y="260001"/>
                  </a:lnTo>
                  <a:cubicBezTo>
                    <a:pt x="252717" y="265103"/>
                    <a:pt x="244589" y="265246"/>
                    <a:pt x="239487" y="260320"/>
                  </a:cubicBezTo>
                  <a:cubicBezTo>
                    <a:pt x="239379" y="260216"/>
                    <a:pt x="239273" y="260109"/>
                    <a:pt x="239169" y="260001"/>
                  </a:cubicBezTo>
                  <a:lnTo>
                    <a:pt x="170173" y="190729"/>
                  </a:lnTo>
                  <a:lnTo>
                    <a:pt x="180333" y="181492"/>
                  </a:lnTo>
                  <a:cubicBezTo>
                    <a:pt x="183196" y="178906"/>
                    <a:pt x="189569" y="171425"/>
                    <a:pt x="189569" y="17142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56"/>
            <p:cNvSpPr/>
            <p:nvPr/>
          </p:nvSpPr>
          <p:spPr>
            <a:xfrm>
              <a:off x="2776573" y="207778"/>
              <a:ext cx="97720" cy="96335"/>
            </a:xfrm>
            <a:custGeom>
              <a:rect b="b" l="l" r="r" t="t"/>
              <a:pathLst>
                <a:path extrusionOk="0" h="96335" w="97720">
                  <a:moveTo>
                    <a:pt x="90147" y="81742"/>
                  </a:moveTo>
                  <a:lnTo>
                    <a:pt x="83127" y="81742"/>
                  </a:lnTo>
                  <a:lnTo>
                    <a:pt x="83127" y="58559"/>
                  </a:lnTo>
                  <a:cubicBezTo>
                    <a:pt x="83127" y="57079"/>
                    <a:pt x="81928" y="55880"/>
                    <a:pt x="80449" y="55880"/>
                  </a:cubicBezTo>
                  <a:lnTo>
                    <a:pt x="69642" y="55880"/>
                  </a:lnTo>
                  <a:cubicBezTo>
                    <a:pt x="68163" y="55880"/>
                    <a:pt x="66964" y="57079"/>
                    <a:pt x="66964" y="58559"/>
                  </a:cubicBezTo>
                  <a:lnTo>
                    <a:pt x="66964" y="81742"/>
                  </a:lnTo>
                  <a:lnTo>
                    <a:pt x="56804" y="81742"/>
                  </a:lnTo>
                  <a:lnTo>
                    <a:pt x="56804" y="2771"/>
                  </a:lnTo>
                  <a:cubicBezTo>
                    <a:pt x="56805" y="1276"/>
                    <a:pt x="55620" y="50"/>
                    <a:pt x="54125" y="0"/>
                  </a:cubicBezTo>
                  <a:lnTo>
                    <a:pt x="43319" y="0"/>
                  </a:lnTo>
                  <a:cubicBezTo>
                    <a:pt x="41824" y="50"/>
                    <a:pt x="40639" y="1276"/>
                    <a:pt x="40640" y="2771"/>
                  </a:cubicBezTo>
                  <a:lnTo>
                    <a:pt x="40640" y="81742"/>
                  </a:lnTo>
                  <a:lnTo>
                    <a:pt x="30572" y="81742"/>
                  </a:lnTo>
                  <a:lnTo>
                    <a:pt x="30572" y="40363"/>
                  </a:lnTo>
                  <a:cubicBezTo>
                    <a:pt x="30624" y="38884"/>
                    <a:pt x="29468" y="37644"/>
                    <a:pt x="27990" y="37592"/>
                  </a:cubicBezTo>
                  <a:cubicBezTo>
                    <a:pt x="27927" y="37590"/>
                    <a:pt x="27864" y="37590"/>
                    <a:pt x="27801" y="37592"/>
                  </a:cubicBezTo>
                  <a:lnTo>
                    <a:pt x="17087" y="37592"/>
                  </a:lnTo>
                  <a:cubicBezTo>
                    <a:pt x="15557" y="37592"/>
                    <a:pt x="14316" y="38832"/>
                    <a:pt x="14316" y="40363"/>
                  </a:cubicBezTo>
                  <a:lnTo>
                    <a:pt x="14316" y="81742"/>
                  </a:lnTo>
                  <a:lnTo>
                    <a:pt x="7297" y="81742"/>
                  </a:lnTo>
                  <a:cubicBezTo>
                    <a:pt x="3267" y="81742"/>
                    <a:pt x="0" y="85009"/>
                    <a:pt x="0" y="89039"/>
                  </a:cubicBezTo>
                  <a:cubicBezTo>
                    <a:pt x="0" y="93068"/>
                    <a:pt x="3267" y="96335"/>
                    <a:pt x="7297" y="96335"/>
                  </a:cubicBezTo>
                  <a:lnTo>
                    <a:pt x="90424" y="96335"/>
                  </a:lnTo>
                  <a:cubicBezTo>
                    <a:pt x="94454" y="96335"/>
                    <a:pt x="97721" y="93068"/>
                    <a:pt x="97721" y="89039"/>
                  </a:cubicBezTo>
                  <a:cubicBezTo>
                    <a:pt x="97721" y="85009"/>
                    <a:pt x="94454" y="81742"/>
                    <a:pt x="90424" y="81742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1" name="Google Shape;991;p56"/>
          <p:cNvGrpSpPr/>
          <p:nvPr/>
        </p:nvGrpSpPr>
        <p:grpSpPr>
          <a:xfrm>
            <a:off x="4424762" y="2562997"/>
            <a:ext cx="274137" cy="259008"/>
            <a:chOff x="15232408" y="-3972440"/>
            <a:chExt cx="485628" cy="458827"/>
          </a:xfrm>
        </p:grpSpPr>
        <p:sp>
          <p:nvSpPr>
            <p:cNvPr id="992" name="Google Shape;992;p56"/>
            <p:cNvSpPr/>
            <p:nvPr/>
          </p:nvSpPr>
          <p:spPr>
            <a:xfrm>
              <a:off x="15232408" y="-3972440"/>
              <a:ext cx="485628" cy="458827"/>
            </a:xfrm>
            <a:custGeom>
              <a:rect b="b" l="l" r="r" t="t"/>
              <a:pathLst>
                <a:path extrusionOk="0" h="8577" w="9078">
                  <a:moveTo>
                    <a:pt x="8151" y="1579"/>
                  </a:moveTo>
                  <a:cubicBezTo>
                    <a:pt x="8273" y="1579"/>
                    <a:pt x="8377" y="1683"/>
                    <a:pt x="8377" y="1805"/>
                  </a:cubicBezTo>
                  <a:lnTo>
                    <a:pt x="8377" y="7648"/>
                  </a:lnTo>
                  <a:lnTo>
                    <a:pt x="8375" y="7648"/>
                  </a:lnTo>
                  <a:cubicBezTo>
                    <a:pt x="8375" y="7771"/>
                    <a:pt x="8271" y="7875"/>
                    <a:pt x="8150" y="7875"/>
                  </a:cubicBezTo>
                  <a:lnTo>
                    <a:pt x="930" y="7875"/>
                  </a:lnTo>
                  <a:cubicBezTo>
                    <a:pt x="808" y="7875"/>
                    <a:pt x="704" y="7770"/>
                    <a:pt x="704" y="7648"/>
                  </a:cubicBezTo>
                  <a:lnTo>
                    <a:pt x="704" y="1805"/>
                  </a:lnTo>
                  <a:cubicBezTo>
                    <a:pt x="704" y="1681"/>
                    <a:pt x="808" y="1579"/>
                    <a:pt x="930" y="1579"/>
                  </a:cubicBezTo>
                  <a:lnTo>
                    <a:pt x="2295" y="1579"/>
                  </a:lnTo>
                  <a:lnTo>
                    <a:pt x="2295" y="1662"/>
                  </a:lnTo>
                  <a:cubicBezTo>
                    <a:pt x="2295" y="1787"/>
                    <a:pt x="2396" y="1886"/>
                    <a:pt x="2519" y="1886"/>
                  </a:cubicBezTo>
                  <a:cubicBezTo>
                    <a:pt x="2644" y="1886"/>
                    <a:pt x="2745" y="1787"/>
                    <a:pt x="2745" y="1662"/>
                  </a:cubicBezTo>
                  <a:lnTo>
                    <a:pt x="2745" y="1579"/>
                  </a:lnTo>
                  <a:lnTo>
                    <a:pt x="6338" y="1579"/>
                  </a:lnTo>
                  <a:lnTo>
                    <a:pt x="6338" y="1662"/>
                  </a:lnTo>
                  <a:cubicBezTo>
                    <a:pt x="6338" y="1787"/>
                    <a:pt x="6438" y="1886"/>
                    <a:pt x="6562" y="1886"/>
                  </a:cubicBezTo>
                  <a:cubicBezTo>
                    <a:pt x="6687" y="1886"/>
                    <a:pt x="6787" y="1787"/>
                    <a:pt x="6787" y="1662"/>
                  </a:cubicBezTo>
                  <a:lnTo>
                    <a:pt x="6787" y="1579"/>
                  </a:lnTo>
                  <a:close/>
                  <a:moveTo>
                    <a:pt x="2517" y="0"/>
                  </a:moveTo>
                  <a:cubicBezTo>
                    <a:pt x="2393" y="0"/>
                    <a:pt x="2293" y="100"/>
                    <a:pt x="2293" y="225"/>
                  </a:cubicBezTo>
                  <a:lnTo>
                    <a:pt x="2293" y="877"/>
                  </a:lnTo>
                  <a:lnTo>
                    <a:pt x="928" y="877"/>
                  </a:lnTo>
                  <a:cubicBezTo>
                    <a:pt x="416" y="877"/>
                    <a:pt x="0" y="1292"/>
                    <a:pt x="0" y="1805"/>
                  </a:cubicBezTo>
                  <a:lnTo>
                    <a:pt x="0" y="7648"/>
                  </a:lnTo>
                  <a:cubicBezTo>
                    <a:pt x="0" y="8160"/>
                    <a:pt x="416" y="8576"/>
                    <a:pt x="928" y="8576"/>
                  </a:cubicBezTo>
                  <a:lnTo>
                    <a:pt x="8150" y="8576"/>
                  </a:lnTo>
                  <a:cubicBezTo>
                    <a:pt x="8662" y="8576"/>
                    <a:pt x="9078" y="8160"/>
                    <a:pt x="9078" y="7648"/>
                  </a:cubicBezTo>
                  <a:lnTo>
                    <a:pt x="9078" y="1805"/>
                  </a:lnTo>
                  <a:cubicBezTo>
                    <a:pt x="9078" y="1292"/>
                    <a:pt x="8659" y="877"/>
                    <a:pt x="8150" y="877"/>
                  </a:cubicBezTo>
                  <a:lnTo>
                    <a:pt x="6785" y="877"/>
                  </a:lnTo>
                  <a:lnTo>
                    <a:pt x="6785" y="225"/>
                  </a:lnTo>
                  <a:cubicBezTo>
                    <a:pt x="6785" y="101"/>
                    <a:pt x="6684" y="0"/>
                    <a:pt x="6559" y="0"/>
                  </a:cubicBezTo>
                  <a:cubicBezTo>
                    <a:pt x="6436" y="0"/>
                    <a:pt x="6335" y="100"/>
                    <a:pt x="6335" y="225"/>
                  </a:cubicBezTo>
                  <a:lnTo>
                    <a:pt x="6335" y="877"/>
                  </a:lnTo>
                  <a:lnTo>
                    <a:pt x="2742" y="877"/>
                  </a:lnTo>
                  <a:lnTo>
                    <a:pt x="2742" y="225"/>
                  </a:lnTo>
                  <a:cubicBezTo>
                    <a:pt x="2742" y="101"/>
                    <a:pt x="2642" y="0"/>
                    <a:pt x="2517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56"/>
            <p:cNvSpPr/>
            <p:nvPr/>
          </p:nvSpPr>
          <p:spPr>
            <a:xfrm>
              <a:off x="15308747" y="-3808794"/>
              <a:ext cx="333060" cy="24126"/>
            </a:xfrm>
            <a:custGeom>
              <a:rect b="b" l="l" r="r" t="t"/>
              <a:pathLst>
                <a:path extrusionOk="0" h="451" w="6226">
                  <a:moveTo>
                    <a:pt x="226" y="0"/>
                  </a:moveTo>
                  <a:cubicBezTo>
                    <a:pt x="101" y="0"/>
                    <a:pt x="0" y="101"/>
                    <a:pt x="0" y="225"/>
                  </a:cubicBezTo>
                  <a:cubicBezTo>
                    <a:pt x="0" y="349"/>
                    <a:pt x="101" y="450"/>
                    <a:pt x="226" y="450"/>
                  </a:cubicBezTo>
                  <a:lnTo>
                    <a:pt x="6000" y="450"/>
                  </a:lnTo>
                  <a:cubicBezTo>
                    <a:pt x="6124" y="450"/>
                    <a:pt x="6225" y="349"/>
                    <a:pt x="6225" y="225"/>
                  </a:cubicBezTo>
                  <a:cubicBezTo>
                    <a:pt x="6225" y="101"/>
                    <a:pt x="6124" y="0"/>
                    <a:pt x="6000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56"/>
            <p:cNvSpPr/>
            <p:nvPr/>
          </p:nvSpPr>
          <p:spPr>
            <a:xfrm>
              <a:off x="15308747" y="-3747006"/>
              <a:ext cx="85859" cy="24073"/>
            </a:xfrm>
            <a:custGeom>
              <a:rect b="b" l="l" r="r" t="t"/>
              <a:pathLst>
                <a:path extrusionOk="0" h="450" w="1605">
                  <a:moveTo>
                    <a:pt x="226" y="1"/>
                  </a:moveTo>
                  <a:cubicBezTo>
                    <a:pt x="101" y="1"/>
                    <a:pt x="0" y="100"/>
                    <a:pt x="0" y="225"/>
                  </a:cubicBezTo>
                  <a:cubicBezTo>
                    <a:pt x="0" y="350"/>
                    <a:pt x="101" y="449"/>
                    <a:pt x="226" y="449"/>
                  </a:cubicBezTo>
                  <a:lnTo>
                    <a:pt x="1380" y="449"/>
                  </a:lnTo>
                  <a:cubicBezTo>
                    <a:pt x="1505" y="449"/>
                    <a:pt x="1604" y="350"/>
                    <a:pt x="1604" y="225"/>
                  </a:cubicBezTo>
                  <a:cubicBezTo>
                    <a:pt x="1604" y="100"/>
                    <a:pt x="1505" y="1"/>
                    <a:pt x="1380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56"/>
            <p:cNvSpPr/>
            <p:nvPr/>
          </p:nvSpPr>
          <p:spPr>
            <a:xfrm>
              <a:off x="15432323" y="-3747006"/>
              <a:ext cx="85966" cy="24073"/>
            </a:xfrm>
            <a:custGeom>
              <a:rect b="b" l="l" r="r" t="t"/>
              <a:pathLst>
                <a:path extrusionOk="0" h="450" w="1607">
                  <a:moveTo>
                    <a:pt x="227" y="1"/>
                  </a:moveTo>
                  <a:cubicBezTo>
                    <a:pt x="102" y="1"/>
                    <a:pt x="1" y="100"/>
                    <a:pt x="1" y="225"/>
                  </a:cubicBezTo>
                  <a:cubicBezTo>
                    <a:pt x="1" y="350"/>
                    <a:pt x="102" y="449"/>
                    <a:pt x="227" y="449"/>
                  </a:cubicBezTo>
                  <a:lnTo>
                    <a:pt x="1380" y="449"/>
                  </a:lnTo>
                  <a:cubicBezTo>
                    <a:pt x="1505" y="449"/>
                    <a:pt x="1606" y="350"/>
                    <a:pt x="1606" y="225"/>
                  </a:cubicBezTo>
                  <a:cubicBezTo>
                    <a:pt x="1603" y="100"/>
                    <a:pt x="1504" y="1"/>
                    <a:pt x="1380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56"/>
            <p:cNvSpPr/>
            <p:nvPr/>
          </p:nvSpPr>
          <p:spPr>
            <a:xfrm>
              <a:off x="15555953" y="-3747006"/>
              <a:ext cx="85859" cy="24073"/>
            </a:xfrm>
            <a:custGeom>
              <a:rect b="b" l="l" r="r" t="t"/>
              <a:pathLst>
                <a:path extrusionOk="0" h="450" w="1605">
                  <a:moveTo>
                    <a:pt x="225" y="1"/>
                  </a:moveTo>
                  <a:cubicBezTo>
                    <a:pt x="100" y="1"/>
                    <a:pt x="1" y="100"/>
                    <a:pt x="1" y="225"/>
                  </a:cubicBezTo>
                  <a:cubicBezTo>
                    <a:pt x="1" y="350"/>
                    <a:pt x="100" y="449"/>
                    <a:pt x="225" y="449"/>
                  </a:cubicBezTo>
                  <a:lnTo>
                    <a:pt x="1379" y="449"/>
                  </a:lnTo>
                  <a:cubicBezTo>
                    <a:pt x="1503" y="449"/>
                    <a:pt x="1604" y="350"/>
                    <a:pt x="1604" y="225"/>
                  </a:cubicBezTo>
                  <a:cubicBezTo>
                    <a:pt x="1604" y="100"/>
                    <a:pt x="1503" y="1"/>
                    <a:pt x="1379" y="1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56"/>
            <p:cNvSpPr/>
            <p:nvPr/>
          </p:nvSpPr>
          <p:spPr>
            <a:xfrm>
              <a:off x="15308747" y="-3685164"/>
              <a:ext cx="85859" cy="24073"/>
            </a:xfrm>
            <a:custGeom>
              <a:rect b="b" l="l" r="r" t="t"/>
              <a:pathLst>
                <a:path extrusionOk="0" h="450" w="1605">
                  <a:moveTo>
                    <a:pt x="226" y="0"/>
                  </a:moveTo>
                  <a:cubicBezTo>
                    <a:pt x="101" y="0"/>
                    <a:pt x="0" y="101"/>
                    <a:pt x="0" y="226"/>
                  </a:cubicBezTo>
                  <a:cubicBezTo>
                    <a:pt x="0" y="349"/>
                    <a:pt x="101" y="450"/>
                    <a:pt x="226" y="450"/>
                  </a:cubicBezTo>
                  <a:lnTo>
                    <a:pt x="1380" y="450"/>
                  </a:lnTo>
                  <a:cubicBezTo>
                    <a:pt x="1505" y="450"/>
                    <a:pt x="1604" y="349"/>
                    <a:pt x="1604" y="226"/>
                  </a:cubicBezTo>
                  <a:cubicBezTo>
                    <a:pt x="1604" y="101"/>
                    <a:pt x="1505" y="0"/>
                    <a:pt x="1380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56"/>
            <p:cNvSpPr/>
            <p:nvPr/>
          </p:nvSpPr>
          <p:spPr>
            <a:xfrm>
              <a:off x="15432323" y="-3685164"/>
              <a:ext cx="85966" cy="24073"/>
            </a:xfrm>
            <a:custGeom>
              <a:rect b="b" l="l" r="r" t="t"/>
              <a:pathLst>
                <a:path extrusionOk="0" h="450" w="1607">
                  <a:moveTo>
                    <a:pt x="227" y="0"/>
                  </a:moveTo>
                  <a:cubicBezTo>
                    <a:pt x="102" y="0"/>
                    <a:pt x="1" y="101"/>
                    <a:pt x="1" y="226"/>
                  </a:cubicBezTo>
                  <a:cubicBezTo>
                    <a:pt x="1" y="349"/>
                    <a:pt x="102" y="450"/>
                    <a:pt x="227" y="450"/>
                  </a:cubicBezTo>
                  <a:lnTo>
                    <a:pt x="1380" y="450"/>
                  </a:lnTo>
                  <a:cubicBezTo>
                    <a:pt x="1505" y="450"/>
                    <a:pt x="1606" y="349"/>
                    <a:pt x="1606" y="226"/>
                  </a:cubicBezTo>
                  <a:cubicBezTo>
                    <a:pt x="1606" y="101"/>
                    <a:pt x="1504" y="0"/>
                    <a:pt x="1380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56"/>
            <p:cNvSpPr/>
            <p:nvPr/>
          </p:nvSpPr>
          <p:spPr>
            <a:xfrm>
              <a:off x="15555953" y="-3685164"/>
              <a:ext cx="85859" cy="24073"/>
            </a:xfrm>
            <a:custGeom>
              <a:rect b="b" l="l" r="r" t="t"/>
              <a:pathLst>
                <a:path extrusionOk="0" h="450" w="1605">
                  <a:moveTo>
                    <a:pt x="225" y="0"/>
                  </a:moveTo>
                  <a:cubicBezTo>
                    <a:pt x="100" y="0"/>
                    <a:pt x="1" y="101"/>
                    <a:pt x="1" y="226"/>
                  </a:cubicBezTo>
                  <a:cubicBezTo>
                    <a:pt x="1" y="349"/>
                    <a:pt x="100" y="450"/>
                    <a:pt x="225" y="450"/>
                  </a:cubicBezTo>
                  <a:lnTo>
                    <a:pt x="1379" y="450"/>
                  </a:lnTo>
                  <a:cubicBezTo>
                    <a:pt x="1503" y="450"/>
                    <a:pt x="1604" y="349"/>
                    <a:pt x="1604" y="226"/>
                  </a:cubicBezTo>
                  <a:cubicBezTo>
                    <a:pt x="1604" y="101"/>
                    <a:pt x="1503" y="0"/>
                    <a:pt x="1379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56"/>
            <p:cNvSpPr/>
            <p:nvPr/>
          </p:nvSpPr>
          <p:spPr>
            <a:xfrm>
              <a:off x="15308747" y="-3623376"/>
              <a:ext cx="85859" cy="24019"/>
            </a:xfrm>
            <a:custGeom>
              <a:rect b="b" l="l" r="r" t="t"/>
              <a:pathLst>
                <a:path extrusionOk="0" h="449" w="1605">
                  <a:moveTo>
                    <a:pt x="226" y="0"/>
                  </a:moveTo>
                  <a:cubicBezTo>
                    <a:pt x="101" y="0"/>
                    <a:pt x="0" y="100"/>
                    <a:pt x="0" y="225"/>
                  </a:cubicBezTo>
                  <a:cubicBezTo>
                    <a:pt x="0" y="349"/>
                    <a:pt x="101" y="449"/>
                    <a:pt x="226" y="449"/>
                  </a:cubicBezTo>
                  <a:lnTo>
                    <a:pt x="1380" y="449"/>
                  </a:lnTo>
                  <a:cubicBezTo>
                    <a:pt x="1505" y="449"/>
                    <a:pt x="1604" y="349"/>
                    <a:pt x="1604" y="225"/>
                  </a:cubicBezTo>
                  <a:cubicBezTo>
                    <a:pt x="1604" y="100"/>
                    <a:pt x="1505" y="0"/>
                    <a:pt x="1380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56"/>
            <p:cNvSpPr/>
            <p:nvPr/>
          </p:nvSpPr>
          <p:spPr>
            <a:xfrm>
              <a:off x="15432323" y="-3623376"/>
              <a:ext cx="85966" cy="24019"/>
            </a:xfrm>
            <a:custGeom>
              <a:rect b="b" l="l" r="r" t="t"/>
              <a:pathLst>
                <a:path extrusionOk="0" h="449" w="1607">
                  <a:moveTo>
                    <a:pt x="227" y="0"/>
                  </a:moveTo>
                  <a:cubicBezTo>
                    <a:pt x="102" y="0"/>
                    <a:pt x="1" y="100"/>
                    <a:pt x="1" y="225"/>
                  </a:cubicBezTo>
                  <a:cubicBezTo>
                    <a:pt x="1" y="349"/>
                    <a:pt x="102" y="449"/>
                    <a:pt x="227" y="449"/>
                  </a:cubicBezTo>
                  <a:lnTo>
                    <a:pt x="1380" y="449"/>
                  </a:lnTo>
                  <a:cubicBezTo>
                    <a:pt x="1505" y="449"/>
                    <a:pt x="1606" y="349"/>
                    <a:pt x="1606" y="225"/>
                  </a:cubicBezTo>
                  <a:cubicBezTo>
                    <a:pt x="1606" y="100"/>
                    <a:pt x="1504" y="0"/>
                    <a:pt x="1380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56"/>
            <p:cNvSpPr/>
            <p:nvPr/>
          </p:nvSpPr>
          <p:spPr>
            <a:xfrm>
              <a:off x="15555953" y="-3623376"/>
              <a:ext cx="85859" cy="24019"/>
            </a:xfrm>
            <a:custGeom>
              <a:rect b="b" l="l" r="r" t="t"/>
              <a:pathLst>
                <a:path extrusionOk="0" h="449" w="1605">
                  <a:moveTo>
                    <a:pt x="225" y="0"/>
                  </a:moveTo>
                  <a:cubicBezTo>
                    <a:pt x="100" y="0"/>
                    <a:pt x="1" y="100"/>
                    <a:pt x="1" y="225"/>
                  </a:cubicBezTo>
                  <a:cubicBezTo>
                    <a:pt x="1" y="349"/>
                    <a:pt x="100" y="449"/>
                    <a:pt x="225" y="449"/>
                  </a:cubicBezTo>
                  <a:lnTo>
                    <a:pt x="1379" y="449"/>
                  </a:lnTo>
                  <a:cubicBezTo>
                    <a:pt x="1503" y="449"/>
                    <a:pt x="1604" y="349"/>
                    <a:pt x="1604" y="225"/>
                  </a:cubicBezTo>
                  <a:cubicBezTo>
                    <a:pt x="1604" y="100"/>
                    <a:pt x="1503" y="0"/>
                    <a:pt x="1379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3" name="Google Shape;1003;p56"/>
          <p:cNvSpPr/>
          <p:nvPr/>
        </p:nvSpPr>
        <p:spPr>
          <a:xfrm>
            <a:off x="518589" y="3368058"/>
            <a:ext cx="163690" cy="200013"/>
          </a:xfrm>
          <a:custGeom>
            <a:rect b="b" l="l" r="r" t="t"/>
            <a:pathLst>
              <a:path extrusionOk="0" h="8816" w="7215">
                <a:moveTo>
                  <a:pt x="6238" y="703"/>
                </a:moveTo>
                <a:lnTo>
                  <a:pt x="6238" y="708"/>
                </a:lnTo>
                <a:cubicBezTo>
                  <a:pt x="6205" y="826"/>
                  <a:pt x="6184" y="963"/>
                  <a:pt x="6184" y="1114"/>
                </a:cubicBezTo>
                <a:lnTo>
                  <a:pt x="6184" y="1190"/>
                </a:lnTo>
                <a:lnTo>
                  <a:pt x="5486" y="1190"/>
                </a:lnTo>
                <a:cubicBezTo>
                  <a:pt x="5407" y="1190"/>
                  <a:pt x="5345" y="1254"/>
                  <a:pt x="5345" y="1331"/>
                </a:cubicBezTo>
                <a:cubicBezTo>
                  <a:pt x="5345" y="1410"/>
                  <a:pt x="5407" y="1472"/>
                  <a:pt x="5486" y="1472"/>
                </a:cubicBezTo>
                <a:lnTo>
                  <a:pt x="6184" y="1472"/>
                </a:lnTo>
                <a:lnTo>
                  <a:pt x="6184" y="2057"/>
                </a:lnTo>
                <a:lnTo>
                  <a:pt x="4892" y="2057"/>
                </a:lnTo>
                <a:cubicBezTo>
                  <a:pt x="4767" y="2057"/>
                  <a:pt x="4665" y="2160"/>
                  <a:pt x="4665" y="2285"/>
                </a:cubicBezTo>
                <a:cubicBezTo>
                  <a:pt x="4665" y="2408"/>
                  <a:pt x="4767" y="2510"/>
                  <a:pt x="4892" y="2510"/>
                </a:cubicBezTo>
                <a:lnTo>
                  <a:pt x="6184" y="2510"/>
                </a:lnTo>
                <a:lnTo>
                  <a:pt x="6184" y="3097"/>
                </a:lnTo>
                <a:lnTo>
                  <a:pt x="5486" y="3097"/>
                </a:lnTo>
                <a:cubicBezTo>
                  <a:pt x="5407" y="3097"/>
                  <a:pt x="5345" y="3161"/>
                  <a:pt x="5345" y="3238"/>
                </a:cubicBezTo>
                <a:cubicBezTo>
                  <a:pt x="5345" y="3317"/>
                  <a:pt x="5407" y="3379"/>
                  <a:pt x="5486" y="3379"/>
                </a:cubicBezTo>
                <a:lnTo>
                  <a:pt x="6184" y="3379"/>
                </a:lnTo>
                <a:lnTo>
                  <a:pt x="6184" y="3966"/>
                </a:lnTo>
                <a:lnTo>
                  <a:pt x="4892" y="3966"/>
                </a:lnTo>
                <a:cubicBezTo>
                  <a:pt x="4767" y="3966"/>
                  <a:pt x="4665" y="4068"/>
                  <a:pt x="4665" y="4193"/>
                </a:cubicBezTo>
                <a:cubicBezTo>
                  <a:pt x="4665" y="4316"/>
                  <a:pt x="4767" y="4418"/>
                  <a:pt x="4892" y="4418"/>
                </a:cubicBezTo>
                <a:lnTo>
                  <a:pt x="6184" y="4418"/>
                </a:lnTo>
                <a:lnTo>
                  <a:pt x="6184" y="5004"/>
                </a:lnTo>
                <a:lnTo>
                  <a:pt x="5486" y="5004"/>
                </a:lnTo>
                <a:cubicBezTo>
                  <a:pt x="5407" y="5004"/>
                  <a:pt x="5345" y="5066"/>
                  <a:pt x="5345" y="5145"/>
                </a:cubicBezTo>
                <a:cubicBezTo>
                  <a:pt x="5345" y="5222"/>
                  <a:pt x="5407" y="5286"/>
                  <a:pt x="5486" y="5286"/>
                </a:cubicBezTo>
                <a:lnTo>
                  <a:pt x="6184" y="5286"/>
                </a:lnTo>
                <a:lnTo>
                  <a:pt x="6184" y="5777"/>
                </a:lnTo>
                <a:cubicBezTo>
                  <a:pt x="6052" y="5991"/>
                  <a:pt x="5820" y="6134"/>
                  <a:pt x="5553" y="6134"/>
                </a:cubicBezTo>
                <a:cubicBezTo>
                  <a:pt x="5286" y="6134"/>
                  <a:pt x="5055" y="5990"/>
                  <a:pt x="4925" y="5776"/>
                </a:cubicBezTo>
                <a:lnTo>
                  <a:pt x="4880" y="5776"/>
                </a:lnTo>
                <a:cubicBezTo>
                  <a:pt x="4751" y="5990"/>
                  <a:pt x="4521" y="6134"/>
                  <a:pt x="4254" y="6134"/>
                </a:cubicBezTo>
                <a:cubicBezTo>
                  <a:pt x="3986" y="6134"/>
                  <a:pt x="3756" y="5990"/>
                  <a:pt x="3626" y="5776"/>
                </a:cubicBezTo>
                <a:lnTo>
                  <a:pt x="3581" y="5776"/>
                </a:lnTo>
                <a:cubicBezTo>
                  <a:pt x="3452" y="5990"/>
                  <a:pt x="3222" y="6134"/>
                  <a:pt x="2954" y="6134"/>
                </a:cubicBezTo>
                <a:cubicBezTo>
                  <a:pt x="2687" y="6134"/>
                  <a:pt x="2457" y="5990"/>
                  <a:pt x="2326" y="5776"/>
                </a:cubicBezTo>
                <a:lnTo>
                  <a:pt x="2282" y="5776"/>
                </a:lnTo>
                <a:cubicBezTo>
                  <a:pt x="2152" y="5990"/>
                  <a:pt x="1922" y="6134"/>
                  <a:pt x="1655" y="6134"/>
                </a:cubicBezTo>
                <a:cubicBezTo>
                  <a:pt x="1389" y="6134"/>
                  <a:pt x="1159" y="5992"/>
                  <a:pt x="1027" y="5783"/>
                </a:cubicBezTo>
                <a:lnTo>
                  <a:pt x="1027" y="1108"/>
                </a:lnTo>
                <a:cubicBezTo>
                  <a:pt x="1027" y="960"/>
                  <a:pt x="1003" y="823"/>
                  <a:pt x="967" y="703"/>
                </a:cubicBezTo>
                <a:close/>
                <a:moveTo>
                  <a:pt x="381" y="1"/>
                </a:moveTo>
                <a:cubicBezTo>
                  <a:pt x="240" y="1"/>
                  <a:pt x="114" y="84"/>
                  <a:pt x="57" y="213"/>
                </a:cubicBezTo>
                <a:cubicBezTo>
                  <a:pt x="1" y="341"/>
                  <a:pt x="25" y="491"/>
                  <a:pt x="121" y="595"/>
                </a:cubicBezTo>
                <a:cubicBezTo>
                  <a:pt x="124" y="596"/>
                  <a:pt x="320" y="823"/>
                  <a:pt x="320" y="1114"/>
                </a:cubicBezTo>
                <a:lnTo>
                  <a:pt x="320" y="7613"/>
                </a:lnTo>
                <a:cubicBezTo>
                  <a:pt x="320" y="8276"/>
                  <a:pt x="861" y="8815"/>
                  <a:pt x="1523" y="8815"/>
                </a:cubicBezTo>
                <a:lnTo>
                  <a:pt x="5688" y="8815"/>
                </a:lnTo>
                <a:cubicBezTo>
                  <a:pt x="6350" y="8815"/>
                  <a:pt x="6891" y="8276"/>
                  <a:pt x="6891" y="7613"/>
                </a:cubicBezTo>
                <a:lnTo>
                  <a:pt x="6891" y="1114"/>
                </a:lnTo>
                <a:cubicBezTo>
                  <a:pt x="6891" y="794"/>
                  <a:pt x="7065" y="618"/>
                  <a:pt x="7068" y="615"/>
                </a:cubicBezTo>
                <a:cubicBezTo>
                  <a:pt x="7177" y="519"/>
                  <a:pt x="7215" y="363"/>
                  <a:pt x="7163" y="228"/>
                </a:cubicBezTo>
                <a:cubicBezTo>
                  <a:pt x="7111" y="90"/>
                  <a:pt x="6978" y="1"/>
                  <a:pt x="6831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4" name="Google Shape;1004;p56"/>
          <p:cNvSpPr/>
          <p:nvPr/>
        </p:nvSpPr>
        <p:spPr>
          <a:xfrm>
            <a:off x="2850213" y="2555559"/>
            <a:ext cx="253629" cy="274103"/>
          </a:xfrm>
          <a:custGeom>
            <a:rect b="b" l="l" r="r" t="t"/>
            <a:pathLst>
              <a:path extrusionOk="0" h="9077" w="8399">
                <a:moveTo>
                  <a:pt x="6560" y="174"/>
                </a:moveTo>
                <a:cubicBezTo>
                  <a:pt x="6440" y="174"/>
                  <a:pt x="6342" y="272"/>
                  <a:pt x="6342" y="392"/>
                </a:cubicBezTo>
                <a:cubicBezTo>
                  <a:pt x="6342" y="513"/>
                  <a:pt x="6440" y="612"/>
                  <a:pt x="6560" y="612"/>
                </a:cubicBezTo>
                <a:lnTo>
                  <a:pt x="8112" y="612"/>
                </a:lnTo>
                <a:cubicBezTo>
                  <a:pt x="8232" y="612"/>
                  <a:pt x="8331" y="513"/>
                  <a:pt x="8331" y="392"/>
                </a:cubicBezTo>
                <a:cubicBezTo>
                  <a:pt x="8331" y="272"/>
                  <a:pt x="8232" y="174"/>
                  <a:pt x="8112" y="174"/>
                </a:cubicBezTo>
                <a:close/>
                <a:moveTo>
                  <a:pt x="6560" y="1163"/>
                </a:moveTo>
                <a:cubicBezTo>
                  <a:pt x="6440" y="1163"/>
                  <a:pt x="6342" y="1261"/>
                  <a:pt x="6342" y="1381"/>
                </a:cubicBezTo>
                <a:cubicBezTo>
                  <a:pt x="6342" y="1503"/>
                  <a:pt x="6440" y="1601"/>
                  <a:pt x="6560" y="1601"/>
                </a:cubicBezTo>
                <a:lnTo>
                  <a:pt x="8112" y="1601"/>
                </a:lnTo>
                <a:cubicBezTo>
                  <a:pt x="8232" y="1601"/>
                  <a:pt x="8331" y="1503"/>
                  <a:pt x="8331" y="1381"/>
                </a:cubicBezTo>
                <a:cubicBezTo>
                  <a:pt x="8331" y="1261"/>
                  <a:pt x="8232" y="1163"/>
                  <a:pt x="8112" y="1163"/>
                </a:cubicBezTo>
                <a:close/>
                <a:moveTo>
                  <a:pt x="6560" y="2152"/>
                </a:moveTo>
                <a:cubicBezTo>
                  <a:pt x="6440" y="2152"/>
                  <a:pt x="6342" y="2250"/>
                  <a:pt x="6342" y="2372"/>
                </a:cubicBezTo>
                <a:cubicBezTo>
                  <a:pt x="6342" y="2492"/>
                  <a:pt x="6440" y="2590"/>
                  <a:pt x="6560" y="2590"/>
                </a:cubicBezTo>
                <a:lnTo>
                  <a:pt x="8112" y="2590"/>
                </a:lnTo>
                <a:cubicBezTo>
                  <a:pt x="8232" y="2590"/>
                  <a:pt x="8331" y="2492"/>
                  <a:pt x="8331" y="2372"/>
                </a:cubicBezTo>
                <a:cubicBezTo>
                  <a:pt x="8331" y="2250"/>
                  <a:pt x="8232" y="2152"/>
                  <a:pt x="8112" y="2152"/>
                </a:cubicBezTo>
                <a:close/>
                <a:moveTo>
                  <a:pt x="347" y="0"/>
                </a:moveTo>
                <a:cubicBezTo>
                  <a:pt x="224" y="0"/>
                  <a:pt x="121" y="103"/>
                  <a:pt x="121" y="228"/>
                </a:cubicBezTo>
                <a:lnTo>
                  <a:pt x="121" y="2537"/>
                </a:lnTo>
                <a:cubicBezTo>
                  <a:pt x="121" y="2661"/>
                  <a:pt x="224" y="2762"/>
                  <a:pt x="347" y="2762"/>
                </a:cubicBezTo>
                <a:lnTo>
                  <a:pt x="1238" y="2762"/>
                </a:lnTo>
                <a:cubicBezTo>
                  <a:pt x="1363" y="2762"/>
                  <a:pt x="1465" y="2661"/>
                  <a:pt x="1465" y="2537"/>
                </a:cubicBezTo>
                <a:cubicBezTo>
                  <a:pt x="1465" y="2412"/>
                  <a:pt x="1363" y="2309"/>
                  <a:pt x="1238" y="2309"/>
                </a:cubicBezTo>
                <a:lnTo>
                  <a:pt x="574" y="2309"/>
                </a:lnTo>
                <a:lnTo>
                  <a:pt x="574" y="453"/>
                </a:lnTo>
                <a:lnTo>
                  <a:pt x="5188" y="453"/>
                </a:lnTo>
                <a:lnTo>
                  <a:pt x="5188" y="2309"/>
                </a:lnTo>
                <a:lnTo>
                  <a:pt x="4619" y="2309"/>
                </a:lnTo>
                <a:cubicBezTo>
                  <a:pt x="4494" y="2309"/>
                  <a:pt x="4392" y="2412"/>
                  <a:pt x="4392" y="2537"/>
                </a:cubicBezTo>
                <a:cubicBezTo>
                  <a:pt x="4392" y="2661"/>
                  <a:pt x="4494" y="2762"/>
                  <a:pt x="4619" y="2762"/>
                </a:cubicBezTo>
                <a:lnTo>
                  <a:pt x="5415" y="2762"/>
                </a:lnTo>
                <a:cubicBezTo>
                  <a:pt x="5538" y="2762"/>
                  <a:pt x="5641" y="2661"/>
                  <a:pt x="5641" y="2537"/>
                </a:cubicBezTo>
                <a:lnTo>
                  <a:pt x="5641" y="228"/>
                </a:lnTo>
                <a:cubicBezTo>
                  <a:pt x="5641" y="103"/>
                  <a:pt x="5538" y="0"/>
                  <a:pt x="5415" y="0"/>
                </a:cubicBezTo>
                <a:close/>
                <a:moveTo>
                  <a:pt x="2920" y="2107"/>
                </a:moveTo>
                <a:cubicBezTo>
                  <a:pt x="3128" y="2107"/>
                  <a:pt x="3299" y="2278"/>
                  <a:pt x="3299" y="2486"/>
                </a:cubicBezTo>
                <a:lnTo>
                  <a:pt x="3299" y="5322"/>
                </a:lnTo>
                <a:cubicBezTo>
                  <a:pt x="3299" y="5517"/>
                  <a:pt x="3456" y="5677"/>
                  <a:pt x="3654" y="5677"/>
                </a:cubicBezTo>
                <a:cubicBezTo>
                  <a:pt x="3848" y="5677"/>
                  <a:pt x="4007" y="5520"/>
                  <a:pt x="4007" y="5322"/>
                </a:cubicBezTo>
                <a:lnTo>
                  <a:pt x="4007" y="4852"/>
                </a:lnTo>
                <a:cubicBezTo>
                  <a:pt x="4007" y="4644"/>
                  <a:pt x="4178" y="4473"/>
                  <a:pt x="4386" y="4473"/>
                </a:cubicBezTo>
                <a:cubicBezTo>
                  <a:pt x="4594" y="4473"/>
                  <a:pt x="4765" y="4644"/>
                  <a:pt x="4765" y="4852"/>
                </a:cubicBezTo>
                <a:lnTo>
                  <a:pt x="4765" y="5321"/>
                </a:lnTo>
                <a:cubicBezTo>
                  <a:pt x="4765" y="5515"/>
                  <a:pt x="4923" y="5676"/>
                  <a:pt x="5119" y="5676"/>
                </a:cubicBezTo>
                <a:cubicBezTo>
                  <a:pt x="5314" y="5676"/>
                  <a:pt x="5474" y="5517"/>
                  <a:pt x="5474" y="5321"/>
                </a:cubicBezTo>
                <a:lnTo>
                  <a:pt x="5474" y="4852"/>
                </a:lnTo>
                <a:cubicBezTo>
                  <a:pt x="5474" y="4644"/>
                  <a:pt x="5645" y="4473"/>
                  <a:pt x="5853" y="4473"/>
                </a:cubicBezTo>
                <a:cubicBezTo>
                  <a:pt x="6061" y="4473"/>
                  <a:pt x="6232" y="4644"/>
                  <a:pt x="6232" y="4852"/>
                </a:cubicBezTo>
                <a:lnTo>
                  <a:pt x="6232" y="5321"/>
                </a:lnTo>
                <a:cubicBezTo>
                  <a:pt x="6232" y="5515"/>
                  <a:pt x="6389" y="5676"/>
                  <a:pt x="6587" y="5676"/>
                </a:cubicBezTo>
                <a:cubicBezTo>
                  <a:pt x="6781" y="5676"/>
                  <a:pt x="6940" y="5517"/>
                  <a:pt x="6940" y="5321"/>
                </a:cubicBezTo>
                <a:lnTo>
                  <a:pt x="6940" y="4852"/>
                </a:lnTo>
                <a:cubicBezTo>
                  <a:pt x="6940" y="4644"/>
                  <a:pt x="7111" y="4473"/>
                  <a:pt x="7319" y="4473"/>
                </a:cubicBezTo>
                <a:cubicBezTo>
                  <a:pt x="7529" y="4473"/>
                  <a:pt x="7697" y="4644"/>
                  <a:pt x="7697" y="4852"/>
                </a:cubicBezTo>
                <a:lnTo>
                  <a:pt x="7697" y="7881"/>
                </a:lnTo>
                <a:lnTo>
                  <a:pt x="7690" y="7881"/>
                </a:lnTo>
                <a:cubicBezTo>
                  <a:pt x="7690" y="8283"/>
                  <a:pt x="7509" y="8365"/>
                  <a:pt x="7237" y="8365"/>
                </a:cubicBezTo>
                <a:lnTo>
                  <a:pt x="2363" y="8365"/>
                </a:lnTo>
                <a:lnTo>
                  <a:pt x="939" y="6941"/>
                </a:lnTo>
                <a:cubicBezTo>
                  <a:pt x="708" y="6709"/>
                  <a:pt x="880" y="6500"/>
                  <a:pt x="939" y="6441"/>
                </a:cubicBezTo>
                <a:cubicBezTo>
                  <a:pt x="1082" y="6297"/>
                  <a:pt x="1483" y="5903"/>
                  <a:pt x="1832" y="5561"/>
                </a:cubicBezTo>
                <a:lnTo>
                  <a:pt x="1832" y="6297"/>
                </a:lnTo>
                <a:cubicBezTo>
                  <a:pt x="1832" y="6493"/>
                  <a:pt x="1991" y="6651"/>
                  <a:pt x="2187" y="6651"/>
                </a:cubicBezTo>
                <a:cubicBezTo>
                  <a:pt x="2381" y="6651"/>
                  <a:pt x="2542" y="6494"/>
                  <a:pt x="2542" y="6297"/>
                </a:cubicBezTo>
                <a:lnTo>
                  <a:pt x="2542" y="2486"/>
                </a:lnTo>
                <a:cubicBezTo>
                  <a:pt x="2542" y="2278"/>
                  <a:pt x="2712" y="2107"/>
                  <a:pt x="2920" y="2107"/>
                </a:cubicBezTo>
                <a:close/>
                <a:moveTo>
                  <a:pt x="2913" y="1401"/>
                </a:moveTo>
                <a:cubicBezTo>
                  <a:pt x="2313" y="1401"/>
                  <a:pt x="1827" y="1889"/>
                  <a:pt x="1827" y="2486"/>
                </a:cubicBezTo>
                <a:lnTo>
                  <a:pt x="1827" y="4573"/>
                </a:lnTo>
                <a:cubicBezTo>
                  <a:pt x="1532" y="4862"/>
                  <a:pt x="663" y="5714"/>
                  <a:pt x="434" y="5942"/>
                </a:cubicBezTo>
                <a:cubicBezTo>
                  <a:pt x="1" y="6378"/>
                  <a:pt x="1" y="7009"/>
                  <a:pt x="434" y="7444"/>
                </a:cubicBezTo>
                <a:lnTo>
                  <a:pt x="1962" y="8971"/>
                </a:lnTo>
                <a:cubicBezTo>
                  <a:pt x="2029" y="9039"/>
                  <a:pt x="2118" y="9076"/>
                  <a:pt x="2213" y="9076"/>
                </a:cubicBezTo>
                <a:lnTo>
                  <a:pt x="7235" y="9076"/>
                </a:lnTo>
                <a:cubicBezTo>
                  <a:pt x="7953" y="9076"/>
                  <a:pt x="8398" y="8619"/>
                  <a:pt x="8398" y="7882"/>
                </a:cubicBezTo>
                <a:lnTo>
                  <a:pt x="8398" y="4852"/>
                </a:lnTo>
                <a:cubicBezTo>
                  <a:pt x="8398" y="4252"/>
                  <a:pt x="7910" y="3765"/>
                  <a:pt x="7310" y="3765"/>
                </a:cubicBezTo>
                <a:cubicBezTo>
                  <a:pt x="7028" y="3765"/>
                  <a:pt x="6772" y="3876"/>
                  <a:pt x="6576" y="4054"/>
                </a:cubicBezTo>
                <a:cubicBezTo>
                  <a:pt x="6383" y="3876"/>
                  <a:pt x="6128" y="3765"/>
                  <a:pt x="5844" y="3765"/>
                </a:cubicBezTo>
                <a:cubicBezTo>
                  <a:pt x="5562" y="3765"/>
                  <a:pt x="5305" y="3876"/>
                  <a:pt x="5110" y="4054"/>
                </a:cubicBezTo>
                <a:cubicBezTo>
                  <a:pt x="4917" y="3876"/>
                  <a:pt x="4661" y="3765"/>
                  <a:pt x="4377" y="3765"/>
                </a:cubicBezTo>
                <a:cubicBezTo>
                  <a:pt x="4243" y="3765"/>
                  <a:pt x="4117" y="3793"/>
                  <a:pt x="3998" y="3837"/>
                </a:cubicBezTo>
                <a:lnTo>
                  <a:pt x="3998" y="2486"/>
                </a:lnTo>
                <a:cubicBezTo>
                  <a:pt x="3998" y="1886"/>
                  <a:pt x="3510" y="1401"/>
                  <a:pt x="2913" y="140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5" name="Google Shape;1005;p56"/>
          <p:cNvSpPr txBox="1"/>
          <p:nvPr/>
        </p:nvSpPr>
        <p:spPr>
          <a:xfrm>
            <a:off x="4339866" y="2933031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Calendar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6" name="Google Shape;1006;p56"/>
          <p:cNvSpPr txBox="1"/>
          <p:nvPr/>
        </p:nvSpPr>
        <p:spPr>
          <a:xfrm>
            <a:off x="389194" y="3708489"/>
            <a:ext cx="4227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Capacity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7" name="Google Shape;1007;p56"/>
          <p:cNvSpPr txBox="1"/>
          <p:nvPr/>
        </p:nvSpPr>
        <p:spPr>
          <a:xfrm>
            <a:off x="2760645" y="2933031"/>
            <a:ext cx="4329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On-Demand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56"/>
          <p:cNvSpPr txBox="1"/>
          <p:nvPr/>
        </p:nvSpPr>
        <p:spPr>
          <a:xfrm>
            <a:off x="3609303" y="2933032"/>
            <a:ext cx="3198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Edit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9" name="Google Shape;1009;p56"/>
          <p:cNvSpPr/>
          <p:nvPr/>
        </p:nvSpPr>
        <p:spPr>
          <a:xfrm>
            <a:off x="3649091" y="2571799"/>
            <a:ext cx="240173" cy="241530"/>
          </a:xfrm>
          <a:custGeom>
            <a:rect b="b" l="l" r="r" t="t"/>
            <a:pathLst>
              <a:path extrusionOk="0" h="297268" w="295598">
                <a:moveTo>
                  <a:pt x="283931" y="35786"/>
                </a:moveTo>
                <a:lnTo>
                  <a:pt x="256868" y="10294"/>
                </a:lnTo>
                <a:cubicBezTo>
                  <a:pt x="243660" y="-2175"/>
                  <a:pt x="225280" y="-3468"/>
                  <a:pt x="215212" y="7246"/>
                </a:cubicBezTo>
                <a:lnTo>
                  <a:pt x="29653" y="193636"/>
                </a:lnTo>
                <a:cubicBezTo>
                  <a:pt x="28370" y="194929"/>
                  <a:pt x="27419" y="196513"/>
                  <a:pt x="26883" y="198254"/>
                </a:cubicBezTo>
                <a:lnTo>
                  <a:pt x="559" y="282397"/>
                </a:lnTo>
                <a:cubicBezTo>
                  <a:pt x="-1380" y="288365"/>
                  <a:pt x="1886" y="294774"/>
                  <a:pt x="7854" y="296713"/>
                </a:cubicBezTo>
                <a:cubicBezTo>
                  <a:pt x="9017" y="297090"/>
                  <a:pt x="10234" y="297278"/>
                  <a:pt x="11458" y="297268"/>
                </a:cubicBezTo>
                <a:cubicBezTo>
                  <a:pt x="12680" y="297265"/>
                  <a:pt x="13894" y="297077"/>
                  <a:pt x="15060" y="296713"/>
                </a:cubicBezTo>
                <a:lnTo>
                  <a:pt x="97079" y="269004"/>
                </a:lnTo>
                <a:cubicBezTo>
                  <a:pt x="98782" y="268445"/>
                  <a:pt x="100332" y="267496"/>
                  <a:pt x="101605" y="266234"/>
                </a:cubicBezTo>
                <a:lnTo>
                  <a:pt x="289195" y="77442"/>
                </a:lnTo>
                <a:cubicBezTo>
                  <a:pt x="293589" y="72760"/>
                  <a:pt x="295890" y="66491"/>
                  <a:pt x="295568" y="60078"/>
                </a:cubicBezTo>
                <a:cubicBezTo>
                  <a:pt x="294996" y="50775"/>
                  <a:pt x="290821" y="42062"/>
                  <a:pt x="283931" y="35786"/>
                </a:cubicBezTo>
                <a:close/>
                <a:moveTo>
                  <a:pt x="40368" y="263924"/>
                </a:moveTo>
                <a:lnTo>
                  <a:pt x="32332" y="256166"/>
                </a:lnTo>
                <a:lnTo>
                  <a:pt x="45632" y="213956"/>
                </a:lnTo>
                <a:lnTo>
                  <a:pt x="83132" y="249331"/>
                </a:lnTo>
                <a:close/>
                <a:moveTo>
                  <a:pt x="95047" y="240464"/>
                </a:moveTo>
                <a:lnTo>
                  <a:pt x="80454" y="226425"/>
                </a:lnTo>
                <a:lnTo>
                  <a:pt x="198587" y="107645"/>
                </a:lnTo>
                <a:lnTo>
                  <a:pt x="198587" y="107645"/>
                </a:lnTo>
                <a:lnTo>
                  <a:pt x="205606" y="100718"/>
                </a:lnTo>
                <a:cubicBezTo>
                  <a:pt x="208437" y="97887"/>
                  <a:pt x="208437" y="93296"/>
                  <a:pt x="205606" y="90465"/>
                </a:cubicBezTo>
                <a:cubicBezTo>
                  <a:pt x="202775" y="87634"/>
                  <a:pt x="198185" y="87634"/>
                  <a:pt x="195354" y="90465"/>
                </a:cubicBezTo>
                <a:lnTo>
                  <a:pt x="195354" y="90465"/>
                </a:lnTo>
                <a:lnTo>
                  <a:pt x="195354" y="90465"/>
                </a:lnTo>
                <a:lnTo>
                  <a:pt x="69832" y="216449"/>
                </a:lnTo>
                <a:lnTo>
                  <a:pt x="54037" y="201487"/>
                </a:lnTo>
                <a:lnTo>
                  <a:pt x="203482" y="51488"/>
                </a:lnTo>
                <a:lnTo>
                  <a:pt x="244768" y="90096"/>
                </a:lnTo>
                <a:close/>
                <a:moveTo>
                  <a:pt x="254744" y="79659"/>
                </a:moveTo>
                <a:lnTo>
                  <a:pt x="213827" y="41051"/>
                </a:lnTo>
                <a:lnTo>
                  <a:pt x="231560" y="23132"/>
                </a:lnTo>
                <a:cubicBezTo>
                  <a:pt x="235213" y="22767"/>
                  <a:pt x="238819" y="24176"/>
                  <a:pt x="241259" y="26919"/>
                </a:cubicBezTo>
                <a:lnTo>
                  <a:pt x="268229" y="52412"/>
                </a:lnTo>
                <a:cubicBezTo>
                  <a:pt x="271021" y="54686"/>
                  <a:pt x="272703" y="58050"/>
                  <a:pt x="272847" y="61648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0" name="Google Shape;1010;p56"/>
          <p:cNvSpPr/>
          <p:nvPr/>
        </p:nvSpPr>
        <p:spPr>
          <a:xfrm>
            <a:off x="5272869" y="1804260"/>
            <a:ext cx="161500" cy="225791"/>
          </a:xfrm>
          <a:custGeom>
            <a:rect b="b" l="l" r="r" t="t"/>
            <a:pathLst>
              <a:path extrusionOk="0" h="9047" w="6471">
                <a:moveTo>
                  <a:pt x="3235" y="2403"/>
                </a:moveTo>
                <a:cubicBezTo>
                  <a:pt x="3606" y="2403"/>
                  <a:pt x="3909" y="2706"/>
                  <a:pt x="3909" y="3077"/>
                </a:cubicBezTo>
                <a:cubicBezTo>
                  <a:pt x="3909" y="3449"/>
                  <a:pt x="3606" y="3752"/>
                  <a:pt x="3235" y="3752"/>
                </a:cubicBezTo>
                <a:cubicBezTo>
                  <a:pt x="2864" y="3752"/>
                  <a:pt x="2562" y="3449"/>
                  <a:pt x="2562" y="3077"/>
                </a:cubicBezTo>
                <a:cubicBezTo>
                  <a:pt x="2562" y="2706"/>
                  <a:pt x="2864" y="2403"/>
                  <a:pt x="3235" y="2403"/>
                </a:cubicBezTo>
                <a:close/>
                <a:moveTo>
                  <a:pt x="3235" y="1950"/>
                </a:moveTo>
                <a:cubicBezTo>
                  <a:pt x="2614" y="1950"/>
                  <a:pt x="2109" y="2455"/>
                  <a:pt x="2109" y="3077"/>
                </a:cubicBezTo>
                <a:cubicBezTo>
                  <a:pt x="2109" y="3700"/>
                  <a:pt x="2614" y="4204"/>
                  <a:pt x="3235" y="4204"/>
                </a:cubicBezTo>
                <a:cubicBezTo>
                  <a:pt x="3857" y="4204"/>
                  <a:pt x="4362" y="3700"/>
                  <a:pt x="4362" y="3077"/>
                </a:cubicBezTo>
                <a:cubicBezTo>
                  <a:pt x="4362" y="2458"/>
                  <a:pt x="3857" y="1950"/>
                  <a:pt x="3235" y="1950"/>
                </a:cubicBezTo>
                <a:close/>
                <a:moveTo>
                  <a:pt x="3234" y="707"/>
                </a:moveTo>
                <a:cubicBezTo>
                  <a:pt x="4625" y="707"/>
                  <a:pt x="5759" y="1840"/>
                  <a:pt x="5759" y="3233"/>
                </a:cubicBezTo>
                <a:cubicBezTo>
                  <a:pt x="5764" y="3965"/>
                  <a:pt x="5388" y="4659"/>
                  <a:pt x="4619" y="5352"/>
                </a:cubicBezTo>
                <a:cubicBezTo>
                  <a:pt x="3973" y="5936"/>
                  <a:pt x="3487" y="6851"/>
                  <a:pt x="3196" y="7584"/>
                </a:cubicBezTo>
                <a:cubicBezTo>
                  <a:pt x="2813" y="6776"/>
                  <a:pt x="2215" y="5771"/>
                  <a:pt x="1703" y="5244"/>
                </a:cubicBezTo>
                <a:cubicBezTo>
                  <a:pt x="1022" y="4546"/>
                  <a:pt x="708" y="3905"/>
                  <a:pt x="708" y="3233"/>
                </a:cubicBezTo>
                <a:cubicBezTo>
                  <a:pt x="708" y="1839"/>
                  <a:pt x="1841" y="707"/>
                  <a:pt x="3234" y="707"/>
                </a:cubicBezTo>
                <a:close/>
                <a:moveTo>
                  <a:pt x="3235" y="1"/>
                </a:moveTo>
                <a:cubicBezTo>
                  <a:pt x="1452" y="1"/>
                  <a:pt x="1" y="1451"/>
                  <a:pt x="1" y="3235"/>
                </a:cubicBezTo>
                <a:cubicBezTo>
                  <a:pt x="1" y="4377"/>
                  <a:pt x="681" y="5213"/>
                  <a:pt x="1196" y="5740"/>
                </a:cubicBezTo>
                <a:cubicBezTo>
                  <a:pt x="1955" y="6521"/>
                  <a:pt x="2843" y="8402"/>
                  <a:pt x="2880" y="8696"/>
                </a:cubicBezTo>
                <a:cubicBezTo>
                  <a:pt x="2883" y="8891"/>
                  <a:pt x="3040" y="9047"/>
                  <a:pt x="3235" y="9047"/>
                </a:cubicBezTo>
                <a:cubicBezTo>
                  <a:pt x="3431" y="9047"/>
                  <a:pt x="3588" y="8891"/>
                  <a:pt x="3590" y="8696"/>
                </a:cubicBezTo>
                <a:cubicBezTo>
                  <a:pt x="3605" y="8443"/>
                  <a:pt x="4169" y="6710"/>
                  <a:pt x="5094" y="5877"/>
                </a:cubicBezTo>
                <a:cubicBezTo>
                  <a:pt x="6019" y="5039"/>
                  <a:pt x="6471" y="4175"/>
                  <a:pt x="6471" y="3232"/>
                </a:cubicBezTo>
                <a:cubicBezTo>
                  <a:pt x="6471" y="1451"/>
                  <a:pt x="5020" y="1"/>
                  <a:pt x="3235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1" name="Google Shape;1011;p56"/>
          <p:cNvSpPr txBox="1"/>
          <p:nvPr/>
        </p:nvSpPr>
        <p:spPr>
          <a:xfrm>
            <a:off x="5132063" y="2157573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Location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2" name="Google Shape;1012;p56"/>
          <p:cNvSpPr/>
          <p:nvPr/>
        </p:nvSpPr>
        <p:spPr>
          <a:xfrm>
            <a:off x="2873694" y="3364671"/>
            <a:ext cx="206673" cy="206798"/>
          </a:xfrm>
          <a:custGeom>
            <a:rect b="b" l="l" r="r" t="t"/>
            <a:pathLst>
              <a:path extrusionOk="0" h="8286" w="8281">
                <a:moveTo>
                  <a:pt x="351" y="4"/>
                </a:moveTo>
                <a:cubicBezTo>
                  <a:pt x="317" y="4"/>
                  <a:pt x="283" y="12"/>
                  <a:pt x="250" y="23"/>
                </a:cubicBezTo>
                <a:cubicBezTo>
                  <a:pt x="239" y="27"/>
                  <a:pt x="228" y="26"/>
                  <a:pt x="216" y="30"/>
                </a:cubicBezTo>
                <a:cubicBezTo>
                  <a:pt x="207" y="35"/>
                  <a:pt x="200" y="44"/>
                  <a:pt x="191" y="48"/>
                </a:cubicBezTo>
                <a:cubicBezTo>
                  <a:pt x="158" y="64"/>
                  <a:pt x="127" y="82"/>
                  <a:pt x="103" y="109"/>
                </a:cubicBezTo>
                <a:cubicBezTo>
                  <a:pt x="102" y="109"/>
                  <a:pt x="102" y="110"/>
                  <a:pt x="99" y="110"/>
                </a:cubicBezTo>
                <a:cubicBezTo>
                  <a:pt x="89" y="122"/>
                  <a:pt x="83" y="137"/>
                  <a:pt x="74" y="149"/>
                </a:cubicBezTo>
                <a:cubicBezTo>
                  <a:pt x="57" y="174"/>
                  <a:pt x="38" y="197"/>
                  <a:pt x="28" y="223"/>
                </a:cubicBezTo>
                <a:cubicBezTo>
                  <a:pt x="16" y="251"/>
                  <a:pt x="14" y="280"/>
                  <a:pt x="10" y="308"/>
                </a:cubicBezTo>
                <a:cubicBezTo>
                  <a:pt x="8" y="324"/>
                  <a:pt x="1" y="336"/>
                  <a:pt x="1" y="354"/>
                </a:cubicBezTo>
                <a:lnTo>
                  <a:pt x="1" y="1790"/>
                </a:lnTo>
                <a:cubicBezTo>
                  <a:pt x="2" y="1989"/>
                  <a:pt x="161" y="2146"/>
                  <a:pt x="356" y="2146"/>
                </a:cubicBezTo>
                <a:cubicBezTo>
                  <a:pt x="550" y="2146"/>
                  <a:pt x="711" y="1989"/>
                  <a:pt x="711" y="1793"/>
                </a:cubicBezTo>
                <a:lnTo>
                  <a:pt x="711" y="1187"/>
                </a:lnTo>
                <a:lnTo>
                  <a:pt x="2649" y="3048"/>
                </a:lnTo>
                <a:cubicBezTo>
                  <a:pt x="2717" y="3114"/>
                  <a:pt x="2805" y="3146"/>
                  <a:pt x="2894" y="3146"/>
                </a:cubicBezTo>
                <a:cubicBezTo>
                  <a:pt x="2986" y="3146"/>
                  <a:pt x="3079" y="3109"/>
                  <a:pt x="3149" y="3036"/>
                </a:cubicBezTo>
                <a:cubicBezTo>
                  <a:pt x="3284" y="2895"/>
                  <a:pt x="3280" y="2670"/>
                  <a:pt x="3139" y="2537"/>
                </a:cubicBezTo>
                <a:lnTo>
                  <a:pt x="1235" y="712"/>
                </a:lnTo>
                <a:lnTo>
                  <a:pt x="1792" y="712"/>
                </a:lnTo>
                <a:cubicBezTo>
                  <a:pt x="1988" y="712"/>
                  <a:pt x="2147" y="554"/>
                  <a:pt x="2147" y="357"/>
                </a:cubicBezTo>
                <a:cubicBezTo>
                  <a:pt x="2147" y="161"/>
                  <a:pt x="1989" y="4"/>
                  <a:pt x="1792" y="4"/>
                </a:cubicBezTo>
                <a:close/>
                <a:moveTo>
                  <a:pt x="6490" y="1"/>
                </a:moveTo>
                <a:cubicBezTo>
                  <a:pt x="6296" y="1"/>
                  <a:pt x="6135" y="159"/>
                  <a:pt x="6135" y="355"/>
                </a:cubicBezTo>
                <a:cubicBezTo>
                  <a:pt x="6135" y="551"/>
                  <a:pt x="6294" y="710"/>
                  <a:pt x="6490" y="710"/>
                </a:cubicBezTo>
                <a:lnTo>
                  <a:pt x="7078" y="710"/>
                </a:lnTo>
                <a:lnTo>
                  <a:pt x="5265" y="2543"/>
                </a:lnTo>
                <a:cubicBezTo>
                  <a:pt x="5128" y="2681"/>
                  <a:pt x="5130" y="2907"/>
                  <a:pt x="5267" y="3043"/>
                </a:cubicBezTo>
                <a:cubicBezTo>
                  <a:pt x="5336" y="3111"/>
                  <a:pt x="5427" y="3146"/>
                  <a:pt x="5516" y="3146"/>
                </a:cubicBezTo>
                <a:cubicBezTo>
                  <a:pt x="5607" y="3146"/>
                  <a:pt x="5697" y="3110"/>
                  <a:pt x="5767" y="3042"/>
                </a:cubicBezTo>
                <a:lnTo>
                  <a:pt x="7573" y="1218"/>
                </a:lnTo>
                <a:lnTo>
                  <a:pt x="7573" y="1794"/>
                </a:lnTo>
                <a:cubicBezTo>
                  <a:pt x="7573" y="1989"/>
                  <a:pt x="7730" y="2149"/>
                  <a:pt x="7928" y="2149"/>
                </a:cubicBezTo>
                <a:cubicBezTo>
                  <a:pt x="8124" y="2149"/>
                  <a:pt x="8281" y="1990"/>
                  <a:pt x="8281" y="1794"/>
                </a:cubicBezTo>
                <a:lnTo>
                  <a:pt x="8281" y="355"/>
                </a:lnTo>
                <a:cubicBezTo>
                  <a:pt x="8281" y="309"/>
                  <a:pt x="8272" y="263"/>
                  <a:pt x="8254" y="220"/>
                </a:cubicBezTo>
                <a:cubicBezTo>
                  <a:pt x="8235" y="177"/>
                  <a:pt x="8210" y="139"/>
                  <a:pt x="8177" y="104"/>
                </a:cubicBezTo>
                <a:cubicBezTo>
                  <a:pt x="8173" y="100"/>
                  <a:pt x="8165" y="97"/>
                  <a:pt x="8158" y="93"/>
                </a:cubicBezTo>
                <a:cubicBezTo>
                  <a:pt x="8130" y="67"/>
                  <a:pt x="8098" y="44"/>
                  <a:pt x="8063" y="29"/>
                </a:cubicBezTo>
                <a:cubicBezTo>
                  <a:pt x="8029" y="14"/>
                  <a:pt x="7991" y="11"/>
                  <a:pt x="7954" y="6"/>
                </a:cubicBezTo>
                <a:cubicBezTo>
                  <a:pt x="7945" y="6"/>
                  <a:pt x="7936" y="1"/>
                  <a:pt x="7928" y="1"/>
                </a:cubicBezTo>
                <a:close/>
                <a:moveTo>
                  <a:pt x="5516" y="5064"/>
                </a:moveTo>
                <a:cubicBezTo>
                  <a:pt x="5428" y="5064"/>
                  <a:pt x="5340" y="5096"/>
                  <a:pt x="5273" y="5161"/>
                </a:cubicBezTo>
                <a:cubicBezTo>
                  <a:pt x="5131" y="5297"/>
                  <a:pt x="5128" y="5520"/>
                  <a:pt x="5262" y="5661"/>
                </a:cubicBezTo>
                <a:lnTo>
                  <a:pt x="7099" y="7574"/>
                </a:lnTo>
                <a:lnTo>
                  <a:pt x="6492" y="7574"/>
                </a:lnTo>
                <a:cubicBezTo>
                  <a:pt x="6297" y="7574"/>
                  <a:pt x="6138" y="7733"/>
                  <a:pt x="6138" y="7929"/>
                </a:cubicBezTo>
                <a:cubicBezTo>
                  <a:pt x="6138" y="8126"/>
                  <a:pt x="6296" y="8284"/>
                  <a:pt x="6492" y="8284"/>
                </a:cubicBezTo>
                <a:lnTo>
                  <a:pt x="7931" y="8284"/>
                </a:lnTo>
                <a:cubicBezTo>
                  <a:pt x="7975" y="8284"/>
                  <a:pt x="8020" y="8275"/>
                  <a:pt x="8063" y="8257"/>
                </a:cubicBezTo>
                <a:cubicBezTo>
                  <a:pt x="8086" y="8248"/>
                  <a:pt x="8107" y="8230"/>
                  <a:pt x="8128" y="8215"/>
                </a:cubicBezTo>
                <a:cubicBezTo>
                  <a:pt x="8143" y="8203"/>
                  <a:pt x="8159" y="8197"/>
                  <a:pt x="8174" y="8186"/>
                </a:cubicBezTo>
                <a:lnTo>
                  <a:pt x="8176" y="8183"/>
                </a:lnTo>
                <a:cubicBezTo>
                  <a:pt x="8204" y="8157"/>
                  <a:pt x="8225" y="8123"/>
                  <a:pt x="8241" y="8091"/>
                </a:cubicBezTo>
                <a:cubicBezTo>
                  <a:pt x="8244" y="8083"/>
                  <a:pt x="8251" y="8077"/>
                  <a:pt x="8254" y="8070"/>
                </a:cubicBezTo>
                <a:cubicBezTo>
                  <a:pt x="8259" y="8056"/>
                  <a:pt x="8259" y="8040"/>
                  <a:pt x="8263" y="8025"/>
                </a:cubicBezTo>
                <a:cubicBezTo>
                  <a:pt x="8272" y="7995"/>
                  <a:pt x="8281" y="7966"/>
                  <a:pt x="8281" y="7935"/>
                </a:cubicBezTo>
                <a:lnTo>
                  <a:pt x="8281" y="7930"/>
                </a:lnTo>
                <a:lnTo>
                  <a:pt x="8281" y="6494"/>
                </a:lnTo>
                <a:cubicBezTo>
                  <a:pt x="8281" y="6300"/>
                  <a:pt x="8124" y="6139"/>
                  <a:pt x="7929" y="6139"/>
                </a:cubicBezTo>
                <a:cubicBezTo>
                  <a:pt x="7735" y="6139"/>
                  <a:pt x="7574" y="6297"/>
                  <a:pt x="7574" y="6494"/>
                </a:cubicBezTo>
                <a:lnTo>
                  <a:pt x="7574" y="7051"/>
                </a:lnTo>
                <a:lnTo>
                  <a:pt x="5771" y="5173"/>
                </a:lnTo>
                <a:cubicBezTo>
                  <a:pt x="5702" y="5100"/>
                  <a:pt x="5609" y="5064"/>
                  <a:pt x="5516" y="5064"/>
                </a:cubicBezTo>
                <a:close/>
                <a:moveTo>
                  <a:pt x="2893" y="5063"/>
                </a:moveTo>
                <a:cubicBezTo>
                  <a:pt x="2803" y="5063"/>
                  <a:pt x="2714" y="5097"/>
                  <a:pt x="2646" y="5167"/>
                </a:cubicBezTo>
                <a:lnTo>
                  <a:pt x="712" y="7082"/>
                </a:lnTo>
                <a:lnTo>
                  <a:pt x="712" y="6496"/>
                </a:lnTo>
                <a:cubicBezTo>
                  <a:pt x="712" y="6300"/>
                  <a:pt x="553" y="6141"/>
                  <a:pt x="357" y="6141"/>
                </a:cubicBezTo>
                <a:cubicBezTo>
                  <a:pt x="160" y="6141"/>
                  <a:pt x="2" y="6301"/>
                  <a:pt x="2" y="6496"/>
                </a:cubicBezTo>
                <a:lnTo>
                  <a:pt x="2" y="7933"/>
                </a:lnTo>
                <a:cubicBezTo>
                  <a:pt x="2" y="7942"/>
                  <a:pt x="8" y="7949"/>
                  <a:pt x="8" y="7958"/>
                </a:cubicBezTo>
                <a:cubicBezTo>
                  <a:pt x="11" y="7995"/>
                  <a:pt x="16" y="8031"/>
                  <a:pt x="31" y="8067"/>
                </a:cubicBezTo>
                <a:cubicBezTo>
                  <a:pt x="46" y="8101"/>
                  <a:pt x="68" y="8131"/>
                  <a:pt x="92" y="8159"/>
                </a:cubicBezTo>
                <a:cubicBezTo>
                  <a:pt x="97" y="8166"/>
                  <a:pt x="99" y="8175"/>
                  <a:pt x="106" y="8181"/>
                </a:cubicBezTo>
                <a:cubicBezTo>
                  <a:pt x="141" y="8212"/>
                  <a:pt x="179" y="8239"/>
                  <a:pt x="222" y="8257"/>
                </a:cubicBezTo>
                <a:cubicBezTo>
                  <a:pt x="265" y="8276"/>
                  <a:pt x="311" y="8285"/>
                  <a:pt x="357" y="8285"/>
                </a:cubicBezTo>
                <a:lnTo>
                  <a:pt x="1795" y="8285"/>
                </a:lnTo>
                <a:cubicBezTo>
                  <a:pt x="1991" y="8285"/>
                  <a:pt x="2148" y="8128"/>
                  <a:pt x="2148" y="7930"/>
                </a:cubicBezTo>
                <a:cubicBezTo>
                  <a:pt x="2148" y="7734"/>
                  <a:pt x="1989" y="7577"/>
                  <a:pt x="1795" y="7577"/>
                </a:cubicBezTo>
                <a:lnTo>
                  <a:pt x="1217" y="7577"/>
                </a:lnTo>
                <a:lnTo>
                  <a:pt x="3142" y="5669"/>
                </a:lnTo>
                <a:cubicBezTo>
                  <a:pt x="3280" y="5530"/>
                  <a:pt x="3281" y="5306"/>
                  <a:pt x="3143" y="5167"/>
                </a:cubicBezTo>
                <a:cubicBezTo>
                  <a:pt x="3074" y="5098"/>
                  <a:pt x="2984" y="5063"/>
                  <a:pt x="2893" y="5063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3" name="Google Shape;1013;p56"/>
          <p:cNvSpPr txBox="1"/>
          <p:nvPr/>
        </p:nvSpPr>
        <p:spPr>
          <a:xfrm>
            <a:off x="2771357" y="3708489"/>
            <a:ext cx="4113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Expand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4" name="Google Shape;1014;p56"/>
          <p:cNvSpPr/>
          <p:nvPr/>
        </p:nvSpPr>
        <p:spPr>
          <a:xfrm>
            <a:off x="2034871" y="3318092"/>
            <a:ext cx="299921" cy="299954"/>
          </a:xfrm>
          <a:custGeom>
            <a:rect b="b" l="l" r="r" t="t"/>
            <a:pathLst>
              <a:path extrusionOk="0" h="9030" w="9029">
                <a:moveTo>
                  <a:pt x="2302" y="2087"/>
                </a:moveTo>
                <a:cubicBezTo>
                  <a:pt x="2277" y="2087"/>
                  <a:pt x="2251" y="2093"/>
                  <a:pt x="2226" y="2104"/>
                </a:cubicBezTo>
                <a:cubicBezTo>
                  <a:pt x="2217" y="2107"/>
                  <a:pt x="2210" y="2114"/>
                  <a:pt x="2201" y="2120"/>
                </a:cubicBezTo>
                <a:cubicBezTo>
                  <a:pt x="2186" y="2129"/>
                  <a:pt x="2168" y="2136"/>
                  <a:pt x="2156" y="2150"/>
                </a:cubicBezTo>
                <a:lnTo>
                  <a:pt x="2156" y="2151"/>
                </a:lnTo>
                <a:cubicBezTo>
                  <a:pt x="2115" y="2193"/>
                  <a:pt x="2091" y="2246"/>
                  <a:pt x="2091" y="2307"/>
                </a:cubicBezTo>
                <a:lnTo>
                  <a:pt x="2091" y="3494"/>
                </a:lnTo>
                <a:cubicBezTo>
                  <a:pt x="2091" y="3614"/>
                  <a:pt x="2189" y="3713"/>
                  <a:pt x="2309" y="3713"/>
                </a:cubicBezTo>
                <a:cubicBezTo>
                  <a:pt x="2431" y="3713"/>
                  <a:pt x="2529" y="3614"/>
                  <a:pt x="2529" y="3494"/>
                </a:cubicBezTo>
                <a:lnTo>
                  <a:pt x="2529" y="2834"/>
                </a:lnTo>
                <a:lnTo>
                  <a:pt x="4207" y="4512"/>
                </a:lnTo>
                <a:lnTo>
                  <a:pt x="2529" y="6190"/>
                </a:lnTo>
                <a:lnTo>
                  <a:pt x="2529" y="5537"/>
                </a:lnTo>
                <a:cubicBezTo>
                  <a:pt x="2529" y="5417"/>
                  <a:pt x="2431" y="5319"/>
                  <a:pt x="2309" y="5319"/>
                </a:cubicBezTo>
                <a:cubicBezTo>
                  <a:pt x="2189" y="5319"/>
                  <a:pt x="2091" y="5417"/>
                  <a:pt x="2091" y="5537"/>
                </a:cubicBezTo>
                <a:lnTo>
                  <a:pt x="2091" y="6723"/>
                </a:lnTo>
                <a:cubicBezTo>
                  <a:pt x="2091" y="6844"/>
                  <a:pt x="2189" y="6943"/>
                  <a:pt x="2309" y="6943"/>
                </a:cubicBezTo>
                <a:lnTo>
                  <a:pt x="3496" y="6943"/>
                </a:lnTo>
                <a:cubicBezTo>
                  <a:pt x="3616" y="6943"/>
                  <a:pt x="3714" y="6844"/>
                  <a:pt x="3714" y="6723"/>
                </a:cubicBezTo>
                <a:cubicBezTo>
                  <a:pt x="3714" y="6603"/>
                  <a:pt x="3616" y="6505"/>
                  <a:pt x="3496" y="6505"/>
                </a:cubicBezTo>
                <a:lnTo>
                  <a:pt x="2836" y="6505"/>
                </a:lnTo>
                <a:lnTo>
                  <a:pt x="4517" y="4824"/>
                </a:lnTo>
                <a:lnTo>
                  <a:pt x="6197" y="6505"/>
                </a:lnTo>
                <a:lnTo>
                  <a:pt x="5538" y="6505"/>
                </a:lnTo>
                <a:cubicBezTo>
                  <a:pt x="5417" y="6505"/>
                  <a:pt x="5319" y="6603"/>
                  <a:pt x="5319" y="6723"/>
                </a:cubicBezTo>
                <a:cubicBezTo>
                  <a:pt x="5319" y="6844"/>
                  <a:pt x="5417" y="6943"/>
                  <a:pt x="5538" y="6943"/>
                </a:cubicBezTo>
                <a:lnTo>
                  <a:pt x="6724" y="6943"/>
                </a:lnTo>
                <a:cubicBezTo>
                  <a:pt x="6844" y="6943"/>
                  <a:pt x="6942" y="6844"/>
                  <a:pt x="6942" y="6723"/>
                </a:cubicBezTo>
                <a:lnTo>
                  <a:pt x="6942" y="5537"/>
                </a:lnTo>
                <a:cubicBezTo>
                  <a:pt x="6942" y="5417"/>
                  <a:pt x="6844" y="5319"/>
                  <a:pt x="6724" y="5319"/>
                </a:cubicBezTo>
                <a:cubicBezTo>
                  <a:pt x="6604" y="5319"/>
                  <a:pt x="6504" y="5417"/>
                  <a:pt x="6504" y="5537"/>
                </a:cubicBezTo>
                <a:lnTo>
                  <a:pt x="6504" y="6190"/>
                </a:lnTo>
                <a:lnTo>
                  <a:pt x="4826" y="4512"/>
                </a:lnTo>
                <a:lnTo>
                  <a:pt x="6504" y="2834"/>
                </a:lnTo>
                <a:lnTo>
                  <a:pt x="6504" y="3494"/>
                </a:lnTo>
                <a:cubicBezTo>
                  <a:pt x="6504" y="3614"/>
                  <a:pt x="6604" y="3713"/>
                  <a:pt x="6724" y="3713"/>
                </a:cubicBezTo>
                <a:cubicBezTo>
                  <a:pt x="6844" y="3713"/>
                  <a:pt x="6942" y="3614"/>
                  <a:pt x="6942" y="3494"/>
                </a:cubicBezTo>
                <a:lnTo>
                  <a:pt x="6942" y="2307"/>
                </a:lnTo>
                <a:cubicBezTo>
                  <a:pt x="6942" y="2246"/>
                  <a:pt x="6919" y="2191"/>
                  <a:pt x="6884" y="2151"/>
                </a:cubicBezTo>
                <a:lnTo>
                  <a:pt x="6884" y="2150"/>
                </a:lnTo>
                <a:cubicBezTo>
                  <a:pt x="6873" y="2136"/>
                  <a:pt x="6855" y="2129"/>
                  <a:pt x="6840" y="2120"/>
                </a:cubicBezTo>
                <a:cubicBezTo>
                  <a:pt x="6831" y="2114"/>
                  <a:pt x="6824" y="2107"/>
                  <a:pt x="6815" y="2104"/>
                </a:cubicBezTo>
                <a:cubicBezTo>
                  <a:pt x="6786" y="2090"/>
                  <a:pt x="6755" y="2087"/>
                  <a:pt x="6724" y="2087"/>
                </a:cubicBezTo>
                <a:lnTo>
                  <a:pt x="5544" y="2087"/>
                </a:lnTo>
                <a:cubicBezTo>
                  <a:pt x="5422" y="2087"/>
                  <a:pt x="5324" y="2185"/>
                  <a:pt x="5324" y="2306"/>
                </a:cubicBezTo>
                <a:cubicBezTo>
                  <a:pt x="5324" y="2426"/>
                  <a:pt x="5422" y="2525"/>
                  <a:pt x="5544" y="2525"/>
                </a:cubicBezTo>
                <a:lnTo>
                  <a:pt x="6197" y="2525"/>
                </a:lnTo>
                <a:lnTo>
                  <a:pt x="4520" y="4200"/>
                </a:lnTo>
                <a:lnTo>
                  <a:pt x="2844" y="2525"/>
                </a:lnTo>
                <a:lnTo>
                  <a:pt x="3497" y="2525"/>
                </a:lnTo>
                <a:cubicBezTo>
                  <a:pt x="3618" y="2525"/>
                  <a:pt x="3717" y="2426"/>
                  <a:pt x="3717" y="2306"/>
                </a:cubicBezTo>
                <a:cubicBezTo>
                  <a:pt x="3717" y="2185"/>
                  <a:pt x="3618" y="2087"/>
                  <a:pt x="3497" y="2087"/>
                </a:cubicBezTo>
                <a:lnTo>
                  <a:pt x="2317" y="2087"/>
                </a:lnTo>
                <a:cubicBezTo>
                  <a:pt x="2312" y="2087"/>
                  <a:pt x="2307" y="2087"/>
                  <a:pt x="2302" y="2087"/>
                </a:cubicBezTo>
                <a:close/>
                <a:moveTo>
                  <a:pt x="7608" y="687"/>
                </a:moveTo>
                <a:cubicBezTo>
                  <a:pt x="8011" y="687"/>
                  <a:pt x="8343" y="1018"/>
                  <a:pt x="8343" y="1422"/>
                </a:cubicBezTo>
                <a:lnTo>
                  <a:pt x="8341" y="1422"/>
                </a:lnTo>
                <a:lnTo>
                  <a:pt x="8341" y="7607"/>
                </a:lnTo>
                <a:cubicBezTo>
                  <a:pt x="8341" y="8011"/>
                  <a:pt x="8010" y="8342"/>
                  <a:pt x="7606" y="8342"/>
                </a:cubicBezTo>
                <a:lnTo>
                  <a:pt x="1423" y="8342"/>
                </a:lnTo>
                <a:cubicBezTo>
                  <a:pt x="1017" y="8342"/>
                  <a:pt x="688" y="8012"/>
                  <a:pt x="688" y="7607"/>
                </a:cubicBezTo>
                <a:lnTo>
                  <a:pt x="688" y="1422"/>
                </a:lnTo>
                <a:cubicBezTo>
                  <a:pt x="688" y="1018"/>
                  <a:pt x="1017" y="687"/>
                  <a:pt x="1423" y="687"/>
                </a:cubicBezTo>
                <a:close/>
                <a:moveTo>
                  <a:pt x="1423" y="1"/>
                </a:moveTo>
                <a:cubicBezTo>
                  <a:pt x="639" y="1"/>
                  <a:pt x="0" y="639"/>
                  <a:pt x="0" y="1422"/>
                </a:cubicBezTo>
                <a:lnTo>
                  <a:pt x="0" y="7607"/>
                </a:lnTo>
                <a:cubicBezTo>
                  <a:pt x="0" y="8391"/>
                  <a:pt x="639" y="9029"/>
                  <a:pt x="1423" y="9029"/>
                </a:cubicBezTo>
                <a:lnTo>
                  <a:pt x="7608" y="9029"/>
                </a:lnTo>
                <a:cubicBezTo>
                  <a:pt x="8390" y="9029"/>
                  <a:pt x="9029" y="8391"/>
                  <a:pt x="9029" y="7607"/>
                </a:cubicBezTo>
                <a:lnTo>
                  <a:pt x="9029" y="1422"/>
                </a:lnTo>
                <a:cubicBezTo>
                  <a:pt x="9029" y="639"/>
                  <a:pt x="8390" y="1"/>
                  <a:pt x="7606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5" name="Google Shape;1015;p56"/>
          <p:cNvSpPr txBox="1"/>
          <p:nvPr/>
        </p:nvSpPr>
        <p:spPr>
          <a:xfrm>
            <a:off x="1963275" y="3708489"/>
            <a:ext cx="443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Architecture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6" name="Google Shape;1016;p56"/>
          <p:cNvSpPr/>
          <p:nvPr/>
        </p:nvSpPr>
        <p:spPr>
          <a:xfrm>
            <a:off x="1249451" y="3324885"/>
            <a:ext cx="286368" cy="286368"/>
          </a:xfrm>
          <a:custGeom>
            <a:rect b="b" l="l" r="r" t="t"/>
            <a:pathLst>
              <a:path extrusionOk="0" h="8621" w="8621">
                <a:moveTo>
                  <a:pt x="6970" y="1356"/>
                </a:moveTo>
                <a:cubicBezTo>
                  <a:pt x="6912" y="1356"/>
                  <a:pt x="6853" y="1378"/>
                  <a:pt x="6809" y="1423"/>
                </a:cubicBezTo>
                <a:lnTo>
                  <a:pt x="5569" y="2663"/>
                </a:lnTo>
                <a:lnTo>
                  <a:pt x="5569" y="2197"/>
                </a:lnTo>
                <a:cubicBezTo>
                  <a:pt x="5569" y="2072"/>
                  <a:pt x="5468" y="1969"/>
                  <a:pt x="5343" y="1969"/>
                </a:cubicBezTo>
                <a:cubicBezTo>
                  <a:pt x="5219" y="1969"/>
                  <a:pt x="5116" y="2072"/>
                  <a:pt x="5116" y="2197"/>
                </a:cubicBezTo>
                <a:lnTo>
                  <a:pt x="5116" y="3232"/>
                </a:lnTo>
                <a:cubicBezTo>
                  <a:pt x="5119" y="3358"/>
                  <a:pt x="5220" y="3460"/>
                  <a:pt x="5345" y="3460"/>
                </a:cubicBezTo>
                <a:lnTo>
                  <a:pt x="6381" y="3460"/>
                </a:lnTo>
                <a:cubicBezTo>
                  <a:pt x="6505" y="3460"/>
                  <a:pt x="6607" y="3358"/>
                  <a:pt x="6607" y="3234"/>
                </a:cubicBezTo>
                <a:cubicBezTo>
                  <a:pt x="6607" y="3110"/>
                  <a:pt x="6505" y="3007"/>
                  <a:pt x="6381" y="3007"/>
                </a:cubicBezTo>
                <a:lnTo>
                  <a:pt x="5866" y="3007"/>
                </a:lnTo>
                <a:lnTo>
                  <a:pt x="7131" y="1744"/>
                </a:lnTo>
                <a:cubicBezTo>
                  <a:pt x="7220" y="1654"/>
                  <a:pt x="7220" y="1512"/>
                  <a:pt x="7131" y="1423"/>
                </a:cubicBezTo>
                <a:cubicBezTo>
                  <a:pt x="7087" y="1378"/>
                  <a:pt x="7028" y="1356"/>
                  <a:pt x="6970" y="1356"/>
                </a:cubicBezTo>
                <a:close/>
                <a:moveTo>
                  <a:pt x="1582" y="1402"/>
                </a:moveTo>
                <a:cubicBezTo>
                  <a:pt x="1524" y="1402"/>
                  <a:pt x="1466" y="1424"/>
                  <a:pt x="1422" y="1469"/>
                </a:cubicBezTo>
                <a:cubicBezTo>
                  <a:pt x="1332" y="1558"/>
                  <a:pt x="1332" y="1701"/>
                  <a:pt x="1422" y="1790"/>
                </a:cubicBezTo>
                <a:lnTo>
                  <a:pt x="2663" y="3028"/>
                </a:lnTo>
                <a:lnTo>
                  <a:pt x="2197" y="3028"/>
                </a:lnTo>
                <a:cubicBezTo>
                  <a:pt x="2072" y="3028"/>
                  <a:pt x="1971" y="3131"/>
                  <a:pt x="1971" y="3254"/>
                </a:cubicBezTo>
                <a:cubicBezTo>
                  <a:pt x="1971" y="3379"/>
                  <a:pt x="2072" y="3481"/>
                  <a:pt x="2197" y="3481"/>
                </a:cubicBezTo>
                <a:lnTo>
                  <a:pt x="3233" y="3481"/>
                </a:lnTo>
                <a:cubicBezTo>
                  <a:pt x="3356" y="3481"/>
                  <a:pt x="3459" y="3379"/>
                  <a:pt x="3459" y="3254"/>
                </a:cubicBezTo>
                <a:lnTo>
                  <a:pt x="3459" y="2219"/>
                </a:lnTo>
                <a:cubicBezTo>
                  <a:pt x="3459" y="2094"/>
                  <a:pt x="3356" y="1992"/>
                  <a:pt x="3233" y="1992"/>
                </a:cubicBezTo>
                <a:cubicBezTo>
                  <a:pt x="3108" y="1992"/>
                  <a:pt x="3006" y="2094"/>
                  <a:pt x="3006" y="2219"/>
                </a:cubicBezTo>
                <a:lnTo>
                  <a:pt x="3006" y="2733"/>
                </a:lnTo>
                <a:lnTo>
                  <a:pt x="1742" y="1469"/>
                </a:lnTo>
                <a:cubicBezTo>
                  <a:pt x="1698" y="1424"/>
                  <a:pt x="1640" y="1402"/>
                  <a:pt x="1582" y="1402"/>
                </a:cubicBezTo>
                <a:close/>
                <a:moveTo>
                  <a:pt x="5367" y="5117"/>
                </a:moveTo>
                <a:cubicBezTo>
                  <a:pt x="5242" y="5117"/>
                  <a:pt x="5141" y="5220"/>
                  <a:pt x="5141" y="5345"/>
                </a:cubicBezTo>
                <a:lnTo>
                  <a:pt x="5141" y="6380"/>
                </a:lnTo>
                <a:cubicBezTo>
                  <a:pt x="5141" y="6504"/>
                  <a:pt x="5242" y="6607"/>
                  <a:pt x="5367" y="6607"/>
                </a:cubicBezTo>
                <a:cubicBezTo>
                  <a:pt x="5492" y="6607"/>
                  <a:pt x="5594" y="6504"/>
                  <a:pt x="5594" y="6380"/>
                </a:cubicBezTo>
                <a:lnTo>
                  <a:pt x="5594" y="5866"/>
                </a:lnTo>
                <a:lnTo>
                  <a:pt x="6858" y="7130"/>
                </a:lnTo>
                <a:cubicBezTo>
                  <a:pt x="6902" y="7174"/>
                  <a:pt x="6960" y="7196"/>
                  <a:pt x="7017" y="7196"/>
                </a:cubicBezTo>
                <a:cubicBezTo>
                  <a:pt x="7075" y="7196"/>
                  <a:pt x="7133" y="7174"/>
                  <a:pt x="7177" y="7130"/>
                </a:cubicBezTo>
                <a:cubicBezTo>
                  <a:pt x="7266" y="7040"/>
                  <a:pt x="7266" y="6898"/>
                  <a:pt x="7177" y="6809"/>
                </a:cubicBezTo>
                <a:lnTo>
                  <a:pt x="5937" y="5570"/>
                </a:lnTo>
                <a:lnTo>
                  <a:pt x="6404" y="5570"/>
                </a:lnTo>
                <a:cubicBezTo>
                  <a:pt x="6527" y="5570"/>
                  <a:pt x="6629" y="5469"/>
                  <a:pt x="6629" y="5345"/>
                </a:cubicBezTo>
                <a:cubicBezTo>
                  <a:pt x="6629" y="5220"/>
                  <a:pt x="6527" y="5117"/>
                  <a:pt x="6404" y="5117"/>
                </a:cubicBezTo>
                <a:close/>
                <a:moveTo>
                  <a:pt x="2219" y="5138"/>
                </a:moveTo>
                <a:cubicBezTo>
                  <a:pt x="2094" y="5138"/>
                  <a:pt x="1992" y="5241"/>
                  <a:pt x="1992" y="5365"/>
                </a:cubicBezTo>
                <a:cubicBezTo>
                  <a:pt x="1992" y="5489"/>
                  <a:pt x="2094" y="5591"/>
                  <a:pt x="2219" y="5591"/>
                </a:cubicBezTo>
                <a:lnTo>
                  <a:pt x="2733" y="5591"/>
                </a:lnTo>
                <a:lnTo>
                  <a:pt x="1469" y="6855"/>
                </a:lnTo>
                <a:cubicBezTo>
                  <a:pt x="1380" y="6944"/>
                  <a:pt x="1380" y="7088"/>
                  <a:pt x="1469" y="7177"/>
                </a:cubicBezTo>
                <a:cubicBezTo>
                  <a:pt x="1514" y="7222"/>
                  <a:pt x="1572" y="7244"/>
                  <a:pt x="1628" y="7244"/>
                </a:cubicBezTo>
                <a:cubicBezTo>
                  <a:pt x="1686" y="7244"/>
                  <a:pt x="1744" y="7222"/>
                  <a:pt x="1788" y="7177"/>
                </a:cubicBezTo>
                <a:lnTo>
                  <a:pt x="3028" y="5937"/>
                </a:lnTo>
                <a:lnTo>
                  <a:pt x="3028" y="6402"/>
                </a:lnTo>
                <a:cubicBezTo>
                  <a:pt x="3028" y="6527"/>
                  <a:pt x="3131" y="6629"/>
                  <a:pt x="3254" y="6629"/>
                </a:cubicBezTo>
                <a:cubicBezTo>
                  <a:pt x="3379" y="6629"/>
                  <a:pt x="3481" y="6527"/>
                  <a:pt x="3481" y="6402"/>
                </a:cubicBezTo>
                <a:lnTo>
                  <a:pt x="3481" y="5367"/>
                </a:lnTo>
                <a:cubicBezTo>
                  <a:pt x="3481" y="5241"/>
                  <a:pt x="3382" y="5140"/>
                  <a:pt x="3254" y="5138"/>
                </a:cubicBezTo>
                <a:close/>
                <a:moveTo>
                  <a:pt x="7244" y="707"/>
                </a:moveTo>
                <a:cubicBezTo>
                  <a:pt x="7614" y="707"/>
                  <a:pt x="7914" y="1009"/>
                  <a:pt x="7914" y="1378"/>
                </a:cubicBezTo>
                <a:lnTo>
                  <a:pt x="7914" y="7244"/>
                </a:lnTo>
                <a:cubicBezTo>
                  <a:pt x="7914" y="7612"/>
                  <a:pt x="7614" y="7914"/>
                  <a:pt x="7244" y="7914"/>
                </a:cubicBezTo>
                <a:lnTo>
                  <a:pt x="1379" y="7914"/>
                </a:lnTo>
                <a:cubicBezTo>
                  <a:pt x="1009" y="7914"/>
                  <a:pt x="709" y="7612"/>
                  <a:pt x="709" y="7244"/>
                </a:cubicBezTo>
                <a:lnTo>
                  <a:pt x="709" y="1378"/>
                </a:lnTo>
                <a:cubicBezTo>
                  <a:pt x="709" y="1009"/>
                  <a:pt x="1009" y="707"/>
                  <a:pt x="1379" y="707"/>
                </a:cubicBezTo>
                <a:close/>
                <a:moveTo>
                  <a:pt x="1379" y="0"/>
                </a:moveTo>
                <a:cubicBezTo>
                  <a:pt x="620" y="0"/>
                  <a:pt x="1" y="618"/>
                  <a:pt x="1" y="1378"/>
                </a:cubicBezTo>
                <a:lnTo>
                  <a:pt x="1" y="7244"/>
                </a:lnTo>
                <a:cubicBezTo>
                  <a:pt x="1" y="8003"/>
                  <a:pt x="620" y="8620"/>
                  <a:pt x="1379" y="8620"/>
                </a:cubicBezTo>
                <a:lnTo>
                  <a:pt x="7244" y="8620"/>
                </a:lnTo>
                <a:cubicBezTo>
                  <a:pt x="8003" y="8620"/>
                  <a:pt x="8621" y="8003"/>
                  <a:pt x="8621" y="7244"/>
                </a:cubicBezTo>
                <a:lnTo>
                  <a:pt x="8621" y="1378"/>
                </a:lnTo>
                <a:cubicBezTo>
                  <a:pt x="8621" y="618"/>
                  <a:pt x="8003" y="0"/>
                  <a:pt x="7244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7" name="Google Shape;1017;p56"/>
          <p:cNvSpPr txBox="1"/>
          <p:nvPr/>
        </p:nvSpPr>
        <p:spPr>
          <a:xfrm>
            <a:off x="1143773" y="3708489"/>
            <a:ext cx="4977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Consolidate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8" name="Google Shape;1018;p56"/>
          <p:cNvSpPr txBox="1"/>
          <p:nvPr/>
        </p:nvSpPr>
        <p:spPr>
          <a:xfrm>
            <a:off x="8234402" y="2933031"/>
            <a:ext cx="5760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 Analytics Applications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" name="Google Shape;1019;p56"/>
          <p:cNvSpPr/>
          <p:nvPr/>
        </p:nvSpPr>
        <p:spPr>
          <a:xfrm>
            <a:off x="8388512" y="2559423"/>
            <a:ext cx="267791" cy="266372"/>
          </a:xfrm>
          <a:custGeom>
            <a:rect b="b" l="l" r="r" t="t"/>
            <a:pathLst>
              <a:path extrusionOk="0" h="8821" w="8868">
                <a:moveTo>
                  <a:pt x="7019" y="1277"/>
                </a:moveTo>
                <a:cubicBezTo>
                  <a:pt x="6949" y="1277"/>
                  <a:pt x="6883" y="1309"/>
                  <a:pt x="6840" y="1365"/>
                </a:cubicBezTo>
                <a:lnTo>
                  <a:pt x="5911" y="2556"/>
                </a:lnTo>
                <a:lnTo>
                  <a:pt x="5021" y="1888"/>
                </a:lnTo>
                <a:cubicBezTo>
                  <a:pt x="4981" y="1857"/>
                  <a:pt x="4933" y="1842"/>
                  <a:pt x="4885" y="1842"/>
                </a:cubicBezTo>
                <a:cubicBezTo>
                  <a:pt x="4826" y="1842"/>
                  <a:pt x="4767" y="1865"/>
                  <a:pt x="4723" y="1912"/>
                </a:cubicBezTo>
                <a:lnTo>
                  <a:pt x="3391" y="3290"/>
                </a:lnTo>
                <a:lnTo>
                  <a:pt x="2093" y="3000"/>
                </a:lnTo>
                <a:cubicBezTo>
                  <a:pt x="2076" y="2996"/>
                  <a:pt x="2059" y="2994"/>
                  <a:pt x="2043" y="2994"/>
                </a:cubicBezTo>
                <a:cubicBezTo>
                  <a:pt x="1938" y="2994"/>
                  <a:pt x="1846" y="3067"/>
                  <a:pt x="1821" y="3172"/>
                </a:cubicBezTo>
                <a:cubicBezTo>
                  <a:pt x="1796" y="3293"/>
                  <a:pt x="1872" y="3413"/>
                  <a:pt x="1995" y="3441"/>
                </a:cubicBezTo>
                <a:lnTo>
                  <a:pt x="3415" y="3757"/>
                </a:lnTo>
                <a:cubicBezTo>
                  <a:pt x="3431" y="3760"/>
                  <a:pt x="3447" y="3763"/>
                  <a:pt x="3465" y="3763"/>
                </a:cubicBezTo>
                <a:cubicBezTo>
                  <a:pt x="3526" y="3763"/>
                  <a:pt x="3584" y="3738"/>
                  <a:pt x="3628" y="3693"/>
                </a:cubicBezTo>
                <a:lnTo>
                  <a:pt x="4910" y="2369"/>
                </a:lnTo>
                <a:lnTo>
                  <a:pt x="5816" y="3050"/>
                </a:lnTo>
                <a:cubicBezTo>
                  <a:pt x="5857" y="3081"/>
                  <a:pt x="5905" y="3096"/>
                  <a:pt x="5952" y="3096"/>
                </a:cubicBezTo>
                <a:cubicBezTo>
                  <a:pt x="6020" y="3096"/>
                  <a:pt x="6087" y="3066"/>
                  <a:pt x="6131" y="3009"/>
                </a:cubicBezTo>
                <a:lnTo>
                  <a:pt x="7128" y="1730"/>
                </a:lnTo>
                <a:lnTo>
                  <a:pt x="8452" y="1730"/>
                </a:lnTo>
                <a:cubicBezTo>
                  <a:pt x="8576" y="1730"/>
                  <a:pt x="8679" y="1628"/>
                  <a:pt x="8679" y="1503"/>
                </a:cubicBezTo>
                <a:cubicBezTo>
                  <a:pt x="8679" y="1380"/>
                  <a:pt x="8576" y="1277"/>
                  <a:pt x="8452" y="1277"/>
                </a:cubicBezTo>
                <a:close/>
                <a:moveTo>
                  <a:pt x="8377" y="2503"/>
                </a:moveTo>
                <a:cubicBezTo>
                  <a:pt x="8332" y="2503"/>
                  <a:pt x="8288" y="2516"/>
                  <a:pt x="8248" y="2543"/>
                </a:cubicBezTo>
                <a:lnTo>
                  <a:pt x="5881" y="4166"/>
                </a:lnTo>
                <a:lnTo>
                  <a:pt x="4173" y="4166"/>
                </a:lnTo>
                <a:cubicBezTo>
                  <a:pt x="4153" y="4166"/>
                  <a:pt x="4133" y="4167"/>
                  <a:pt x="4114" y="4173"/>
                </a:cubicBezTo>
                <a:lnTo>
                  <a:pt x="3076" y="4455"/>
                </a:lnTo>
                <a:lnTo>
                  <a:pt x="1907" y="4455"/>
                </a:lnTo>
                <a:cubicBezTo>
                  <a:pt x="1783" y="4455"/>
                  <a:pt x="1680" y="4558"/>
                  <a:pt x="1680" y="4681"/>
                </a:cubicBezTo>
                <a:cubicBezTo>
                  <a:pt x="1680" y="4810"/>
                  <a:pt x="1781" y="4910"/>
                  <a:pt x="1907" y="4910"/>
                </a:cubicBezTo>
                <a:lnTo>
                  <a:pt x="3106" y="4910"/>
                </a:lnTo>
                <a:cubicBezTo>
                  <a:pt x="3127" y="4910"/>
                  <a:pt x="3147" y="4908"/>
                  <a:pt x="3165" y="4902"/>
                </a:cubicBezTo>
                <a:lnTo>
                  <a:pt x="4203" y="4620"/>
                </a:lnTo>
                <a:lnTo>
                  <a:pt x="5952" y="4620"/>
                </a:lnTo>
                <a:cubicBezTo>
                  <a:pt x="5998" y="4620"/>
                  <a:pt x="6043" y="4607"/>
                  <a:pt x="6080" y="4581"/>
                </a:cubicBezTo>
                <a:lnTo>
                  <a:pt x="8504" y="2918"/>
                </a:lnTo>
                <a:cubicBezTo>
                  <a:pt x="8607" y="2847"/>
                  <a:pt x="8634" y="2706"/>
                  <a:pt x="8563" y="2602"/>
                </a:cubicBezTo>
                <a:cubicBezTo>
                  <a:pt x="8520" y="2538"/>
                  <a:pt x="8449" y="2503"/>
                  <a:pt x="8377" y="2503"/>
                </a:cubicBezTo>
                <a:close/>
                <a:moveTo>
                  <a:pt x="8443" y="3626"/>
                </a:moveTo>
                <a:cubicBezTo>
                  <a:pt x="8384" y="3626"/>
                  <a:pt x="8325" y="3650"/>
                  <a:pt x="8281" y="3698"/>
                </a:cubicBezTo>
                <a:lnTo>
                  <a:pt x="5890" y="6126"/>
                </a:lnTo>
                <a:lnTo>
                  <a:pt x="3891" y="5449"/>
                </a:lnTo>
                <a:cubicBezTo>
                  <a:pt x="3866" y="5440"/>
                  <a:pt x="3841" y="5436"/>
                  <a:pt x="3816" y="5436"/>
                </a:cubicBezTo>
                <a:cubicBezTo>
                  <a:pt x="3775" y="5436"/>
                  <a:pt x="3736" y="5447"/>
                  <a:pt x="3700" y="5468"/>
                </a:cubicBezTo>
                <a:lnTo>
                  <a:pt x="1922" y="6552"/>
                </a:lnTo>
                <a:cubicBezTo>
                  <a:pt x="1814" y="6617"/>
                  <a:pt x="1781" y="6757"/>
                  <a:pt x="1845" y="6864"/>
                </a:cubicBezTo>
                <a:cubicBezTo>
                  <a:pt x="1888" y="6934"/>
                  <a:pt x="1962" y="6972"/>
                  <a:pt x="2040" y="6972"/>
                </a:cubicBezTo>
                <a:cubicBezTo>
                  <a:pt x="2078" y="6972"/>
                  <a:pt x="2118" y="6960"/>
                  <a:pt x="2155" y="6938"/>
                </a:cubicBezTo>
                <a:lnTo>
                  <a:pt x="3844" y="5910"/>
                </a:lnTo>
                <a:lnTo>
                  <a:pt x="5878" y="6599"/>
                </a:lnTo>
                <a:cubicBezTo>
                  <a:pt x="5901" y="6607"/>
                  <a:pt x="5924" y="6611"/>
                  <a:pt x="5948" y="6611"/>
                </a:cubicBezTo>
                <a:cubicBezTo>
                  <a:pt x="6008" y="6611"/>
                  <a:pt x="6068" y="6587"/>
                  <a:pt x="6111" y="6543"/>
                </a:cubicBezTo>
                <a:lnTo>
                  <a:pt x="8602" y="4013"/>
                </a:lnTo>
                <a:cubicBezTo>
                  <a:pt x="8692" y="3924"/>
                  <a:pt x="8689" y="3780"/>
                  <a:pt x="8600" y="3692"/>
                </a:cubicBezTo>
                <a:cubicBezTo>
                  <a:pt x="8556" y="3648"/>
                  <a:pt x="8500" y="3626"/>
                  <a:pt x="8443" y="3626"/>
                </a:cubicBezTo>
                <a:close/>
                <a:moveTo>
                  <a:pt x="1076" y="0"/>
                </a:moveTo>
                <a:cubicBezTo>
                  <a:pt x="881" y="0"/>
                  <a:pt x="721" y="158"/>
                  <a:pt x="721" y="355"/>
                </a:cubicBezTo>
                <a:lnTo>
                  <a:pt x="721" y="7438"/>
                </a:lnTo>
                <a:lnTo>
                  <a:pt x="356" y="7438"/>
                </a:lnTo>
                <a:cubicBezTo>
                  <a:pt x="161" y="7438"/>
                  <a:pt x="1" y="7596"/>
                  <a:pt x="1" y="7792"/>
                </a:cubicBezTo>
                <a:cubicBezTo>
                  <a:pt x="1" y="7989"/>
                  <a:pt x="158" y="8147"/>
                  <a:pt x="356" y="8147"/>
                </a:cubicBezTo>
                <a:lnTo>
                  <a:pt x="721" y="8147"/>
                </a:lnTo>
                <a:lnTo>
                  <a:pt x="721" y="8466"/>
                </a:lnTo>
                <a:cubicBezTo>
                  <a:pt x="721" y="8661"/>
                  <a:pt x="878" y="8821"/>
                  <a:pt x="1076" y="8821"/>
                </a:cubicBezTo>
                <a:cubicBezTo>
                  <a:pt x="1270" y="8821"/>
                  <a:pt x="1431" y="8662"/>
                  <a:pt x="1431" y="8466"/>
                </a:cubicBezTo>
                <a:lnTo>
                  <a:pt x="1431" y="8147"/>
                </a:lnTo>
                <a:lnTo>
                  <a:pt x="8514" y="8147"/>
                </a:lnTo>
                <a:cubicBezTo>
                  <a:pt x="8708" y="8147"/>
                  <a:pt x="8867" y="7989"/>
                  <a:pt x="8867" y="7792"/>
                </a:cubicBezTo>
                <a:cubicBezTo>
                  <a:pt x="8867" y="7596"/>
                  <a:pt x="8708" y="7438"/>
                  <a:pt x="8514" y="7438"/>
                </a:cubicBezTo>
                <a:lnTo>
                  <a:pt x="1431" y="7438"/>
                </a:lnTo>
                <a:lnTo>
                  <a:pt x="1431" y="355"/>
                </a:lnTo>
                <a:cubicBezTo>
                  <a:pt x="1431" y="159"/>
                  <a:pt x="1272" y="0"/>
                  <a:pt x="1076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0" name="Google Shape;1020;p56"/>
          <p:cNvSpPr/>
          <p:nvPr/>
        </p:nvSpPr>
        <p:spPr>
          <a:xfrm>
            <a:off x="5220024" y="3366557"/>
            <a:ext cx="267187" cy="203018"/>
          </a:xfrm>
          <a:custGeom>
            <a:rect b="b" l="l" r="r" t="t"/>
            <a:pathLst>
              <a:path extrusionOk="0" h="6723" w="8848">
                <a:moveTo>
                  <a:pt x="1417" y="1438"/>
                </a:moveTo>
                <a:cubicBezTo>
                  <a:pt x="1363" y="1438"/>
                  <a:pt x="1308" y="1457"/>
                  <a:pt x="1264" y="1497"/>
                </a:cubicBezTo>
                <a:cubicBezTo>
                  <a:pt x="1172" y="1580"/>
                  <a:pt x="1166" y="1723"/>
                  <a:pt x="1249" y="1816"/>
                </a:cubicBezTo>
                <a:lnTo>
                  <a:pt x="2859" y="3576"/>
                </a:lnTo>
                <a:lnTo>
                  <a:pt x="1395" y="4886"/>
                </a:lnTo>
                <a:cubicBezTo>
                  <a:pt x="1300" y="4969"/>
                  <a:pt x="1292" y="5112"/>
                  <a:pt x="1375" y="5205"/>
                </a:cubicBezTo>
                <a:cubicBezTo>
                  <a:pt x="1420" y="5256"/>
                  <a:pt x="1482" y="5281"/>
                  <a:pt x="1545" y="5281"/>
                </a:cubicBezTo>
                <a:cubicBezTo>
                  <a:pt x="1598" y="5281"/>
                  <a:pt x="1653" y="5263"/>
                  <a:pt x="1695" y="5223"/>
                </a:cubicBezTo>
                <a:lnTo>
                  <a:pt x="3163" y="3912"/>
                </a:lnTo>
                <a:lnTo>
                  <a:pt x="3445" y="4219"/>
                </a:lnTo>
                <a:cubicBezTo>
                  <a:pt x="3705" y="4501"/>
                  <a:pt x="4054" y="4657"/>
                  <a:pt x="4427" y="4657"/>
                </a:cubicBezTo>
                <a:cubicBezTo>
                  <a:pt x="4801" y="4657"/>
                  <a:pt x="5150" y="4504"/>
                  <a:pt x="5410" y="4219"/>
                </a:cubicBezTo>
                <a:lnTo>
                  <a:pt x="5677" y="3928"/>
                </a:lnTo>
                <a:lnTo>
                  <a:pt x="7127" y="5226"/>
                </a:lnTo>
                <a:cubicBezTo>
                  <a:pt x="7170" y="5265"/>
                  <a:pt x="7223" y="5284"/>
                  <a:pt x="7277" y="5284"/>
                </a:cubicBezTo>
                <a:cubicBezTo>
                  <a:pt x="7340" y="5284"/>
                  <a:pt x="7401" y="5257"/>
                  <a:pt x="7446" y="5207"/>
                </a:cubicBezTo>
                <a:cubicBezTo>
                  <a:pt x="7529" y="5115"/>
                  <a:pt x="7520" y="4972"/>
                  <a:pt x="7427" y="4887"/>
                </a:cubicBezTo>
                <a:lnTo>
                  <a:pt x="5982" y="3594"/>
                </a:lnTo>
                <a:lnTo>
                  <a:pt x="7602" y="1821"/>
                </a:lnTo>
                <a:cubicBezTo>
                  <a:pt x="7685" y="1730"/>
                  <a:pt x="7679" y="1586"/>
                  <a:pt x="7587" y="1502"/>
                </a:cubicBezTo>
                <a:cubicBezTo>
                  <a:pt x="7543" y="1462"/>
                  <a:pt x="7488" y="1443"/>
                  <a:pt x="7433" y="1443"/>
                </a:cubicBezTo>
                <a:cubicBezTo>
                  <a:pt x="7372" y="1443"/>
                  <a:pt x="7312" y="1467"/>
                  <a:pt x="7268" y="1515"/>
                </a:cubicBezTo>
                <a:lnTo>
                  <a:pt x="5076" y="3913"/>
                </a:lnTo>
                <a:cubicBezTo>
                  <a:pt x="4902" y="4101"/>
                  <a:pt x="4665" y="4195"/>
                  <a:pt x="4429" y="4195"/>
                </a:cubicBezTo>
                <a:cubicBezTo>
                  <a:pt x="4191" y="4195"/>
                  <a:pt x="3953" y="4101"/>
                  <a:pt x="3780" y="3913"/>
                </a:cubicBezTo>
                <a:lnTo>
                  <a:pt x="1583" y="1512"/>
                </a:lnTo>
                <a:cubicBezTo>
                  <a:pt x="1539" y="1463"/>
                  <a:pt x="1479" y="1438"/>
                  <a:pt x="1417" y="1438"/>
                </a:cubicBezTo>
                <a:close/>
                <a:moveTo>
                  <a:pt x="7786" y="707"/>
                </a:moveTo>
                <a:cubicBezTo>
                  <a:pt x="7980" y="707"/>
                  <a:pt x="8139" y="866"/>
                  <a:pt x="8139" y="1062"/>
                </a:cubicBezTo>
                <a:lnTo>
                  <a:pt x="8139" y="5663"/>
                </a:lnTo>
                <a:cubicBezTo>
                  <a:pt x="8139" y="5857"/>
                  <a:pt x="7980" y="6016"/>
                  <a:pt x="7786" y="6016"/>
                </a:cubicBezTo>
                <a:lnTo>
                  <a:pt x="1062" y="6016"/>
                </a:lnTo>
                <a:cubicBezTo>
                  <a:pt x="868" y="6016"/>
                  <a:pt x="707" y="5859"/>
                  <a:pt x="707" y="5663"/>
                </a:cubicBezTo>
                <a:lnTo>
                  <a:pt x="707" y="1062"/>
                </a:lnTo>
                <a:cubicBezTo>
                  <a:pt x="707" y="868"/>
                  <a:pt x="868" y="707"/>
                  <a:pt x="1062" y="707"/>
                </a:cubicBezTo>
                <a:close/>
                <a:moveTo>
                  <a:pt x="1062" y="0"/>
                </a:moveTo>
                <a:cubicBezTo>
                  <a:pt x="477" y="0"/>
                  <a:pt x="0" y="477"/>
                  <a:pt x="0" y="1062"/>
                </a:cubicBezTo>
                <a:lnTo>
                  <a:pt x="0" y="5663"/>
                </a:lnTo>
                <a:cubicBezTo>
                  <a:pt x="0" y="6246"/>
                  <a:pt x="477" y="6723"/>
                  <a:pt x="1062" y="6723"/>
                </a:cubicBezTo>
                <a:lnTo>
                  <a:pt x="7786" y="6723"/>
                </a:lnTo>
                <a:cubicBezTo>
                  <a:pt x="8369" y="6723"/>
                  <a:pt x="8846" y="6246"/>
                  <a:pt x="8846" y="5663"/>
                </a:cubicBezTo>
                <a:lnTo>
                  <a:pt x="8846" y="1062"/>
                </a:lnTo>
                <a:cubicBezTo>
                  <a:pt x="8848" y="477"/>
                  <a:pt x="8372" y="0"/>
                  <a:pt x="7786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1" name="Google Shape;1021;p56"/>
          <p:cNvSpPr txBox="1"/>
          <p:nvPr/>
        </p:nvSpPr>
        <p:spPr>
          <a:xfrm>
            <a:off x="5132063" y="3708489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Email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2" name="Google Shape;1022;p56"/>
          <p:cNvSpPr/>
          <p:nvPr/>
        </p:nvSpPr>
        <p:spPr>
          <a:xfrm>
            <a:off x="4436510" y="3332224"/>
            <a:ext cx="249824" cy="271687"/>
          </a:xfrm>
          <a:custGeom>
            <a:rect b="b" l="l" r="r" t="t"/>
            <a:pathLst>
              <a:path extrusionOk="0" h="8997" w="8273">
                <a:moveTo>
                  <a:pt x="4202" y="0"/>
                </a:moveTo>
                <a:cubicBezTo>
                  <a:pt x="4015" y="0"/>
                  <a:pt x="3862" y="152"/>
                  <a:pt x="3862" y="339"/>
                </a:cubicBezTo>
                <a:lnTo>
                  <a:pt x="3862" y="1176"/>
                </a:lnTo>
                <a:cubicBezTo>
                  <a:pt x="3862" y="1364"/>
                  <a:pt x="4015" y="1516"/>
                  <a:pt x="4202" y="1516"/>
                </a:cubicBezTo>
                <a:cubicBezTo>
                  <a:pt x="4389" y="1516"/>
                  <a:pt x="4542" y="1364"/>
                  <a:pt x="4542" y="1176"/>
                </a:cubicBezTo>
                <a:lnTo>
                  <a:pt x="4542" y="339"/>
                </a:lnTo>
                <a:cubicBezTo>
                  <a:pt x="4542" y="152"/>
                  <a:pt x="4389" y="0"/>
                  <a:pt x="4202" y="0"/>
                </a:cubicBezTo>
                <a:close/>
                <a:moveTo>
                  <a:pt x="1498" y="1063"/>
                </a:moveTo>
                <a:cubicBezTo>
                  <a:pt x="1411" y="1063"/>
                  <a:pt x="1325" y="1096"/>
                  <a:pt x="1258" y="1163"/>
                </a:cubicBezTo>
                <a:cubicBezTo>
                  <a:pt x="1124" y="1297"/>
                  <a:pt x="1124" y="1512"/>
                  <a:pt x="1258" y="1644"/>
                </a:cubicBezTo>
                <a:lnTo>
                  <a:pt x="1852" y="2237"/>
                </a:lnTo>
                <a:cubicBezTo>
                  <a:pt x="1917" y="2304"/>
                  <a:pt x="2005" y="2336"/>
                  <a:pt x="2092" y="2336"/>
                </a:cubicBezTo>
                <a:cubicBezTo>
                  <a:pt x="2177" y="2336"/>
                  <a:pt x="2265" y="2304"/>
                  <a:pt x="2331" y="2237"/>
                </a:cubicBezTo>
                <a:cubicBezTo>
                  <a:pt x="2465" y="2103"/>
                  <a:pt x="2465" y="1888"/>
                  <a:pt x="2331" y="1756"/>
                </a:cubicBezTo>
                <a:lnTo>
                  <a:pt x="1739" y="1163"/>
                </a:lnTo>
                <a:cubicBezTo>
                  <a:pt x="1672" y="1096"/>
                  <a:pt x="1585" y="1063"/>
                  <a:pt x="1498" y="1063"/>
                </a:cubicBezTo>
                <a:close/>
                <a:moveTo>
                  <a:pt x="6869" y="1158"/>
                </a:moveTo>
                <a:cubicBezTo>
                  <a:pt x="6782" y="1158"/>
                  <a:pt x="6696" y="1191"/>
                  <a:pt x="6629" y="1258"/>
                </a:cubicBezTo>
                <a:lnTo>
                  <a:pt x="6036" y="1851"/>
                </a:lnTo>
                <a:cubicBezTo>
                  <a:pt x="5903" y="1984"/>
                  <a:pt x="5903" y="2200"/>
                  <a:pt x="6036" y="2332"/>
                </a:cubicBezTo>
                <a:cubicBezTo>
                  <a:pt x="6103" y="2399"/>
                  <a:pt x="6191" y="2430"/>
                  <a:pt x="6275" y="2431"/>
                </a:cubicBezTo>
                <a:cubicBezTo>
                  <a:pt x="6363" y="2431"/>
                  <a:pt x="6451" y="2399"/>
                  <a:pt x="6517" y="2332"/>
                </a:cubicBezTo>
                <a:lnTo>
                  <a:pt x="7108" y="1739"/>
                </a:lnTo>
                <a:cubicBezTo>
                  <a:pt x="7242" y="1606"/>
                  <a:pt x="7242" y="1390"/>
                  <a:pt x="7108" y="1258"/>
                </a:cubicBezTo>
                <a:cubicBezTo>
                  <a:pt x="7042" y="1191"/>
                  <a:pt x="6955" y="1158"/>
                  <a:pt x="6869" y="1158"/>
                </a:cubicBezTo>
                <a:close/>
                <a:moveTo>
                  <a:pt x="340" y="3731"/>
                </a:moveTo>
                <a:cubicBezTo>
                  <a:pt x="151" y="3731"/>
                  <a:pt x="0" y="3884"/>
                  <a:pt x="0" y="4071"/>
                </a:cubicBezTo>
                <a:cubicBezTo>
                  <a:pt x="0" y="4258"/>
                  <a:pt x="151" y="4411"/>
                  <a:pt x="340" y="4411"/>
                </a:cubicBezTo>
                <a:lnTo>
                  <a:pt x="1176" y="4411"/>
                </a:lnTo>
                <a:cubicBezTo>
                  <a:pt x="1365" y="4411"/>
                  <a:pt x="1516" y="4258"/>
                  <a:pt x="1516" y="4071"/>
                </a:cubicBezTo>
                <a:cubicBezTo>
                  <a:pt x="1516" y="3884"/>
                  <a:pt x="1365" y="3731"/>
                  <a:pt x="1176" y="3731"/>
                </a:cubicBezTo>
                <a:close/>
                <a:moveTo>
                  <a:pt x="7935" y="3864"/>
                </a:moveTo>
                <a:cubicBezTo>
                  <a:pt x="7934" y="3864"/>
                  <a:pt x="7933" y="3864"/>
                  <a:pt x="7933" y="3864"/>
                </a:cubicBezTo>
                <a:lnTo>
                  <a:pt x="7097" y="3864"/>
                </a:lnTo>
                <a:cubicBezTo>
                  <a:pt x="6908" y="3864"/>
                  <a:pt x="6756" y="4016"/>
                  <a:pt x="6756" y="4204"/>
                </a:cubicBezTo>
                <a:cubicBezTo>
                  <a:pt x="6756" y="4391"/>
                  <a:pt x="6908" y="4544"/>
                  <a:pt x="7097" y="4544"/>
                </a:cubicBezTo>
                <a:lnTo>
                  <a:pt x="7933" y="4544"/>
                </a:lnTo>
                <a:cubicBezTo>
                  <a:pt x="8121" y="4544"/>
                  <a:pt x="8273" y="4391"/>
                  <a:pt x="8273" y="4204"/>
                </a:cubicBezTo>
                <a:cubicBezTo>
                  <a:pt x="8273" y="4015"/>
                  <a:pt x="8124" y="3864"/>
                  <a:pt x="7935" y="3864"/>
                </a:cubicBezTo>
                <a:close/>
                <a:moveTo>
                  <a:pt x="4142" y="2342"/>
                </a:moveTo>
                <a:cubicBezTo>
                  <a:pt x="5111" y="2342"/>
                  <a:pt x="5903" y="3129"/>
                  <a:pt x="5903" y="4094"/>
                </a:cubicBezTo>
                <a:cubicBezTo>
                  <a:pt x="5904" y="4697"/>
                  <a:pt x="5653" y="5201"/>
                  <a:pt x="5199" y="5511"/>
                </a:cubicBezTo>
                <a:cubicBezTo>
                  <a:pt x="5116" y="5569"/>
                  <a:pt x="5062" y="5660"/>
                  <a:pt x="5052" y="5762"/>
                </a:cubicBezTo>
                <a:lnTo>
                  <a:pt x="3215" y="5762"/>
                </a:lnTo>
                <a:cubicBezTo>
                  <a:pt x="3206" y="5661"/>
                  <a:pt x="3154" y="5569"/>
                  <a:pt x="3069" y="5511"/>
                </a:cubicBezTo>
                <a:cubicBezTo>
                  <a:pt x="2616" y="5202"/>
                  <a:pt x="2368" y="4700"/>
                  <a:pt x="2368" y="4094"/>
                </a:cubicBezTo>
                <a:cubicBezTo>
                  <a:pt x="2368" y="3128"/>
                  <a:pt x="3164" y="2342"/>
                  <a:pt x="4142" y="2342"/>
                </a:cubicBezTo>
                <a:close/>
                <a:moveTo>
                  <a:pt x="5029" y="6196"/>
                </a:moveTo>
                <a:lnTo>
                  <a:pt x="4997" y="6816"/>
                </a:lnTo>
                <a:lnTo>
                  <a:pt x="3251" y="6524"/>
                </a:lnTo>
                <a:lnTo>
                  <a:pt x="3237" y="6196"/>
                </a:lnTo>
                <a:close/>
                <a:moveTo>
                  <a:pt x="3268" y="6969"/>
                </a:moveTo>
                <a:lnTo>
                  <a:pt x="4975" y="7254"/>
                </a:lnTo>
                <a:lnTo>
                  <a:pt x="4958" y="7566"/>
                </a:lnTo>
                <a:lnTo>
                  <a:pt x="3292" y="7566"/>
                </a:lnTo>
                <a:lnTo>
                  <a:pt x="3268" y="6969"/>
                </a:lnTo>
                <a:close/>
                <a:moveTo>
                  <a:pt x="4639" y="8245"/>
                </a:moveTo>
                <a:cubicBezTo>
                  <a:pt x="4547" y="8430"/>
                  <a:pt x="4358" y="8561"/>
                  <a:pt x="4137" y="8561"/>
                </a:cubicBezTo>
                <a:cubicBezTo>
                  <a:pt x="3916" y="8561"/>
                  <a:pt x="3727" y="8430"/>
                  <a:pt x="3634" y="8245"/>
                </a:cubicBezTo>
                <a:close/>
                <a:moveTo>
                  <a:pt x="4143" y="1664"/>
                </a:moveTo>
                <a:cubicBezTo>
                  <a:pt x="2790" y="1664"/>
                  <a:pt x="1691" y="2755"/>
                  <a:pt x="1691" y="4094"/>
                </a:cubicBezTo>
                <a:cubicBezTo>
                  <a:pt x="1691" y="4856"/>
                  <a:pt x="2000" y="5529"/>
                  <a:pt x="2548" y="5967"/>
                </a:cubicBezTo>
                <a:lnTo>
                  <a:pt x="2627" y="7918"/>
                </a:lnTo>
                <a:cubicBezTo>
                  <a:pt x="2634" y="8101"/>
                  <a:pt x="2784" y="8245"/>
                  <a:pt x="2965" y="8245"/>
                </a:cubicBezTo>
                <a:lnTo>
                  <a:pt x="3176" y="8245"/>
                </a:lnTo>
                <a:cubicBezTo>
                  <a:pt x="3285" y="8675"/>
                  <a:pt x="3674" y="8996"/>
                  <a:pt x="4137" y="8996"/>
                </a:cubicBezTo>
                <a:cubicBezTo>
                  <a:pt x="4602" y="8996"/>
                  <a:pt x="4989" y="8675"/>
                  <a:pt x="5099" y="8245"/>
                </a:cubicBezTo>
                <a:lnTo>
                  <a:pt x="5280" y="8245"/>
                </a:lnTo>
                <a:cubicBezTo>
                  <a:pt x="5460" y="8245"/>
                  <a:pt x="5612" y="8104"/>
                  <a:pt x="5620" y="7923"/>
                </a:cubicBezTo>
                <a:lnTo>
                  <a:pt x="5723" y="5970"/>
                </a:lnTo>
                <a:cubicBezTo>
                  <a:pt x="6272" y="5529"/>
                  <a:pt x="6584" y="4856"/>
                  <a:pt x="6584" y="4094"/>
                </a:cubicBezTo>
                <a:cubicBezTo>
                  <a:pt x="6584" y="2752"/>
                  <a:pt x="5488" y="1664"/>
                  <a:pt x="4143" y="1664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3" name="Google Shape;1023;p56"/>
          <p:cNvSpPr txBox="1"/>
          <p:nvPr/>
        </p:nvSpPr>
        <p:spPr>
          <a:xfrm>
            <a:off x="4417138" y="3708489"/>
            <a:ext cx="2886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Idea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4" name="Google Shape;1024;p56"/>
          <p:cNvSpPr txBox="1"/>
          <p:nvPr/>
        </p:nvSpPr>
        <p:spPr>
          <a:xfrm>
            <a:off x="3547669" y="3708489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Social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5" name="Google Shape;1025;p56"/>
          <p:cNvSpPr/>
          <p:nvPr/>
        </p:nvSpPr>
        <p:spPr>
          <a:xfrm>
            <a:off x="3631146" y="3353846"/>
            <a:ext cx="276156" cy="228444"/>
          </a:xfrm>
          <a:custGeom>
            <a:rect b="b" l="l" r="r" t="t"/>
            <a:pathLst>
              <a:path extrusionOk="0" h="7565" w="9145">
                <a:moveTo>
                  <a:pt x="2329" y="3686"/>
                </a:moveTo>
                <a:lnTo>
                  <a:pt x="2329" y="6861"/>
                </a:lnTo>
                <a:lnTo>
                  <a:pt x="707" y="6861"/>
                </a:lnTo>
                <a:lnTo>
                  <a:pt x="707" y="3686"/>
                </a:lnTo>
                <a:close/>
                <a:moveTo>
                  <a:pt x="5477" y="455"/>
                </a:moveTo>
                <a:cubicBezTo>
                  <a:pt x="5515" y="455"/>
                  <a:pt x="5554" y="463"/>
                  <a:pt x="5591" y="479"/>
                </a:cubicBezTo>
                <a:cubicBezTo>
                  <a:pt x="5839" y="584"/>
                  <a:pt x="6154" y="1130"/>
                  <a:pt x="5775" y="2497"/>
                </a:cubicBezTo>
                <a:cubicBezTo>
                  <a:pt x="5758" y="2565"/>
                  <a:pt x="5769" y="2638"/>
                  <a:pt x="5813" y="2693"/>
                </a:cubicBezTo>
                <a:cubicBezTo>
                  <a:pt x="5856" y="2749"/>
                  <a:pt x="5922" y="2783"/>
                  <a:pt x="5992" y="2783"/>
                </a:cubicBezTo>
                <a:lnTo>
                  <a:pt x="8092" y="2783"/>
                </a:lnTo>
                <a:cubicBezTo>
                  <a:pt x="8601" y="2783"/>
                  <a:pt x="8692" y="2902"/>
                  <a:pt x="8692" y="3236"/>
                </a:cubicBezTo>
                <a:cubicBezTo>
                  <a:pt x="8692" y="3446"/>
                  <a:pt x="8655" y="3486"/>
                  <a:pt x="8653" y="3486"/>
                </a:cubicBezTo>
                <a:cubicBezTo>
                  <a:pt x="8653" y="3486"/>
                  <a:pt x="8635" y="3496"/>
                  <a:pt x="8583" y="3496"/>
                </a:cubicBezTo>
                <a:lnTo>
                  <a:pt x="7140" y="3496"/>
                </a:lnTo>
                <a:cubicBezTo>
                  <a:pt x="7015" y="3496"/>
                  <a:pt x="6913" y="3596"/>
                  <a:pt x="6913" y="3722"/>
                </a:cubicBezTo>
                <a:cubicBezTo>
                  <a:pt x="6913" y="3848"/>
                  <a:pt x="7014" y="3947"/>
                  <a:pt x="7140" y="3947"/>
                </a:cubicBezTo>
                <a:lnTo>
                  <a:pt x="8523" y="3947"/>
                </a:lnTo>
                <a:cubicBezTo>
                  <a:pt x="8597" y="3995"/>
                  <a:pt x="8650" y="4094"/>
                  <a:pt x="8664" y="4219"/>
                </a:cubicBezTo>
                <a:cubicBezTo>
                  <a:pt x="8677" y="4353"/>
                  <a:pt x="8635" y="4538"/>
                  <a:pt x="8499" y="4659"/>
                </a:cubicBezTo>
                <a:lnTo>
                  <a:pt x="7142" y="4659"/>
                </a:lnTo>
                <a:cubicBezTo>
                  <a:pt x="7017" y="4659"/>
                  <a:pt x="6916" y="4760"/>
                  <a:pt x="6916" y="4886"/>
                </a:cubicBezTo>
                <a:cubicBezTo>
                  <a:pt x="6916" y="5012"/>
                  <a:pt x="7015" y="5112"/>
                  <a:pt x="7142" y="5112"/>
                </a:cubicBezTo>
                <a:lnTo>
                  <a:pt x="8433" y="5112"/>
                </a:lnTo>
                <a:cubicBezTo>
                  <a:pt x="8465" y="5235"/>
                  <a:pt x="8468" y="5398"/>
                  <a:pt x="8410" y="5550"/>
                </a:cubicBezTo>
                <a:cubicBezTo>
                  <a:pt x="8358" y="5685"/>
                  <a:pt x="8270" y="5778"/>
                  <a:pt x="8151" y="5824"/>
                </a:cubicBezTo>
                <a:lnTo>
                  <a:pt x="7145" y="5824"/>
                </a:lnTo>
                <a:cubicBezTo>
                  <a:pt x="7020" y="5824"/>
                  <a:pt x="6917" y="5925"/>
                  <a:pt x="6917" y="6052"/>
                </a:cubicBezTo>
                <a:cubicBezTo>
                  <a:pt x="6917" y="6178"/>
                  <a:pt x="7017" y="6277"/>
                  <a:pt x="7145" y="6277"/>
                </a:cubicBezTo>
                <a:lnTo>
                  <a:pt x="7995" y="6277"/>
                </a:lnTo>
                <a:cubicBezTo>
                  <a:pt x="7989" y="6405"/>
                  <a:pt x="7949" y="6554"/>
                  <a:pt x="7850" y="6687"/>
                </a:cubicBezTo>
                <a:cubicBezTo>
                  <a:pt x="7743" y="6822"/>
                  <a:pt x="7540" y="6987"/>
                  <a:pt x="7162" y="6987"/>
                </a:cubicBezTo>
                <a:lnTo>
                  <a:pt x="3986" y="6987"/>
                </a:lnTo>
                <a:cubicBezTo>
                  <a:pt x="3939" y="6987"/>
                  <a:pt x="3820" y="6946"/>
                  <a:pt x="3723" y="6861"/>
                </a:cubicBezTo>
                <a:cubicBezTo>
                  <a:pt x="3532" y="6693"/>
                  <a:pt x="3288" y="6601"/>
                  <a:pt x="3034" y="6600"/>
                </a:cubicBezTo>
                <a:lnTo>
                  <a:pt x="3034" y="3928"/>
                </a:lnTo>
                <a:cubicBezTo>
                  <a:pt x="3297" y="3885"/>
                  <a:pt x="3538" y="3756"/>
                  <a:pt x="3717" y="3538"/>
                </a:cubicBezTo>
                <a:cubicBezTo>
                  <a:pt x="3731" y="3526"/>
                  <a:pt x="3747" y="3514"/>
                  <a:pt x="3762" y="3500"/>
                </a:cubicBezTo>
                <a:lnTo>
                  <a:pt x="3787" y="3481"/>
                </a:lnTo>
                <a:cubicBezTo>
                  <a:pt x="4461" y="2951"/>
                  <a:pt x="4890" y="2402"/>
                  <a:pt x="5098" y="1803"/>
                </a:cubicBezTo>
                <a:cubicBezTo>
                  <a:pt x="5107" y="1778"/>
                  <a:pt x="5121" y="1756"/>
                  <a:pt x="5135" y="1730"/>
                </a:cubicBezTo>
                <a:cubicBezTo>
                  <a:pt x="5180" y="1652"/>
                  <a:pt x="5233" y="1554"/>
                  <a:pt x="5233" y="1432"/>
                </a:cubicBezTo>
                <a:lnTo>
                  <a:pt x="5233" y="580"/>
                </a:lnTo>
                <a:cubicBezTo>
                  <a:pt x="5299" y="498"/>
                  <a:pt x="5387" y="455"/>
                  <a:pt x="5477" y="455"/>
                </a:cubicBezTo>
                <a:close/>
                <a:moveTo>
                  <a:pt x="5476" y="1"/>
                </a:moveTo>
                <a:cubicBezTo>
                  <a:pt x="5216" y="1"/>
                  <a:pt x="4968" y="140"/>
                  <a:pt x="4816" y="389"/>
                </a:cubicBezTo>
                <a:cubicBezTo>
                  <a:pt x="4794" y="425"/>
                  <a:pt x="4782" y="467"/>
                  <a:pt x="4782" y="507"/>
                </a:cubicBezTo>
                <a:lnTo>
                  <a:pt x="4782" y="1425"/>
                </a:lnTo>
                <a:cubicBezTo>
                  <a:pt x="4779" y="1441"/>
                  <a:pt x="4757" y="1481"/>
                  <a:pt x="4742" y="1509"/>
                </a:cubicBezTo>
                <a:cubicBezTo>
                  <a:pt x="4715" y="1558"/>
                  <a:pt x="4690" y="1604"/>
                  <a:pt x="4674" y="1652"/>
                </a:cubicBezTo>
                <a:cubicBezTo>
                  <a:pt x="4492" y="2168"/>
                  <a:pt x="4112" y="2650"/>
                  <a:pt x="3489" y="3140"/>
                </a:cubicBezTo>
                <a:cubicBezTo>
                  <a:pt x="3451" y="3166"/>
                  <a:pt x="3405" y="3202"/>
                  <a:pt x="3370" y="3247"/>
                </a:cubicBezTo>
                <a:cubicBezTo>
                  <a:pt x="3279" y="3358"/>
                  <a:pt x="3162" y="3431"/>
                  <a:pt x="3034" y="3468"/>
                </a:cubicBezTo>
                <a:lnTo>
                  <a:pt x="3034" y="3333"/>
                </a:lnTo>
                <a:cubicBezTo>
                  <a:pt x="3034" y="3137"/>
                  <a:pt x="2877" y="2979"/>
                  <a:pt x="2681" y="2979"/>
                </a:cubicBezTo>
                <a:lnTo>
                  <a:pt x="354" y="2979"/>
                </a:lnTo>
                <a:cubicBezTo>
                  <a:pt x="159" y="2979"/>
                  <a:pt x="0" y="3137"/>
                  <a:pt x="0" y="3333"/>
                </a:cubicBezTo>
                <a:lnTo>
                  <a:pt x="0" y="7211"/>
                </a:lnTo>
                <a:cubicBezTo>
                  <a:pt x="0" y="7406"/>
                  <a:pt x="159" y="7565"/>
                  <a:pt x="354" y="7565"/>
                </a:cubicBezTo>
                <a:lnTo>
                  <a:pt x="2681" y="7565"/>
                </a:lnTo>
                <a:cubicBezTo>
                  <a:pt x="2877" y="7565"/>
                  <a:pt x="3034" y="7406"/>
                  <a:pt x="3034" y="7211"/>
                </a:cubicBezTo>
                <a:lnTo>
                  <a:pt x="3034" y="7049"/>
                </a:lnTo>
                <a:cubicBezTo>
                  <a:pt x="3177" y="7052"/>
                  <a:pt x="3316" y="7104"/>
                  <a:pt x="3423" y="7198"/>
                </a:cubicBezTo>
                <a:cubicBezTo>
                  <a:pt x="3587" y="7344"/>
                  <a:pt x="3808" y="7439"/>
                  <a:pt x="3986" y="7439"/>
                </a:cubicBezTo>
                <a:lnTo>
                  <a:pt x="7162" y="7439"/>
                </a:lnTo>
                <a:cubicBezTo>
                  <a:pt x="7600" y="7439"/>
                  <a:pt x="7972" y="7268"/>
                  <a:pt x="8205" y="6957"/>
                </a:cubicBezTo>
                <a:cubicBezTo>
                  <a:pt x="8367" y="6744"/>
                  <a:pt x="8450" y="6475"/>
                  <a:pt x="8445" y="6222"/>
                </a:cubicBezTo>
                <a:cubicBezTo>
                  <a:pt x="8475" y="6199"/>
                  <a:pt x="8500" y="6169"/>
                  <a:pt x="8514" y="6132"/>
                </a:cubicBezTo>
                <a:cubicBezTo>
                  <a:pt x="8653" y="6028"/>
                  <a:pt x="8762" y="5887"/>
                  <a:pt x="8828" y="5710"/>
                </a:cubicBezTo>
                <a:cubicBezTo>
                  <a:pt x="8913" y="5490"/>
                  <a:pt x="8922" y="5238"/>
                  <a:pt x="8870" y="5020"/>
                </a:cubicBezTo>
                <a:cubicBezTo>
                  <a:pt x="8898" y="4982"/>
                  <a:pt x="8918" y="4938"/>
                  <a:pt x="8918" y="4886"/>
                </a:cubicBezTo>
                <a:cubicBezTo>
                  <a:pt x="8918" y="4880"/>
                  <a:pt x="8916" y="4877"/>
                  <a:pt x="8916" y="4873"/>
                </a:cubicBezTo>
                <a:cubicBezTo>
                  <a:pt x="9063" y="4681"/>
                  <a:pt x="9139" y="4436"/>
                  <a:pt x="9115" y="4176"/>
                </a:cubicBezTo>
                <a:cubicBezTo>
                  <a:pt x="9100" y="4031"/>
                  <a:pt x="9057" y="3898"/>
                  <a:pt x="8990" y="3789"/>
                </a:cubicBezTo>
                <a:cubicBezTo>
                  <a:pt x="9145" y="3616"/>
                  <a:pt x="9145" y="3349"/>
                  <a:pt x="9145" y="3233"/>
                </a:cubicBezTo>
                <a:cubicBezTo>
                  <a:pt x="9145" y="2330"/>
                  <a:pt x="8381" y="2330"/>
                  <a:pt x="8093" y="2330"/>
                </a:cubicBezTo>
                <a:lnTo>
                  <a:pt x="6285" y="2330"/>
                </a:lnTo>
                <a:cubicBezTo>
                  <a:pt x="6594" y="964"/>
                  <a:pt x="6236" y="263"/>
                  <a:pt x="5772" y="63"/>
                </a:cubicBezTo>
                <a:cubicBezTo>
                  <a:pt x="5675" y="21"/>
                  <a:pt x="5575" y="1"/>
                  <a:pt x="5476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6" name="Google Shape;1026;p56"/>
          <p:cNvSpPr txBox="1"/>
          <p:nvPr/>
        </p:nvSpPr>
        <p:spPr>
          <a:xfrm>
            <a:off x="5932960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Enterprise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7" name="Google Shape;1027;p56"/>
          <p:cNvGrpSpPr/>
          <p:nvPr/>
        </p:nvGrpSpPr>
        <p:grpSpPr>
          <a:xfrm>
            <a:off x="6025824" y="1803979"/>
            <a:ext cx="240029" cy="226338"/>
            <a:chOff x="583315" y="243510"/>
            <a:chExt cx="290206" cy="275921"/>
          </a:xfrm>
        </p:grpSpPr>
        <p:sp>
          <p:nvSpPr>
            <p:cNvPr id="1028" name="Google Shape;1028;p56"/>
            <p:cNvSpPr/>
            <p:nvPr/>
          </p:nvSpPr>
          <p:spPr>
            <a:xfrm>
              <a:off x="583315" y="243510"/>
              <a:ext cx="290206" cy="275921"/>
            </a:xfrm>
            <a:custGeom>
              <a:rect b="b" l="l" r="r" t="t"/>
              <a:pathLst>
                <a:path extrusionOk="0" h="275921" w="290206">
                  <a:moveTo>
                    <a:pt x="280970" y="111442"/>
                  </a:moveTo>
                  <a:lnTo>
                    <a:pt x="277553" y="111442"/>
                  </a:lnTo>
                  <a:lnTo>
                    <a:pt x="277553" y="83733"/>
                  </a:lnTo>
                  <a:cubicBezTo>
                    <a:pt x="277321" y="78986"/>
                    <a:pt x="273525" y="75190"/>
                    <a:pt x="268778" y="74958"/>
                  </a:cubicBezTo>
                  <a:lnTo>
                    <a:pt x="216962" y="74958"/>
                  </a:lnTo>
                  <a:cubicBezTo>
                    <a:pt x="212036" y="74952"/>
                    <a:pt x="207972" y="78813"/>
                    <a:pt x="207726" y="83733"/>
                  </a:cubicBezTo>
                  <a:lnTo>
                    <a:pt x="207726" y="111442"/>
                  </a:lnTo>
                  <a:lnTo>
                    <a:pt x="205140" y="111442"/>
                  </a:lnTo>
                  <a:cubicBezTo>
                    <a:pt x="200038" y="111442"/>
                    <a:pt x="195903" y="115577"/>
                    <a:pt x="195903" y="120678"/>
                  </a:cubicBezTo>
                  <a:lnTo>
                    <a:pt x="195903" y="151066"/>
                  </a:lnTo>
                  <a:lnTo>
                    <a:pt x="127739" y="151066"/>
                  </a:lnTo>
                  <a:lnTo>
                    <a:pt x="127739" y="107470"/>
                  </a:lnTo>
                  <a:cubicBezTo>
                    <a:pt x="127739" y="102369"/>
                    <a:pt x="123604" y="98234"/>
                    <a:pt x="118503" y="98234"/>
                  </a:cubicBezTo>
                  <a:lnTo>
                    <a:pt x="115362" y="98234"/>
                  </a:lnTo>
                  <a:lnTo>
                    <a:pt x="115362" y="42816"/>
                  </a:lnTo>
                  <a:cubicBezTo>
                    <a:pt x="115362" y="37715"/>
                    <a:pt x="111227" y="33580"/>
                    <a:pt x="106126" y="33580"/>
                  </a:cubicBezTo>
                  <a:lnTo>
                    <a:pt x="71120" y="33580"/>
                  </a:lnTo>
                  <a:lnTo>
                    <a:pt x="71120" y="5316"/>
                  </a:lnTo>
                  <a:cubicBezTo>
                    <a:pt x="70127" y="1516"/>
                    <a:pt x="66242" y="-760"/>
                    <a:pt x="62441" y="233"/>
                  </a:cubicBezTo>
                  <a:cubicBezTo>
                    <a:pt x="59952" y="883"/>
                    <a:pt x="58008" y="2827"/>
                    <a:pt x="57358" y="5316"/>
                  </a:cubicBezTo>
                  <a:lnTo>
                    <a:pt x="57358" y="34318"/>
                  </a:lnTo>
                  <a:lnTo>
                    <a:pt x="21244" y="34318"/>
                  </a:lnTo>
                  <a:cubicBezTo>
                    <a:pt x="16143" y="34318"/>
                    <a:pt x="12007" y="38454"/>
                    <a:pt x="12007" y="43555"/>
                  </a:cubicBezTo>
                  <a:lnTo>
                    <a:pt x="12007" y="98973"/>
                  </a:lnTo>
                  <a:lnTo>
                    <a:pt x="9236" y="98973"/>
                  </a:lnTo>
                  <a:cubicBezTo>
                    <a:pt x="4135" y="98973"/>
                    <a:pt x="0" y="103108"/>
                    <a:pt x="0" y="108209"/>
                  </a:cubicBezTo>
                  <a:lnTo>
                    <a:pt x="0" y="266613"/>
                  </a:lnTo>
                  <a:cubicBezTo>
                    <a:pt x="0" y="271714"/>
                    <a:pt x="4135" y="275849"/>
                    <a:pt x="9236" y="275849"/>
                  </a:cubicBezTo>
                  <a:lnTo>
                    <a:pt x="118872" y="275849"/>
                  </a:lnTo>
                  <a:cubicBezTo>
                    <a:pt x="119453" y="275945"/>
                    <a:pt x="120046" y="275945"/>
                    <a:pt x="120627" y="275849"/>
                  </a:cubicBezTo>
                  <a:lnTo>
                    <a:pt x="280970" y="275849"/>
                  </a:lnTo>
                  <a:cubicBezTo>
                    <a:pt x="285896" y="275856"/>
                    <a:pt x="289960" y="271995"/>
                    <a:pt x="290207" y="267075"/>
                  </a:cubicBezTo>
                  <a:lnTo>
                    <a:pt x="290207" y="120217"/>
                  </a:lnTo>
                  <a:cubicBezTo>
                    <a:pt x="289960" y="115296"/>
                    <a:pt x="285896" y="111436"/>
                    <a:pt x="280970" y="111442"/>
                  </a:cubicBezTo>
                  <a:close/>
                  <a:moveTo>
                    <a:pt x="29649" y="51960"/>
                  </a:moveTo>
                  <a:lnTo>
                    <a:pt x="97721" y="51960"/>
                  </a:lnTo>
                  <a:lnTo>
                    <a:pt x="97721" y="98604"/>
                  </a:lnTo>
                  <a:lnTo>
                    <a:pt x="29649" y="98604"/>
                  </a:lnTo>
                  <a:close/>
                  <a:moveTo>
                    <a:pt x="109728" y="257746"/>
                  </a:moveTo>
                  <a:lnTo>
                    <a:pt x="17364" y="257746"/>
                  </a:lnTo>
                  <a:lnTo>
                    <a:pt x="17364" y="116245"/>
                  </a:lnTo>
                  <a:lnTo>
                    <a:pt x="109728" y="116245"/>
                  </a:lnTo>
                  <a:close/>
                  <a:moveTo>
                    <a:pt x="195441" y="257746"/>
                  </a:moveTo>
                  <a:lnTo>
                    <a:pt x="127831" y="257746"/>
                  </a:lnTo>
                  <a:lnTo>
                    <a:pt x="127831" y="168246"/>
                  </a:lnTo>
                  <a:lnTo>
                    <a:pt x="195903" y="168246"/>
                  </a:lnTo>
                  <a:close/>
                  <a:moveTo>
                    <a:pt x="225367" y="92969"/>
                  </a:moveTo>
                  <a:lnTo>
                    <a:pt x="259542" y="92969"/>
                  </a:lnTo>
                  <a:lnTo>
                    <a:pt x="259542" y="111442"/>
                  </a:lnTo>
                  <a:lnTo>
                    <a:pt x="225367" y="111442"/>
                  </a:lnTo>
                  <a:close/>
                  <a:moveTo>
                    <a:pt x="271549" y="257746"/>
                  </a:moveTo>
                  <a:lnTo>
                    <a:pt x="213452" y="257746"/>
                  </a:lnTo>
                  <a:lnTo>
                    <a:pt x="213452" y="129084"/>
                  </a:lnTo>
                  <a:lnTo>
                    <a:pt x="272196" y="129084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56"/>
            <p:cNvSpPr/>
            <p:nvPr/>
          </p:nvSpPr>
          <p:spPr>
            <a:xfrm>
              <a:off x="617120" y="378320"/>
              <a:ext cx="60405" cy="14131"/>
            </a:xfrm>
            <a:custGeom>
              <a:rect b="b" l="l" r="r" t="t"/>
              <a:pathLst>
                <a:path extrusionOk="0" h="14131" w="60405">
                  <a:moveTo>
                    <a:pt x="53294" y="0"/>
                  </a:moveTo>
                  <a:lnTo>
                    <a:pt x="7112" y="0"/>
                  </a:lnTo>
                  <a:cubicBezTo>
                    <a:pt x="3220" y="0"/>
                    <a:pt x="51" y="3128"/>
                    <a:pt x="0" y="7020"/>
                  </a:cubicBezTo>
                  <a:cubicBezTo>
                    <a:pt x="50" y="10927"/>
                    <a:pt x="3205" y="14082"/>
                    <a:pt x="7112" y="14132"/>
                  </a:cubicBezTo>
                  <a:lnTo>
                    <a:pt x="53294" y="14132"/>
                  </a:lnTo>
                  <a:cubicBezTo>
                    <a:pt x="57201" y="14082"/>
                    <a:pt x="60356" y="10927"/>
                    <a:pt x="60406" y="7020"/>
                  </a:cubicBezTo>
                  <a:cubicBezTo>
                    <a:pt x="60355" y="3128"/>
                    <a:pt x="57186" y="0"/>
                    <a:pt x="53294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56"/>
            <p:cNvSpPr/>
            <p:nvPr/>
          </p:nvSpPr>
          <p:spPr>
            <a:xfrm>
              <a:off x="625362" y="311679"/>
              <a:ext cx="42488" cy="14224"/>
            </a:xfrm>
            <a:custGeom>
              <a:rect b="b" l="l" r="r" t="t"/>
              <a:pathLst>
                <a:path extrusionOk="0" h="14224" w="42488">
                  <a:moveTo>
                    <a:pt x="36185" y="47"/>
                  </a:moveTo>
                  <a:lnTo>
                    <a:pt x="7922" y="47"/>
                  </a:lnTo>
                  <a:cubicBezTo>
                    <a:pt x="4019" y="-400"/>
                    <a:pt x="494" y="2401"/>
                    <a:pt x="47" y="6303"/>
                  </a:cubicBezTo>
                  <a:cubicBezTo>
                    <a:pt x="-400" y="10206"/>
                    <a:pt x="2401" y="13731"/>
                    <a:pt x="6304" y="14178"/>
                  </a:cubicBezTo>
                  <a:cubicBezTo>
                    <a:pt x="6841" y="14240"/>
                    <a:pt x="7384" y="14240"/>
                    <a:pt x="7922" y="14178"/>
                  </a:cubicBezTo>
                  <a:lnTo>
                    <a:pt x="36185" y="14178"/>
                  </a:lnTo>
                  <a:cubicBezTo>
                    <a:pt x="40087" y="13731"/>
                    <a:pt x="42889" y="10206"/>
                    <a:pt x="42442" y="6303"/>
                  </a:cubicBezTo>
                  <a:cubicBezTo>
                    <a:pt x="42065" y="3017"/>
                    <a:pt x="39472" y="423"/>
                    <a:pt x="36185" y="47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56"/>
            <p:cNvSpPr/>
            <p:nvPr/>
          </p:nvSpPr>
          <p:spPr>
            <a:xfrm>
              <a:off x="617213" y="405290"/>
              <a:ext cx="60221" cy="14039"/>
            </a:xfrm>
            <a:custGeom>
              <a:rect b="b" l="l" r="r" t="t"/>
              <a:pathLst>
                <a:path extrusionOk="0" h="14039" w="60221">
                  <a:moveTo>
                    <a:pt x="53201" y="0"/>
                  </a:moveTo>
                  <a:lnTo>
                    <a:pt x="7020" y="0"/>
                  </a:lnTo>
                  <a:cubicBezTo>
                    <a:pt x="3143" y="0"/>
                    <a:pt x="0" y="3143"/>
                    <a:pt x="0" y="7020"/>
                  </a:cubicBezTo>
                  <a:cubicBezTo>
                    <a:pt x="0" y="10896"/>
                    <a:pt x="3143" y="14039"/>
                    <a:pt x="7020" y="14039"/>
                  </a:cubicBezTo>
                  <a:lnTo>
                    <a:pt x="53201" y="14039"/>
                  </a:lnTo>
                  <a:cubicBezTo>
                    <a:pt x="57078" y="14039"/>
                    <a:pt x="60221" y="10896"/>
                    <a:pt x="60221" y="7020"/>
                  </a:cubicBezTo>
                  <a:cubicBezTo>
                    <a:pt x="60221" y="3143"/>
                    <a:pt x="57078" y="0"/>
                    <a:pt x="53201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56"/>
            <p:cNvSpPr/>
            <p:nvPr/>
          </p:nvSpPr>
          <p:spPr>
            <a:xfrm>
              <a:off x="617213" y="432260"/>
              <a:ext cx="60221" cy="14039"/>
            </a:xfrm>
            <a:custGeom>
              <a:rect b="b" l="l" r="r" t="t"/>
              <a:pathLst>
                <a:path extrusionOk="0" h="14039" w="60221">
                  <a:moveTo>
                    <a:pt x="53201" y="0"/>
                  </a:moveTo>
                  <a:lnTo>
                    <a:pt x="7020" y="0"/>
                  </a:lnTo>
                  <a:cubicBezTo>
                    <a:pt x="3143" y="0"/>
                    <a:pt x="0" y="3143"/>
                    <a:pt x="0" y="7020"/>
                  </a:cubicBezTo>
                  <a:cubicBezTo>
                    <a:pt x="0" y="10896"/>
                    <a:pt x="3143" y="14039"/>
                    <a:pt x="7020" y="14039"/>
                  </a:cubicBezTo>
                  <a:lnTo>
                    <a:pt x="53201" y="14039"/>
                  </a:lnTo>
                  <a:cubicBezTo>
                    <a:pt x="57078" y="14039"/>
                    <a:pt x="60221" y="10896"/>
                    <a:pt x="60221" y="7020"/>
                  </a:cubicBezTo>
                  <a:cubicBezTo>
                    <a:pt x="60221" y="3143"/>
                    <a:pt x="57078" y="0"/>
                    <a:pt x="53201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56"/>
            <p:cNvSpPr/>
            <p:nvPr/>
          </p:nvSpPr>
          <p:spPr>
            <a:xfrm>
              <a:off x="617213" y="459231"/>
              <a:ext cx="60221" cy="14039"/>
            </a:xfrm>
            <a:custGeom>
              <a:rect b="b" l="l" r="r" t="t"/>
              <a:pathLst>
                <a:path extrusionOk="0" h="14039" w="60221">
                  <a:moveTo>
                    <a:pt x="53201" y="0"/>
                  </a:moveTo>
                  <a:lnTo>
                    <a:pt x="7020" y="0"/>
                  </a:lnTo>
                  <a:cubicBezTo>
                    <a:pt x="3143" y="0"/>
                    <a:pt x="0" y="3143"/>
                    <a:pt x="0" y="7020"/>
                  </a:cubicBezTo>
                  <a:cubicBezTo>
                    <a:pt x="0" y="10896"/>
                    <a:pt x="3143" y="14039"/>
                    <a:pt x="7020" y="14039"/>
                  </a:cubicBezTo>
                  <a:lnTo>
                    <a:pt x="53201" y="14039"/>
                  </a:lnTo>
                  <a:cubicBezTo>
                    <a:pt x="57078" y="14039"/>
                    <a:pt x="60221" y="10896"/>
                    <a:pt x="60221" y="7020"/>
                  </a:cubicBezTo>
                  <a:cubicBezTo>
                    <a:pt x="60221" y="3143"/>
                    <a:pt x="57078" y="0"/>
                    <a:pt x="53201" y="0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56"/>
            <p:cNvSpPr/>
            <p:nvPr/>
          </p:nvSpPr>
          <p:spPr>
            <a:xfrm>
              <a:off x="806835" y="405290"/>
              <a:ext cx="38608" cy="14039"/>
            </a:xfrm>
            <a:custGeom>
              <a:rect b="b" l="l" r="r" t="t"/>
              <a:pathLst>
                <a:path extrusionOk="0" h="14039" w="38608">
                  <a:moveTo>
                    <a:pt x="7020" y="14039"/>
                  </a:moveTo>
                  <a:lnTo>
                    <a:pt x="31588" y="14039"/>
                  </a:lnTo>
                  <a:cubicBezTo>
                    <a:pt x="35465" y="14039"/>
                    <a:pt x="38608" y="10896"/>
                    <a:pt x="38608" y="7020"/>
                  </a:cubicBezTo>
                  <a:cubicBezTo>
                    <a:pt x="38608" y="3143"/>
                    <a:pt x="35465" y="0"/>
                    <a:pt x="31588" y="0"/>
                  </a:cubicBezTo>
                  <a:lnTo>
                    <a:pt x="7020" y="0"/>
                  </a:lnTo>
                  <a:cubicBezTo>
                    <a:pt x="3143" y="0"/>
                    <a:pt x="0" y="3143"/>
                    <a:pt x="0" y="7020"/>
                  </a:cubicBezTo>
                  <a:cubicBezTo>
                    <a:pt x="0" y="10896"/>
                    <a:pt x="3143" y="14039"/>
                    <a:pt x="7020" y="14039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56"/>
            <p:cNvSpPr/>
            <p:nvPr/>
          </p:nvSpPr>
          <p:spPr>
            <a:xfrm>
              <a:off x="806835" y="432260"/>
              <a:ext cx="38608" cy="14039"/>
            </a:xfrm>
            <a:custGeom>
              <a:rect b="b" l="l" r="r" t="t"/>
              <a:pathLst>
                <a:path extrusionOk="0" h="14039" w="38608">
                  <a:moveTo>
                    <a:pt x="7020" y="14039"/>
                  </a:moveTo>
                  <a:lnTo>
                    <a:pt x="31588" y="14039"/>
                  </a:lnTo>
                  <a:cubicBezTo>
                    <a:pt x="35465" y="14039"/>
                    <a:pt x="38608" y="10896"/>
                    <a:pt x="38608" y="7020"/>
                  </a:cubicBezTo>
                  <a:cubicBezTo>
                    <a:pt x="38608" y="3143"/>
                    <a:pt x="35465" y="0"/>
                    <a:pt x="31588" y="0"/>
                  </a:cubicBezTo>
                  <a:lnTo>
                    <a:pt x="7020" y="0"/>
                  </a:lnTo>
                  <a:cubicBezTo>
                    <a:pt x="3143" y="0"/>
                    <a:pt x="0" y="3143"/>
                    <a:pt x="0" y="7020"/>
                  </a:cubicBezTo>
                  <a:cubicBezTo>
                    <a:pt x="0" y="10896"/>
                    <a:pt x="3143" y="14039"/>
                    <a:pt x="7020" y="14039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56"/>
            <p:cNvSpPr/>
            <p:nvPr/>
          </p:nvSpPr>
          <p:spPr>
            <a:xfrm>
              <a:off x="806835" y="459231"/>
              <a:ext cx="38608" cy="14039"/>
            </a:xfrm>
            <a:custGeom>
              <a:rect b="b" l="l" r="r" t="t"/>
              <a:pathLst>
                <a:path extrusionOk="0" h="14039" w="38608">
                  <a:moveTo>
                    <a:pt x="7020" y="14039"/>
                  </a:moveTo>
                  <a:lnTo>
                    <a:pt x="31588" y="14039"/>
                  </a:lnTo>
                  <a:cubicBezTo>
                    <a:pt x="35465" y="14039"/>
                    <a:pt x="38608" y="10896"/>
                    <a:pt x="38608" y="7020"/>
                  </a:cubicBezTo>
                  <a:cubicBezTo>
                    <a:pt x="38608" y="3143"/>
                    <a:pt x="35465" y="0"/>
                    <a:pt x="31588" y="0"/>
                  </a:cubicBezTo>
                  <a:lnTo>
                    <a:pt x="7020" y="0"/>
                  </a:lnTo>
                  <a:cubicBezTo>
                    <a:pt x="3143" y="0"/>
                    <a:pt x="0" y="3143"/>
                    <a:pt x="0" y="7020"/>
                  </a:cubicBezTo>
                  <a:cubicBezTo>
                    <a:pt x="0" y="10896"/>
                    <a:pt x="3143" y="14039"/>
                    <a:pt x="7020" y="14039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56"/>
            <p:cNvSpPr/>
            <p:nvPr/>
          </p:nvSpPr>
          <p:spPr>
            <a:xfrm>
              <a:off x="726017" y="432260"/>
              <a:ext cx="38053" cy="14039"/>
            </a:xfrm>
            <a:custGeom>
              <a:rect b="b" l="l" r="r" t="t"/>
              <a:pathLst>
                <a:path extrusionOk="0" h="14039" w="38053">
                  <a:moveTo>
                    <a:pt x="7020" y="14039"/>
                  </a:moveTo>
                  <a:lnTo>
                    <a:pt x="31034" y="14039"/>
                  </a:lnTo>
                  <a:cubicBezTo>
                    <a:pt x="34911" y="14039"/>
                    <a:pt x="38054" y="10896"/>
                    <a:pt x="38054" y="7020"/>
                  </a:cubicBezTo>
                  <a:cubicBezTo>
                    <a:pt x="38054" y="3143"/>
                    <a:pt x="34911" y="0"/>
                    <a:pt x="31034" y="0"/>
                  </a:cubicBezTo>
                  <a:lnTo>
                    <a:pt x="7020" y="0"/>
                  </a:lnTo>
                  <a:cubicBezTo>
                    <a:pt x="3143" y="0"/>
                    <a:pt x="0" y="3143"/>
                    <a:pt x="0" y="7020"/>
                  </a:cubicBezTo>
                  <a:cubicBezTo>
                    <a:pt x="0" y="10896"/>
                    <a:pt x="3143" y="14039"/>
                    <a:pt x="7020" y="14039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56"/>
            <p:cNvSpPr/>
            <p:nvPr/>
          </p:nvSpPr>
          <p:spPr>
            <a:xfrm>
              <a:off x="726017" y="459231"/>
              <a:ext cx="38053" cy="14039"/>
            </a:xfrm>
            <a:custGeom>
              <a:rect b="b" l="l" r="r" t="t"/>
              <a:pathLst>
                <a:path extrusionOk="0" h="14039" w="38053">
                  <a:moveTo>
                    <a:pt x="7020" y="14039"/>
                  </a:moveTo>
                  <a:lnTo>
                    <a:pt x="31034" y="14039"/>
                  </a:lnTo>
                  <a:cubicBezTo>
                    <a:pt x="34911" y="14039"/>
                    <a:pt x="38054" y="10896"/>
                    <a:pt x="38054" y="7020"/>
                  </a:cubicBezTo>
                  <a:cubicBezTo>
                    <a:pt x="38054" y="3143"/>
                    <a:pt x="34911" y="0"/>
                    <a:pt x="31034" y="0"/>
                  </a:cubicBezTo>
                  <a:lnTo>
                    <a:pt x="7020" y="0"/>
                  </a:lnTo>
                  <a:cubicBezTo>
                    <a:pt x="3143" y="0"/>
                    <a:pt x="0" y="3143"/>
                    <a:pt x="0" y="7020"/>
                  </a:cubicBezTo>
                  <a:cubicBezTo>
                    <a:pt x="0" y="10896"/>
                    <a:pt x="3143" y="14039"/>
                    <a:pt x="7020" y="14039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9" name="Google Shape;1039;p56"/>
          <p:cNvGrpSpPr/>
          <p:nvPr/>
        </p:nvGrpSpPr>
        <p:grpSpPr>
          <a:xfrm>
            <a:off x="6817241" y="1797357"/>
            <a:ext cx="242322" cy="239897"/>
            <a:chOff x="5164944" y="914189"/>
            <a:chExt cx="3921061" cy="3881829"/>
          </a:xfrm>
        </p:grpSpPr>
        <p:sp>
          <p:nvSpPr>
            <p:cNvPr id="1040" name="Google Shape;1040;p56"/>
            <p:cNvSpPr/>
            <p:nvPr/>
          </p:nvSpPr>
          <p:spPr>
            <a:xfrm>
              <a:off x="5483609" y="914189"/>
              <a:ext cx="2405211" cy="824748"/>
            </a:xfrm>
            <a:custGeom>
              <a:rect b="b" l="l" r="r" t="t"/>
              <a:pathLst>
                <a:path extrusionOk="0" h="824748" w="2405211">
                  <a:moveTo>
                    <a:pt x="1467462" y="824749"/>
                  </a:moveTo>
                  <a:cubicBezTo>
                    <a:pt x="1242863" y="824749"/>
                    <a:pt x="1035504" y="739804"/>
                    <a:pt x="848337" y="663220"/>
                  </a:cubicBezTo>
                  <a:cubicBezTo>
                    <a:pt x="563635" y="546539"/>
                    <a:pt x="379517" y="480977"/>
                    <a:pt x="191398" y="598608"/>
                  </a:cubicBezTo>
                  <a:cubicBezTo>
                    <a:pt x="133225" y="635365"/>
                    <a:pt x="56197" y="618118"/>
                    <a:pt x="19351" y="560087"/>
                  </a:cubicBezTo>
                  <a:cubicBezTo>
                    <a:pt x="-8568" y="516115"/>
                    <a:pt x="-6088" y="459452"/>
                    <a:pt x="25568" y="418076"/>
                  </a:cubicBezTo>
                  <a:cubicBezTo>
                    <a:pt x="466766" y="-168560"/>
                    <a:pt x="943302" y="-6081"/>
                    <a:pt x="1326111" y="124473"/>
                  </a:cubicBezTo>
                  <a:cubicBezTo>
                    <a:pt x="1645008" y="233267"/>
                    <a:pt x="1920471" y="327144"/>
                    <a:pt x="2197649" y="81335"/>
                  </a:cubicBezTo>
                  <a:cubicBezTo>
                    <a:pt x="2249093" y="35674"/>
                    <a:pt x="2327903" y="40260"/>
                    <a:pt x="2373681" y="91579"/>
                  </a:cubicBezTo>
                  <a:cubicBezTo>
                    <a:pt x="2412790" y="135433"/>
                    <a:pt x="2415848" y="200597"/>
                    <a:pt x="2381005" y="247900"/>
                  </a:cubicBezTo>
                  <a:cubicBezTo>
                    <a:pt x="2054012" y="692675"/>
                    <a:pt x="1747402" y="824749"/>
                    <a:pt x="1467462" y="824749"/>
                  </a:cubicBezTo>
                  <a:close/>
                  <a:moveTo>
                    <a:pt x="527250" y="299019"/>
                  </a:moveTo>
                  <a:cubicBezTo>
                    <a:pt x="671649" y="321823"/>
                    <a:pt x="811571" y="379214"/>
                    <a:pt x="943111" y="433088"/>
                  </a:cubicBezTo>
                  <a:cubicBezTo>
                    <a:pt x="1231242" y="551100"/>
                    <a:pt x="1491751" y="657804"/>
                    <a:pt x="1786359" y="485728"/>
                  </a:cubicBezTo>
                  <a:cubicBezTo>
                    <a:pt x="1598812" y="480312"/>
                    <a:pt x="1416599" y="418171"/>
                    <a:pt x="1245720" y="359830"/>
                  </a:cubicBezTo>
                  <a:cubicBezTo>
                    <a:pt x="979496" y="269184"/>
                    <a:pt x="752230" y="191650"/>
                    <a:pt x="527250" y="299019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56"/>
            <p:cNvSpPr/>
            <p:nvPr/>
          </p:nvSpPr>
          <p:spPr>
            <a:xfrm>
              <a:off x="6282416" y="3591962"/>
              <a:ext cx="488822" cy="248754"/>
            </a:xfrm>
            <a:custGeom>
              <a:rect b="b" l="l" r="r" t="t"/>
              <a:pathLst>
                <a:path extrusionOk="0" h="248754" w="488822">
                  <a:moveTo>
                    <a:pt x="364141" y="248755"/>
                  </a:moveTo>
                  <a:lnTo>
                    <a:pt x="124682" y="248755"/>
                  </a:lnTo>
                  <a:cubicBezTo>
                    <a:pt x="55826" y="248755"/>
                    <a:pt x="0" y="193065"/>
                    <a:pt x="0" y="124377"/>
                  </a:cubicBezTo>
                  <a:cubicBezTo>
                    <a:pt x="0" y="55689"/>
                    <a:pt x="55826" y="0"/>
                    <a:pt x="124682" y="0"/>
                  </a:cubicBezTo>
                  <a:lnTo>
                    <a:pt x="364141" y="0"/>
                  </a:lnTo>
                  <a:cubicBezTo>
                    <a:pt x="432997" y="0"/>
                    <a:pt x="488823" y="55689"/>
                    <a:pt x="488823" y="124377"/>
                  </a:cubicBezTo>
                  <a:cubicBezTo>
                    <a:pt x="488823" y="193065"/>
                    <a:pt x="432997" y="248755"/>
                    <a:pt x="364141" y="24875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56"/>
            <p:cNvSpPr/>
            <p:nvPr/>
          </p:nvSpPr>
          <p:spPr>
            <a:xfrm>
              <a:off x="6282416" y="4069518"/>
              <a:ext cx="488822" cy="248755"/>
            </a:xfrm>
            <a:custGeom>
              <a:rect b="b" l="l" r="r" t="t"/>
              <a:pathLst>
                <a:path extrusionOk="0" h="248755" w="488822">
                  <a:moveTo>
                    <a:pt x="364141" y="248755"/>
                  </a:moveTo>
                  <a:lnTo>
                    <a:pt x="124682" y="248755"/>
                  </a:lnTo>
                  <a:cubicBezTo>
                    <a:pt x="55826" y="248755"/>
                    <a:pt x="0" y="193065"/>
                    <a:pt x="0" y="124378"/>
                  </a:cubicBezTo>
                  <a:cubicBezTo>
                    <a:pt x="0" y="55690"/>
                    <a:pt x="55826" y="0"/>
                    <a:pt x="124682" y="0"/>
                  </a:cubicBezTo>
                  <a:lnTo>
                    <a:pt x="364141" y="0"/>
                  </a:lnTo>
                  <a:cubicBezTo>
                    <a:pt x="432997" y="0"/>
                    <a:pt x="488823" y="55690"/>
                    <a:pt x="488823" y="124378"/>
                  </a:cubicBezTo>
                  <a:cubicBezTo>
                    <a:pt x="488823" y="193065"/>
                    <a:pt x="432997" y="248755"/>
                    <a:pt x="364141" y="24875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56"/>
            <p:cNvSpPr/>
            <p:nvPr/>
          </p:nvSpPr>
          <p:spPr>
            <a:xfrm>
              <a:off x="7240536" y="3591962"/>
              <a:ext cx="488823" cy="248754"/>
            </a:xfrm>
            <a:custGeom>
              <a:rect b="b" l="l" r="r" t="t"/>
              <a:pathLst>
                <a:path extrusionOk="0" h="248754" w="488823">
                  <a:moveTo>
                    <a:pt x="363855" y="248755"/>
                  </a:moveTo>
                  <a:lnTo>
                    <a:pt x="124682" y="248755"/>
                  </a:lnTo>
                  <a:cubicBezTo>
                    <a:pt x="55826" y="248755"/>
                    <a:pt x="0" y="193065"/>
                    <a:pt x="0" y="124377"/>
                  </a:cubicBezTo>
                  <a:cubicBezTo>
                    <a:pt x="0" y="55689"/>
                    <a:pt x="55826" y="0"/>
                    <a:pt x="124682" y="0"/>
                  </a:cubicBezTo>
                  <a:lnTo>
                    <a:pt x="364141" y="0"/>
                  </a:lnTo>
                  <a:cubicBezTo>
                    <a:pt x="432997" y="0"/>
                    <a:pt x="488823" y="55689"/>
                    <a:pt x="488823" y="124377"/>
                  </a:cubicBezTo>
                  <a:cubicBezTo>
                    <a:pt x="488823" y="193065"/>
                    <a:pt x="432997" y="248755"/>
                    <a:pt x="364141" y="24875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56"/>
            <p:cNvSpPr/>
            <p:nvPr/>
          </p:nvSpPr>
          <p:spPr>
            <a:xfrm>
              <a:off x="7240536" y="4069518"/>
              <a:ext cx="488823" cy="248755"/>
            </a:xfrm>
            <a:custGeom>
              <a:rect b="b" l="l" r="r" t="t"/>
              <a:pathLst>
                <a:path extrusionOk="0" h="248755" w="488823">
                  <a:moveTo>
                    <a:pt x="363855" y="248755"/>
                  </a:moveTo>
                  <a:lnTo>
                    <a:pt x="124682" y="248755"/>
                  </a:lnTo>
                  <a:cubicBezTo>
                    <a:pt x="55826" y="248755"/>
                    <a:pt x="0" y="193065"/>
                    <a:pt x="0" y="124378"/>
                  </a:cubicBezTo>
                  <a:cubicBezTo>
                    <a:pt x="0" y="55690"/>
                    <a:pt x="55826" y="0"/>
                    <a:pt x="124682" y="0"/>
                  </a:cubicBezTo>
                  <a:lnTo>
                    <a:pt x="364141" y="0"/>
                  </a:lnTo>
                  <a:cubicBezTo>
                    <a:pt x="432997" y="0"/>
                    <a:pt x="488823" y="55690"/>
                    <a:pt x="488823" y="124378"/>
                  </a:cubicBezTo>
                  <a:cubicBezTo>
                    <a:pt x="488823" y="193065"/>
                    <a:pt x="432997" y="248755"/>
                    <a:pt x="364141" y="24875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56"/>
            <p:cNvSpPr/>
            <p:nvPr/>
          </p:nvSpPr>
          <p:spPr>
            <a:xfrm>
              <a:off x="8198085" y="3591962"/>
              <a:ext cx="488823" cy="248754"/>
            </a:xfrm>
            <a:custGeom>
              <a:rect b="b" l="l" r="r" t="t"/>
              <a:pathLst>
                <a:path extrusionOk="0" h="248754" w="488823">
                  <a:moveTo>
                    <a:pt x="364141" y="248755"/>
                  </a:moveTo>
                  <a:lnTo>
                    <a:pt x="124682" y="248755"/>
                  </a:lnTo>
                  <a:cubicBezTo>
                    <a:pt x="55826" y="248755"/>
                    <a:pt x="0" y="193065"/>
                    <a:pt x="0" y="124377"/>
                  </a:cubicBezTo>
                  <a:cubicBezTo>
                    <a:pt x="0" y="55689"/>
                    <a:pt x="55826" y="0"/>
                    <a:pt x="124682" y="0"/>
                  </a:cubicBezTo>
                  <a:lnTo>
                    <a:pt x="364141" y="0"/>
                  </a:lnTo>
                  <a:cubicBezTo>
                    <a:pt x="432997" y="0"/>
                    <a:pt x="488823" y="55689"/>
                    <a:pt x="488823" y="124377"/>
                  </a:cubicBezTo>
                  <a:cubicBezTo>
                    <a:pt x="488823" y="193065"/>
                    <a:pt x="432997" y="248755"/>
                    <a:pt x="364141" y="24875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56"/>
            <p:cNvSpPr/>
            <p:nvPr/>
          </p:nvSpPr>
          <p:spPr>
            <a:xfrm>
              <a:off x="8198085" y="4069518"/>
              <a:ext cx="488823" cy="248755"/>
            </a:xfrm>
            <a:custGeom>
              <a:rect b="b" l="l" r="r" t="t"/>
              <a:pathLst>
                <a:path extrusionOk="0" h="248755" w="488823">
                  <a:moveTo>
                    <a:pt x="364141" y="248755"/>
                  </a:moveTo>
                  <a:lnTo>
                    <a:pt x="124682" y="248755"/>
                  </a:lnTo>
                  <a:cubicBezTo>
                    <a:pt x="55826" y="248755"/>
                    <a:pt x="0" y="193065"/>
                    <a:pt x="0" y="124378"/>
                  </a:cubicBezTo>
                  <a:cubicBezTo>
                    <a:pt x="0" y="55690"/>
                    <a:pt x="55826" y="0"/>
                    <a:pt x="124682" y="0"/>
                  </a:cubicBezTo>
                  <a:lnTo>
                    <a:pt x="364141" y="0"/>
                  </a:lnTo>
                  <a:cubicBezTo>
                    <a:pt x="432997" y="0"/>
                    <a:pt x="488823" y="55690"/>
                    <a:pt x="488823" y="124378"/>
                  </a:cubicBezTo>
                  <a:cubicBezTo>
                    <a:pt x="488823" y="193065"/>
                    <a:pt x="432997" y="248755"/>
                    <a:pt x="364141" y="248755"/>
                  </a:cubicBez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56"/>
            <p:cNvSpPr/>
            <p:nvPr/>
          </p:nvSpPr>
          <p:spPr>
            <a:xfrm>
              <a:off x="5164944" y="1681357"/>
              <a:ext cx="3921061" cy="3114661"/>
            </a:xfrm>
            <a:custGeom>
              <a:rect b="b" l="l" r="r" t="t"/>
              <a:pathLst>
                <a:path extrusionOk="0" h="3114661" w="3921061">
                  <a:moveTo>
                    <a:pt x="3796379" y="3114662"/>
                  </a:moveTo>
                  <a:lnTo>
                    <a:pt x="124682" y="3114662"/>
                  </a:lnTo>
                  <a:cubicBezTo>
                    <a:pt x="55822" y="3114662"/>
                    <a:pt x="0" y="3058972"/>
                    <a:pt x="0" y="2990284"/>
                  </a:cubicBezTo>
                  <a:lnTo>
                    <a:pt x="0" y="1748791"/>
                  </a:lnTo>
                  <a:cubicBezTo>
                    <a:pt x="4" y="1743099"/>
                    <a:pt x="418" y="1737417"/>
                    <a:pt x="1238" y="1731783"/>
                  </a:cubicBezTo>
                  <a:lnTo>
                    <a:pt x="230696" y="106990"/>
                  </a:lnTo>
                  <a:cubicBezTo>
                    <a:pt x="239400" y="45486"/>
                    <a:pt x="292256" y="-183"/>
                    <a:pt x="354521" y="1"/>
                  </a:cubicBezTo>
                  <a:lnTo>
                    <a:pt x="736568" y="1"/>
                  </a:lnTo>
                  <a:cubicBezTo>
                    <a:pt x="795484" y="-116"/>
                    <a:pt x="846428" y="40951"/>
                    <a:pt x="858679" y="98438"/>
                  </a:cubicBezTo>
                  <a:lnTo>
                    <a:pt x="1127570" y="1390671"/>
                  </a:lnTo>
                  <a:lnTo>
                    <a:pt x="1812798" y="946561"/>
                  </a:lnTo>
                  <a:cubicBezTo>
                    <a:pt x="1870548" y="909143"/>
                    <a:pt x="1947767" y="925515"/>
                    <a:pt x="1985277" y="983124"/>
                  </a:cubicBezTo>
                  <a:cubicBezTo>
                    <a:pt x="1998440" y="1003353"/>
                    <a:pt x="2005432" y="1026965"/>
                    <a:pt x="2005393" y="1051080"/>
                  </a:cubicBezTo>
                  <a:lnTo>
                    <a:pt x="2005393" y="1381455"/>
                  </a:lnTo>
                  <a:lnTo>
                    <a:pt x="2780253" y="946466"/>
                  </a:lnTo>
                  <a:cubicBezTo>
                    <a:pt x="2840231" y="912725"/>
                    <a:pt x="2916279" y="933876"/>
                    <a:pt x="2950102" y="993709"/>
                  </a:cubicBezTo>
                  <a:cubicBezTo>
                    <a:pt x="2960637" y="1012351"/>
                    <a:pt x="2966180" y="1033388"/>
                    <a:pt x="2966180" y="1054786"/>
                  </a:cubicBezTo>
                  <a:lnTo>
                    <a:pt x="2966180" y="1383165"/>
                  </a:lnTo>
                  <a:lnTo>
                    <a:pt x="3734372" y="943140"/>
                  </a:lnTo>
                  <a:cubicBezTo>
                    <a:pt x="3794017" y="908925"/>
                    <a:pt x="3870179" y="929430"/>
                    <a:pt x="3904479" y="988929"/>
                  </a:cubicBezTo>
                  <a:cubicBezTo>
                    <a:pt x="3915366" y="1007809"/>
                    <a:pt x="3921081" y="1029207"/>
                    <a:pt x="3921062" y="1050985"/>
                  </a:cubicBezTo>
                  <a:lnTo>
                    <a:pt x="3921062" y="2990284"/>
                  </a:lnTo>
                  <a:cubicBezTo>
                    <a:pt x="3921062" y="3058972"/>
                    <a:pt x="3865236" y="3114662"/>
                    <a:pt x="3796379" y="3114662"/>
                  </a:cubicBezTo>
                  <a:close/>
                  <a:moveTo>
                    <a:pt x="249365" y="2865907"/>
                  </a:moveTo>
                  <a:lnTo>
                    <a:pt x="3671697" y="2865907"/>
                  </a:lnTo>
                  <a:lnTo>
                    <a:pt x="3671697" y="1265344"/>
                  </a:lnTo>
                  <a:lnTo>
                    <a:pt x="2903506" y="1705273"/>
                  </a:lnTo>
                  <a:cubicBezTo>
                    <a:pt x="2843860" y="1739489"/>
                    <a:pt x="2767698" y="1718984"/>
                    <a:pt x="2733399" y="1659484"/>
                  </a:cubicBezTo>
                  <a:cubicBezTo>
                    <a:pt x="2722512" y="1640604"/>
                    <a:pt x="2716797" y="1619206"/>
                    <a:pt x="2716816" y="1597428"/>
                  </a:cubicBezTo>
                  <a:lnTo>
                    <a:pt x="2716816" y="1266959"/>
                  </a:lnTo>
                  <a:lnTo>
                    <a:pt x="1941862" y="1702042"/>
                  </a:lnTo>
                  <a:cubicBezTo>
                    <a:pt x="1881854" y="1735735"/>
                    <a:pt x="1805826" y="1714518"/>
                    <a:pt x="1772050" y="1654648"/>
                  </a:cubicBezTo>
                  <a:cubicBezTo>
                    <a:pt x="1761544" y="1636024"/>
                    <a:pt x="1756029" y="1615007"/>
                    <a:pt x="1756029" y="1593628"/>
                  </a:cubicBezTo>
                  <a:lnTo>
                    <a:pt x="1756029" y="1279596"/>
                  </a:lnTo>
                  <a:lnTo>
                    <a:pt x="1110520" y="1697671"/>
                  </a:lnTo>
                  <a:cubicBezTo>
                    <a:pt x="1052846" y="1735298"/>
                    <a:pt x="975512" y="1719155"/>
                    <a:pt x="937798" y="1661622"/>
                  </a:cubicBezTo>
                  <a:cubicBezTo>
                    <a:pt x="929216" y="1648529"/>
                    <a:pt x="923185" y="1633934"/>
                    <a:pt x="920020" y="1618617"/>
                  </a:cubicBezTo>
                  <a:lnTo>
                    <a:pt x="634270" y="247900"/>
                  </a:lnTo>
                  <a:lnTo>
                    <a:pt x="462534" y="247900"/>
                  </a:lnTo>
                  <a:lnTo>
                    <a:pt x="249365" y="1757532"/>
                  </a:lnTo>
                  <a:close/>
                </a:path>
              </a:pathLst>
            </a:custGeom>
            <a:solidFill>
              <a:srgbClr val="2AB5E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8" name="Google Shape;1048;p56"/>
          <p:cNvSpPr txBox="1"/>
          <p:nvPr/>
        </p:nvSpPr>
        <p:spPr>
          <a:xfrm>
            <a:off x="6725157" y="2157574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105780"/>
                </a:solidFill>
                <a:latin typeface="Arial"/>
                <a:ea typeface="Arial"/>
                <a:cs typeface="Arial"/>
                <a:sym typeface="Arial"/>
              </a:rPr>
              <a:t>Industry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56"/>
          <p:cNvSpPr/>
          <p:nvPr/>
        </p:nvSpPr>
        <p:spPr>
          <a:xfrm>
            <a:off x="7642632" y="1791750"/>
            <a:ext cx="175148" cy="250806"/>
          </a:xfrm>
          <a:custGeom>
            <a:rect b="b" l="l" r="r" t="t"/>
            <a:pathLst>
              <a:path extrusionOk="0" h="9136" w="7720">
                <a:moveTo>
                  <a:pt x="2446" y="953"/>
                </a:moveTo>
                <a:cubicBezTo>
                  <a:pt x="2336" y="953"/>
                  <a:pt x="2249" y="1041"/>
                  <a:pt x="2249" y="1151"/>
                </a:cubicBezTo>
                <a:cubicBezTo>
                  <a:pt x="2249" y="1261"/>
                  <a:pt x="2336" y="1347"/>
                  <a:pt x="2446" y="1347"/>
                </a:cubicBezTo>
                <a:lnTo>
                  <a:pt x="3459" y="1347"/>
                </a:lnTo>
                <a:cubicBezTo>
                  <a:pt x="3569" y="1347"/>
                  <a:pt x="3657" y="1259"/>
                  <a:pt x="3657" y="1151"/>
                </a:cubicBezTo>
                <a:cubicBezTo>
                  <a:pt x="3657" y="1041"/>
                  <a:pt x="3569" y="953"/>
                  <a:pt x="3459" y="953"/>
                </a:cubicBezTo>
                <a:close/>
                <a:moveTo>
                  <a:pt x="4311" y="953"/>
                </a:moveTo>
                <a:cubicBezTo>
                  <a:pt x="4201" y="953"/>
                  <a:pt x="4114" y="1041"/>
                  <a:pt x="4114" y="1151"/>
                </a:cubicBezTo>
                <a:cubicBezTo>
                  <a:pt x="4114" y="1261"/>
                  <a:pt x="4201" y="1347"/>
                  <a:pt x="4311" y="1347"/>
                </a:cubicBezTo>
                <a:lnTo>
                  <a:pt x="5324" y="1347"/>
                </a:lnTo>
                <a:cubicBezTo>
                  <a:pt x="5434" y="1347"/>
                  <a:pt x="5522" y="1259"/>
                  <a:pt x="5522" y="1151"/>
                </a:cubicBezTo>
                <a:cubicBezTo>
                  <a:pt x="5522" y="1041"/>
                  <a:pt x="5433" y="953"/>
                  <a:pt x="5324" y="953"/>
                </a:cubicBezTo>
                <a:close/>
                <a:moveTo>
                  <a:pt x="5921" y="616"/>
                </a:moveTo>
                <a:lnTo>
                  <a:pt x="5921" y="1684"/>
                </a:lnTo>
                <a:lnTo>
                  <a:pt x="1802" y="1684"/>
                </a:lnTo>
                <a:lnTo>
                  <a:pt x="1802" y="616"/>
                </a:lnTo>
                <a:close/>
                <a:moveTo>
                  <a:pt x="1496" y="3390"/>
                </a:moveTo>
                <a:cubicBezTo>
                  <a:pt x="1386" y="3390"/>
                  <a:pt x="1298" y="3478"/>
                  <a:pt x="1298" y="3588"/>
                </a:cubicBezTo>
                <a:cubicBezTo>
                  <a:pt x="1298" y="3698"/>
                  <a:pt x="1386" y="3785"/>
                  <a:pt x="1496" y="3785"/>
                </a:cubicBezTo>
                <a:lnTo>
                  <a:pt x="2172" y="3785"/>
                </a:lnTo>
                <a:cubicBezTo>
                  <a:pt x="2280" y="3785"/>
                  <a:pt x="2368" y="3698"/>
                  <a:pt x="2368" y="3588"/>
                </a:cubicBezTo>
                <a:cubicBezTo>
                  <a:pt x="2368" y="3479"/>
                  <a:pt x="2280" y="3392"/>
                  <a:pt x="2172" y="3390"/>
                </a:cubicBezTo>
                <a:close/>
                <a:moveTo>
                  <a:pt x="3524" y="3390"/>
                </a:moveTo>
                <a:cubicBezTo>
                  <a:pt x="3414" y="3390"/>
                  <a:pt x="3327" y="3478"/>
                  <a:pt x="3327" y="3588"/>
                </a:cubicBezTo>
                <a:cubicBezTo>
                  <a:pt x="3327" y="3698"/>
                  <a:pt x="3414" y="3785"/>
                  <a:pt x="3524" y="3785"/>
                </a:cubicBezTo>
                <a:lnTo>
                  <a:pt x="4200" y="3785"/>
                </a:lnTo>
                <a:cubicBezTo>
                  <a:pt x="4310" y="3785"/>
                  <a:pt x="4396" y="3698"/>
                  <a:pt x="4396" y="3588"/>
                </a:cubicBezTo>
                <a:cubicBezTo>
                  <a:pt x="4396" y="3479"/>
                  <a:pt x="4310" y="3392"/>
                  <a:pt x="4200" y="3390"/>
                </a:cubicBezTo>
                <a:close/>
                <a:moveTo>
                  <a:pt x="5553" y="3392"/>
                </a:moveTo>
                <a:cubicBezTo>
                  <a:pt x="5443" y="3392"/>
                  <a:pt x="5357" y="3478"/>
                  <a:pt x="5357" y="3588"/>
                </a:cubicBezTo>
                <a:cubicBezTo>
                  <a:pt x="5357" y="3698"/>
                  <a:pt x="5443" y="3785"/>
                  <a:pt x="5553" y="3785"/>
                </a:cubicBezTo>
                <a:lnTo>
                  <a:pt x="6228" y="3785"/>
                </a:lnTo>
                <a:cubicBezTo>
                  <a:pt x="6338" y="3785"/>
                  <a:pt x="6424" y="3698"/>
                  <a:pt x="6424" y="3588"/>
                </a:cubicBezTo>
                <a:cubicBezTo>
                  <a:pt x="6424" y="3478"/>
                  <a:pt x="6338" y="3392"/>
                  <a:pt x="6228" y="3392"/>
                </a:cubicBezTo>
                <a:close/>
                <a:moveTo>
                  <a:pt x="1496" y="4064"/>
                </a:moveTo>
                <a:cubicBezTo>
                  <a:pt x="1386" y="4064"/>
                  <a:pt x="1298" y="4152"/>
                  <a:pt x="1298" y="4262"/>
                </a:cubicBezTo>
                <a:cubicBezTo>
                  <a:pt x="1298" y="4372"/>
                  <a:pt x="1386" y="4458"/>
                  <a:pt x="1496" y="4458"/>
                </a:cubicBezTo>
                <a:lnTo>
                  <a:pt x="2172" y="4458"/>
                </a:lnTo>
                <a:cubicBezTo>
                  <a:pt x="2280" y="4458"/>
                  <a:pt x="2368" y="4370"/>
                  <a:pt x="2368" y="4262"/>
                </a:cubicBezTo>
                <a:cubicBezTo>
                  <a:pt x="2368" y="4152"/>
                  <a:pt x="2280" y="4064"/>
                  <a:pt x="2172" y="4064"/>
                </a:cubicBezTo>
                <a:close/>
                <a:moveTo>
                  <a:pt x="3524" y="4064"/>
                </a:moveTo>
                <a:cubicBezTo>
                  <a:pt x="3414" y="4064"/>
                  <a:pt x="3327" y="4152"/>
                  <a:pt x="3327" y="4262"/>
                </a:cubicBezTo>
                <a:cubicBezTo>
                  <a:pt x="3327" y="4372"/>
                  <a:pt x="3414" y="4458"/>
                  <a:pt x="3524" y="4458"/>
                </a:cubicBezTo>
                <a:lnTo>
                  <a:pt x="4200" y="4458"/>
                </a:lnTo>
                <a:cubicBezTo>
                  <a:pt x="4310" y="4458"/>
                  <a:pt x="4396" y="4370"/>
                  <a:pt x="4396" y="4262"/>
                </a:cubicBezTo>
                <a:cubicBezTo>
                  <a:pt x="4396" y="4152"/>
                  <a:pt x="4310" y="4064"/>
                  <a:pt x="4200" y="4064"/>
                </a:cubicBezTo>
                <a:close/>
                <a:moveTo>
                  <a:pt x="5553" y="4064"/>
                </a:moveTo>
                <a:cubicBezTo>
                  <a:pt x="5443" y="4064"/>
                  <a:pt x="5357" y="4152"/>
                  <a:pt x="5357" y="4262"/>
                </a:cubicBezTo>
                <a:cubicBezTo>
                  <a:pt x="5357" y="4372"/>
                  <a:pt x="5443" y="4458"/>
                  <a:pt x="5553" y="4458"/>
                </a:cubicBezTo>
                <a:lnTo>
                  <a:pt x="6228" y="4458"/>
                </a:lnTo>
                <a:cubicBezTo>
                  <a:pt x="6338" y="4458"/>
                  <a:pt x="6426" y="4370"/>
                  <a:pt x="6426" y="4262"/>
                </a:cubicBezTo>
                <a:cubicBezTo>
                  <a:pt x="6426" y="4152"/>
                  <a:pt x="6338" y="4064"/>
                  <a:pt x="6228" y="4064"/>
                </a:cubicBezTo>
                <a:close/>
                <a:moveTo>
                  <a:pt x="1496" y="4737"/>
                </a:moveTo>
                <a:cubicBezTo>
                  <a:pt x="1386" y="4737"/>
                  <a:pt x="1298" y="4825"/>
                  <a:pt x="1298" y="4933"/>
                </a:cubicBezTo>
                <a:cubicBezTo>
                  <a:pt x="1298" y="5043"/>
                  <a:pt x="1386" y="5131"/>
                  <a:pt x="1496" y="5131"/>
                </a:cubicBezTo>
                <a:lnTo>
                  <a:pt x="2172" y="5131"/>
                </a:lnTo>
                <a:cubicBezTo>
                  <a:pt x="2280" y="5131"/>
                  <a:pt x="2368" y="5043"/>
                  <a:pt x="2368" y="4933"/>
                </a:cubicBezTo>
                <a:cubicBezTo>
                  <a:pt x="2368" y="4826"/>
                  <a:pt x="2280" y="4737"/>
                  <a:pt x="2172" y="4737"/>
                </a:cubicBezTo>
                <a:close/>
                <a:moveTo>
                  <a:pt x="3524" y="4737"/>
                </a:moveTo>
                <a:cubicBezTo>
                  <a:pt x="3414" y="4737"/>
                  <a:pt x="3327" y="4825"/>
                  <a:pt x="3327" y="4933"/>
                </a:cubicBezTo>
                <a:cubicBezTo>
                  <a:pt x="3327" y="5043"/>
                  <a:pt x="3414" y="5131"/>
                  <a:pt x="3524" y="5131"/>
                </a:cubicBezTo>
                <a:lnTo>
                  <a:pt x="4200" y="5131"/>
                </a:lnTo>
                <a:cubicBezTo>
                  <a:pt x="4310" y="5131"/>
                  <a:pt x="4396" y="5043"/>
                  <a:pt x="4396" y="4933"/>
                </a:cubicBezTo>
                <a:cubicBezTo>
                  <a:pt x="4396" y="4826"/>
                  <a:pt x="4310" y="4737"/>
                  <a:pt x="4200" y="4737"/>
                </a:cubicBezTo>
                <a:close/>
                <a:moveTo>
                  <a:pt x="5553" y="4737"/>
                </a:moveTo>
                <a:cubicBezTo>
                  <a:pt x="5443" y="4737"/>
                  <a:pt x="5357" y="4825"/>
                  <a:pt x="5357" y="4933"/>
                </a:cubicBezTo>
                <a:cubicBezTo>
                  <a:pt x="5357" y="5043"/>
                  <a:pt x="5443" y="5131"/>
                  <a:pt x="5553" y="5131"/>
                </a:cubicBezTo>
                <a:lnTo>
                  <a:pt x="6228" y="5131"/>
                </a:lnTo>
                <a:cubicBezTo>
                  <a:pt x="6338" y="5131"/>
                  <a:pt x="6426" y="5043"/>
                  <a:pt x="6426" y="4933"/>
                </a:cubicBezTo>
                <a:cubicBezTo>
                  <a:pt x="6426" y="4826"/>
                  <a:pt x="6338" y="4737"/>
                  <a:pt x="6228" y="4737"/>
                </a:cubicBezTo>
                <a:close/>
                <a:moveTo>
                  <a:pt x="1496" y="5410"/>
                </a:moveTo>
                <a:cubicBezTo>
                  <a:pt x="1386" y="5410"/>
                  <a:pt x="1298" y="5497"/>
                  <a:pt x="1298" y="5607"/>
                </a:cubicBezTo>
                <a:cubicBezTo>
                  <a:pt x="1298" y="5717"/>
                  <a:pt x="1386" y="5805"/>
                  <a:pt x="1496" y="5805"/>
                </a:cubicBezTo>
                <a:lnTo>
                  <a:pt x="2172" y="5805"/>
                </a:lnTo>
                <a:cubicBezTo>
                  <a:pt x="2280" y="5805"/>
                  <a:pt x="2368" y="5717"/>
                  <a:pt x="2368" y="5607"/>
                </a:cubicBezTo>
                <a:cubicBezTo>
                  <a:pt x="2368" y="5497"/>
                  <a:pt x="2280" y="5410"/>
                  <a:pt x="2172" y="5410"/>
                </a:cubicBezTo>
                <a:close/>
                <a:moveTo>
                  <a:pt x="3524" y="5410"/>
                </a:moveTo>
                <a:cubicBezTo>
                  <a:pt x="3414" y="5410"/>
                  <a:pt x="3327" y="5497"/>
                  <a:pt x="3327" y="5607"/>
                </a:cubicBezTo>
                <a:cubicBezTo>
                  <a:pt x="3327" y="5717"/>
                  <a:pt x="3414" y="5805"/>
                  <a:pt x="3524" y="5805"/>
                </a:cubicBezTo>
                <a:lnTo>
                  <a:pt x="4200" y="5805"/>
                </a:lnTo>
                <a:cubicBezTo>
                  <a:pt x="4310" y="5805"/>
                  <a:pt x="4396" y="5717"/>
                  <a:pt x="4396" y="5607"/>
                </a:cubicBezTo>
                <a:cubicBezTo>
                  <a:pt x="4396" y="5497"/>
                  <a:pt x="4310" y="5410"/>
                  <a:pt x="4200" y="5410"/>
                </a:cubicBezTo>
                <a:close/>
                <a:moveTo>
                  <a:pt x="5553" y="5410"/>
                </a:moveTo>
                <a:cubicBezTo>
                  <a:pt x="5443" y="5410"/>
                  <a:pt x="5357" y="5497"/>
                  <a:pt x="5357" y="5607"/>
                </a:cubicBezTo>
                <a:cubicBezTo>
                  <a:pt x="5357" y="5717"/>
                  <a:pt x="5443" y="5805"/>
                  <a:pt x="5553" y="5805"/>
                </a:cubicBezTo>
                <a:lnTo>
                  <a:pt x="6228" y="5805"/>
                </a:lnTo>
                <a:cubicBezTo>
                  <a:pt x="6338" y="5805"/>
                  <a:pt x="6426" y="5717"/>
                  <a:pt x="6426" y="5607"/>
                </a:cubicBezTo>
                <a:cubicBezTo>
                  <a:pt x="6426" y="5497"/>
                  <a:pt x="6338" y="5410"/>
                  <a:pt x="6228" y="5410"/>
                </a:cubicBezTo>
                <a:close/>
                <a:moveTo>
                  <a:pt x="4540" y="7236"/>
                </a:moveTo>
                <a:lnTo>
                  <a:pt x="4540" y="8519"/>
                </a:lnTo>
                <a:lnTo>
                  <a:pt x="3184" y="8519"/>
                </a:lnTo>
                <a:lnTo>
                  <a:pt x="3184" y="7236"/>
                </a:lnTo>
                <a:close/>
                <a:moveTo>
                  <a:pt x="7106" y="2297"/>
                </a:moveTo>
                <a:lnTo>
                  <a:pt x="7106" y="8519"/>
                </a:lnTo>
                <a:lnTo>
                  <a:pt x="4876" y="8519"/>
                </a:lnTo>
                <a:lnTo>
                  <a:pt x="4876" y="7070"/>
                </a:lnTo>
                <a:cubicBezTo>
                  <a:pt x="4876" y="6976"/>
                  <a:pt x="4801" y="6902"/>
                  <a:pt x="4708" y="6902"/>
                </a:cubicBezTo>
                <a:lnTo>
                  <a:pt x="3018" y="6902"/>
                </a:lnTo>
                <a:cubicBezTo>
                  <a:pt x="2924" y="6902"/>
                  <a:pt x="2850" y="6976"/>
                  <a:pt x="2850" y="7070"/>
                </a:cubicBezTo>
                <a:lnTo>
                  <a:pt x="2850" y="8519"/>
                </a:lnTo>
                <a:lnTo>
                  <a:pt x="621" y="8519"/>
                </a:lnTo>
                <a:lnTo>
                  <a:pt x="621" y="2297"/>
                </a:lnTo>
                <a:close/>
                <a:moveTo>
                  <a:pt x="1493" y="0"/>
                </a:moveTo>
                <a:cubicBezTo>
                  <a:pt x="1325" y="0"/>
                  <a:pt x="1186" y="137"/>
                  <a:pt x="1186" y="307"/>
                </a:cubicBezTo>
                <a:lnTo>
                  <a:pt x="1186" y="1684"/>
                </a:lnTo>
                <a:lnTo>
                  <a:pt x="309" y="1684"/>
                </a:lnTo>
                <a:cubicBezTo>
                  <a:pt x="140" y="1684"/>
                  <a:pt x="1" y="1821"/>
                  <a:pt x="1" y="1991"/>
                </a:cubicBezTo>
                <a:lnTo>
                  <a:pt x="1" y="8828"/>
                </a:lnTo>
                <a:cubicBezTo>
                  <a:pt x="1" y="8997"/>
                  <a:pt x="139" y="9135"/>
                  <a:pt x="309" y="9135"/>
                </a:cubicBezTo>
                <a:lnTo>
                  <a:pt x="7409" y="9135"/>
                </a:lnTo>
                <a:cubicBezTo>
                  <a:pt x="7578" y="9135"/>
                  <a:pt x="7718" y="8999"/>
                  <a:pt x="7718" y="8828"/>
                </a:cubicBezTo>
                <a:lnTo>
                  <a:pt x="7718" y="1991"/>
                </a:lnTo>
                <a:cubicBezTo>
                  <a:pt x="7719" y="1821"/>
                  <a:pt x="7581" y="1684"/>
                  <a:pt x="7410" y="1684"/>
                </a:cubicBezTo>
                <a:lnTo>
                  <a:pt x="6534" y="1684"/>
                </a:lnTo>
                <a:lnTo>
                  <a:pt x="6534" y="307"/>
                </a:lnTo>
                <a:cubicBezTo>
                  <a:pt x="6534" y="138"/>
                  <a:pt x="6398" y="0"/>
                  <a:pt x="6227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0" name="Google Shape;1050;p56"/>
          <p:cNvSpPr txBox="1"/>
          <p:nvPr/>
        </p:nvSpPr>
        <p:spPr>
          <a:xfrm>
            <a:off x="7518968" y="2157573"/>
            <a:ext cx="4227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Corporate</a:t>
            </a:r>
            <a:endParaRPr sz="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1" name="Google Shape;1051;p56"/>
          <p:cNvSpPr/>
          <p:nvPr/>
        </p:nvSpPr>
        <p:spPr>
          <a:xfrm>
            <a:off x="6822566" y="2557098"/>
            <a:ext cx="230890" cy="271023"/>
          </a:xfrm>
          <a:custGeom>
            <a:rect b="b" l="l" r="r" t="t"/>
            <a:pathLst>
              <a:path extrusionOk="0" h="8975" w="7646">
                <a:moveTo>
                  <a:pt x="1736" y="2189"/>
                </a:moveTo>
                <a:lnTo>
                  <a:pt x="1736" y="3064"/>
                </a:lnTo>
                <a:lnTo>
                  <a:pt x="995" y="3064"/>
                </a:lnTo>
                <a:lnTo>
                  <a:pt x="1736" y="2189"/>
                </a:lnTo>
                <a:close/>
                <a:moveTo>
                  <a:pt x="6936" y="709"/>
                </a:moveTo>
                <a:lnTo>
                  <a:pt x="6936" y="7572"/>
                </a:lnTo>
                <a:lnTo>
                  <a:pt x="6604" y="7572"/>
                </a:lnTo>
                <a:lnTo>
                  <a:pt x="6604" y="1339"/>
                </a:lnTo>
                <a:cubicBezTo>
                  <a:pt x="6604" y="1143"/>
                  <a:pt x="6446" y="984"/>
                  <a:pt x="6250" y="984"/>
                </a:cubicBezTo>
                <a:lnTo>
                  <a:pt x="3221" y="984"/>
                </a:lnTo>
                <a:lnTo>
                  <a:pt x="3467" y="709"/>
                </a:lnTo>
                <a:close/>
                <a:moveTo>
                  <a:pt x="5895" y="1690"/>
                </a:moveTo>
                <a:lnTo>
                  <a:pt x="5895" y="8266"/>
                </a:lnTo>
                <a:lnTo>
                  <a:pt x="708" y="8266"/>
                </a:lnTo>
                <a:lnTo>
                  <a:pt x="708" y="3771"/>
                </a:lnTo>
                <a:lnTo>
                  <a:pt x="2088" y="3771"/>
                </a:lnTo>
                <a:cubicBezTo>
                  <a:pt x="2282" y="3771"/>
                  <a:pt x="2443" y="3613"/>
                  <a:pt x="2443" y="3417"/>
                </a:cubicBezTo>
                <a:lnTo>
                  <a:pt x="2443" y="1690"/>
                </a:lnTo>
                <a:close/>
                <a:moveTo>
                  <a:pt x="3310" y="1"/>
                </a:moveTo>
                <a:cubicBezTo>
                  <a:pt x="3209" y="1"/>
                  <a:pt x="3112" y="44"/>
                  <a:pt x="3046" y="118"/>
                </a:cubicBezTo>
                <a:lnTo>
                  <a:pt x="2270" y="984"/>
                </a:lnTo>
                <a:lnTo>
                  <a:pt x="1991" y="984"/>
                </a:lnTo>
                <a:cubicBezTo>
                  <a:pt x="1887" y="984"/>
                  <a:pt x="1789" y="1030"/>
                  <a:pt x="1721" y="1110"/>
                </a:cubicBezTo>
                <a:lnTo>
                  <a:pt x="83" y="3046"/>
                </a:lnTo>
                <a:cubicBezTo>
                  <a:pt x="30" y="3109"/>
                  <a:pt x="0" y="3190"/>
                  <a:pt x="0" y="3273"/>
                </a:cubicBezTo>
                <a:lnTo>
                  <a:pt x="0" y="8619"/>
                </a:lnTo>
                <a:cubicBezTo>
                  <a:pt x="0" y="8815"/>
                  <a:pt x="157" y="8974"/>
                  <a:pt x="355" y="8974"/>
                </a:cubicBezTo>
                <a:lnTo>
                  <a:pt x="6250" y="8974"/>
                </a:lnTo>
                <a:cubicBezTo>
                  <a:pt x="6445" y="8974"/>
                  <a:pt x="6604" y="8817"/>
                  <a:pt x="6604" y="8619"/>
                </a:cubicBezTo>
                <a:lnTo>
                  <a:pt x="6604" y="8281"/>
                </a:lnTo>
                <a:lnTo>
                  <a:pt x="7291" y="8281"/>
                </a:lnTo>
                <a:cubicBezTo>
                  <a:pt x="7486" y="8281"/>
                  <a:pt x="7646" y="8122"/>
                  <a:pt x="7646" y="7926"/>
                </a:cubicBezTo>
                <a:lnTo>
                  <a:pt x="7646" y="356"/>
                </a:lnTo>
                <a:cubicBezTo>
                  <a:pt x="7643" y="160"/>
                  <a:pt x="7486" y="1"/>
                  <a:pt x="7291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2" name="Google Shape;1052;p56"/>
          <p:cNvSpPr/>
          <p:nvPr/>
        </p:nvSpPr>
        <p:spPr>
          <a:xfrm>
            <a:off x="7566697" y="2529135"/>
            <a:ext cx="327011" cy="326938"/>
          </a:xfrm>
          <a:custGeom>
            <a:rect b="b" l="l" r="r" t="t"/>
            <a:pathLst>
              <a:path extrusionOk="0" h="8948" w="8950">
                <a:moveTo>
                  <a:pt x="7453" y="1629"/>
                </a:moveTo>
                <a:cubicBezTo>
                  <a:pt x="7395" y="1629"/>
                  <a:pt x="7337" y="1651"/>
                  <a:pt x="7292" y="1694"/>
                </a:cubicBezTo>
                <a:lnTo>
                  <a:pt x="5749" y="3176"/>
                </a:lnTo>
                <a:lnTo>
                  <a:pt x="4417" y="1839"/>
                </a:lnTo>
                <a:cubicBezTo>
                  <a:pt x="4373" y="1793"/>
                  <a:pt x="4312" y="1770"/>
                  <a:pt x="4252" y="1770"/>
                </a:cubicBezTo>
                <a:cubicBezTo>
                  <a:pt x="4200" y="1770"/>
                  <a:pt x="4148" y="1787"/>
                  <a:pt x="4105" y="1821"/>
                </a:cubicBezTo>
                <a:lnTo>
                  <a:pt x="2181" y="3376"/>
                </a:lnTo>
                <a:cubicBezTo>
                  <a:pt x="2080" y="3458"/>
                  <a:pt x="2064" y="3603"/>
                  <a:pt x="2145" y="3704"/>
                </a:cubicBezTo>
                <a:cubicBezTo>
                  <a:pt x="2191" y="3764"/>
                  <a:pt x="2260" y="3793"/>
                  <a:pt x="2329" y="3793"/>
                </a:cubicBezTo>
                <a:cubicBezTo>
                  <a:pt x="2381" y="3793"/>
                  <a:pt x="2433" y="3777"/>
                  <a:pt x="2475" y="3741"/>
                </a:cubicBezTo>
                <a:lnTo>
                  <a:pt x="4238" y="2319"/>
                </a:lnTo>
                <a:lnTo>
                  <a:pt x="5583" y="3669"/>
                </a:lnTo>
                <a:cubicBezTo>
                  <a:pt x="5629" y="3715"/>
                  <a:pt x="5689" y="3737"/>
                  <a:pt x="5748" y="3737"/>
                </a:cubicBezTo>
                <a:cubicBezTo>
                  <a:pt x="5807" y="3737"/>
                  <a:pt x="5865" y="3716"/>
                  <a:pt x="5910" y="3673"/>
                </a:cubicBezTo>
                <a:lnTo>
                  <a:pt x="7617" y="2032"/>
                </a:lnTo>
                <a:cubicBezTo>
                  <a:pt x="7709" y="1943"/>
                  <a:pt x="7714" y="1795"/>
                  <a:pt x="7623" y="1701"/>
                </a:cubicBezTo>
                <a:cubicBezTo>
                  <a:pt x="7577" y="1654"/>
                  <a:pt x="7515" y="1629"/>
                  <a:pt x="7453" y="1629"/>
                </a:cubicBezTo>
                <a:close/>
                <a:moveTo>
                  <a:pt x="3789" y="3716"/>
                </a:moveTo>
                <a:cubicBezTo>
                  <a:pt x="3696" y="3716"/>
                  <a:pt x="3618" y="3792"/>
                  <a:pt x="3618" y="3887"/>
                </a:cubicBezTo>
                <a:lnTo>
                  <a:pt x="3618" y="6976"/>
                </a:lnTo>
                <a:cubicBezTo>
                  <a:pt x="3618" y="7069"/>
                  <a:pt x="3696" y="7146"/>
                  <a:pt x="3789" y="7146"/>
                </a:cubicBezTo>
                <a:lnTo>
                  <a:pt x="4477" y="7146"/>
                </a:lnTo>
                <a:cubicBezTo>
                  <a:pt x="4572" y="7146"/>
                  <a:pt x="4647" y="7069"/>
                  <a:pt x="4647" y="6976"/>
                </a:cubicBezTo>
                <a:lnTo>
                  <a:pt x="4647" y="3888"/>
                </a:lnTo>
                <a:cubicBezTo>
                  <a:pt x="4647" y="3793"/>
                  <a:pt x="4572" y="3718"/>
                  <a:pt x="4477" y="3718"/>
                </a:cubicBezTo>
                <a:lnTo>
                  <a:pt x="3789" y="3718"/>
                </a:lnTo>
                <a:lnTo>
                  <a:pt x="3789" y="3716"/>
                </a:lnTo>
                <a:close/>
                <a:moveTo>
                  <a:pt x="5464" y="4745"/>
                </a:moveTo>
                <a:cubicBezTo>
                  <a:pt x="5369" y="4745"/>
                  <a:pt x="5293" y="4822"/>
                  <a:pt x="5293" y="4916"/>
                </a:cubicBezTo>
                <a:lnTo>
                  <a:pt x="5293" y="6976"/>
                </a:lnTo>
                <a:cubicBezTo>
                  <a:pt x="5293" y="7069"/>
                  <a:pt x="5369" y="7146"/>
                  <a:pt x="5464" y="7146"/>
                </a:cubicBezTo>
                <a:lnTo>
                  <a:pt x="6150" y="7146"/>
                </a:lnTo>
                <a:cubicBezTo>
                  <a:pt x="6245" y="7146"/>
                  <a:pt x="6321" y="7069"/>
                  <a:pt x="6321" y="6976"/>
                </a:cubicBezTo>
                <a:lnTo>
                  <a:pt x="6321" y="4916"/>
                </a:lnTo>
                <a:cubicBezTo>
                  <a:pt x="6321" y="4822"/>
                  <a:pt x="6245" y="4745"/>
                  <a:pt x="6150" y="4745"/>
                </a:cubicBezTo>
                <a:close/>
                <a:moveTo>
                  <a:pt x="2117" y="4745"/>
                </a:moveTo>
                <a:cubicBezTo>
                  <a:pt x="2022" y="4745"/>
                  <a:pt x="1946" y="4822"/>
                  <a:pt x="1946" y="4916"/>
                </a:cubicBezTo>
                <a:lnTo>
                  <a:pt x="1946" y="6976"/>
                </a:lnTo>
                <a:cubicBezTo>
                  <a:pt x="1946" y="7071"/>
                  <a:pt x="2022" y="7148"/>
                  <a:pt x="2117" y="7148"/>
                </a:cubicBezTo>
                <a:lnTo>
                  <a:pt x="2805" y="7148"/>
                </a:lnTo>
                <a:cubicBezTo>
                  <a:pt x="2898" y="7148"/>
                  <a:pt x="2974" y="7071"/>
                  <a:pt x="2974" y="6977"/>
                </a:cubicBezTo>
                <a:lnTo>
                  <a:pt x="2974" y="4916"/>
                </a:lnTo>
                <a:cubicBezTo>
                  <a:pt x="2974" y="4822"/>
                  <a:pt x="2898" y="4745"/>
                  <a:pt x="2805" y="4745"/>
                </a:cubicBezTo>
                <a:close/>
                <a:moveTo>
                  <a:pt x="7131" y="3375"/>
                </a:moveTo>
                <a:cubicBezTo>
                  <a:pt x="7038" y="3375"/>
                  <a:pt x="6965" y="3452"/>
                  <a:pt x="6965" y="3545"/>
                </a:cubicBezTo>
                <a:lnTo>
                  <a:pt x="6965" y="6977"/>
                </a:lnTo>
                <a:cubicBezTo>
                  <a:pt x="6965" y="7072"/>
                  <a:pt x="7041" y="7148"/>
                  <a:pt x="7136" y="7148"/>
                </a:cubicBezTo>
                <a:lnTo>
                  <a:pt x="7824" y="7148"/>
                </a:lnTo>
                <a:cubicBezTo>
                  <a:pt x="7917" y="7148"/>
                  <a:pt x="7994" y="7072"/>
                  <a:pt x="7994" y="6977"/>
                </a:cubicBezTo>
                <a:lnTo>
                  <a:pt x="7994" y="3545"/>
                </a:lnTo>
                <a:cubicBezTo>
                  <a:pt x="7994" y="3450"/>
                  <a:pt x="7917" y="3375"/>
                  <a:pt x="7824" y="3375"/>
                </a:cubicBezTo>
                <a:lnTo>
                  <a:pt x="7136" y="3375"/>
                </a:lnTo>
                <a:cubicBezTo>
                  <a:pt x="7134" y="3375"/>
                  <a:pt x="7133" y="3375"/>
                  <a:pt x="7131" y="3375"/>
                </a:cubicBezTo>
                <a:close/>
                <a:moveTo>
                  <a:pt x="871" y="1"/>
                </a:moveTo>
                <a:cubicBezTo>
                  <a:pt x="675" y="1"/>
                  <a:pt x="518" y="161"/>
                  <a:pt x="518" y="356"/>
                </a:cubicBezTo>
                <a:lnTo>
                  <a:pt x="518" y="7723"/>
                </a:lnTo>
                <a:lnTo>
                  <a:pt x="356" y="7723"/>
                </a:lnTo>
                <a:cubicBezTo>
                  <a:pt x="158" y="7723"/>
                  <a:pt x="1" y="7881"/>
                  <a:pt x="1" y="8077"/>
                </a:cubicBezTo>
                <a:cubicBezTo>
                  <a:pt x="1" y="8275"/>
                  <a:pt x="161" y="8432"/>
                  <a:pt x="356" y="8432"/>
                </a:cubicBezTo>
                <a:lnTo>
                  <a:pt x="518" y="8432"/>
                </a:lnTo>
                <a:lnTo>
                  <a:pt x="518" y="8594"/>
                </a:lnTo>
                <a:cubicBezTo>
                  <a:pt x="518" y="8790"/>
                  <a:pt x="675" y="8948"/>
                  <a:pt x="871" y="8948"/>
                </a:cubicBezTo>
                <a:cubicBezTo>
                  <a:pt x="1069" y="8948"/>
                  <a:pt x="1226" y="8789"/>
                  <a:pt x="1226" y="8594"/>
                </a:cubicBezTo>
                <a:lnTo>
                  <a:pt x="1226" y="8432"/>
                </a:lnTo>
                <a:lnTo>
                  <a:pt x="8596" y="8432"/>
                </a:lnTo>
                <a:cubicBezTo>
                  <a:pt x="8792" y="8432"/>
                  <a:pt x="8949" y="8272"/>
                  <a:pt x="8949" y="8077"/>
                </a:cubicBezTo>
                <a:cubicBezTo>
                  <a:pt x="8949" y="7885"/>
                  <a:pt x="8793" y="7726"/>
                  <a:pt x="8601" y="7726"/>
                </a:cubicBezTo>
                <a:cubicBezTo>
                  <a:pt x="8599" y="7726"/>
                  <a:pt x="8598" y="7726"/>
                  <a:pt x="8596" y="7726"/>
                </a:cubicBezTo>
                <a:lnTo>
                  <a:pt x="1226" y="7726"/>
                </a:lnTo>
                <a:lnTo>
                  <a:pt x="1226" y="356"/>
                </a:lnTo>
                <a:cubicBezTo>
                  <a:pt x="1226" y="160"/>
                  <a:pt x="1069" y="1"/>
                  <a:pt x="871" y="1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p56"/>
          <p:cNvSpPr/>
          <p:nvPr/>
        </p:nvSpPr>
        <p:spPr>
          <a:xfrm>
            <a:off x="5241857" y="2558594"/>
            <a:ext cx="223522" cy="268033"/>
          </a:xfrm>
          <a:custGeom>
            <a:rect b="b" l="l" r="r" t="t"/>
            <a:pathLst>
              <a:path extrusionOk="0" h="8876" w="7402">
                <a:moveTo>
                  <a:pt x="1690" y="1329"/>
                </a:moveTo>
                <a:lnTo>
                  <a:pt x="1690" y="1971"/>
                </a:lnTo>
                <a:lnTo>
                  <a:pt x="1128" y="1971"/>
                </a:lnTo>
                <a:lnTo>
                  <a:pt x="1690" y="1329"/>
                </a:lnTo>
                <a:close/>
                <a:moveTo>
                  <a:pt x="5710" y="4880"/>
                </a:moveTo>
                <a:cubicBezTo>
                  <a:pt x="6335" y="4978"/>
                  <a:pt x="6831" y="5474"/>
                  <a:pt x="6929" y="6099"/>
                </a:cubicBezTo>
                <a:lnTo>
                  <a:pt x="5710" y="6099"/>
                </a:lnTo>
                <a:lnTo>
                  <a:pt x="5710" y="4880"/>
                </a:lnTo>
                <a:close/>
                <a:moveTo>
                  <a:pt x="5484" y="4409"/>
                </a:moveTo>
                <a:cubicBezTo>
                  <a:pt x="5360" y="4409"/>
                  <a:pt x="5257" y="4510"/>
                  <a:pt x="5257" y="4635"/>
                </a:cubicBezTo>
                <a:lnTo>
                  <a:pt x="5257" y="6325"/>
                </a:lnTo>
                <a:cubicBezTo>
                  <a:pt x="5257" y="6448"/>
                  <a:pt x="5360" y="6550"/>
                  <a:pt x="5484" y="6550"/>
                </a:cubicBezTo>
                <a:lnTo>
                  <a:pt x="7173" y="6550"/>
                </a:lnTo>
                <a:cubicBezTo>
                  <a:pt x="7298" y="6550"/>
                  <a:pt x="7400" y="6448"/>
                  <a:pt x="7400" y="6325"/>
                </a:cubicBezTo>
                <a:cubicBezTo>
                  <a:pt x="7401" y="5267"/>
                  <a:pt x="6542" y="4409"/>
                  <a:pt x="5484" y="4409"/>
                </a:cubicBezTo>
                <a:close/>
                <a:moveTo>
                  <a:pt x="4665" y="5472"/>
                </a:moveTo>
                <a:lnTo>
                  <a:pt x="4665" y="6919"/>
                </a:lnTo>
                <a:cubicBezTo>
                  <a:pt x="4665" y="7042"/>
                  <a:pt x="4767" y="7144"/>
                  <a:pt x="4892" y="7144"/>
                </a:cubicBezTo>
                <a:lnTo>
                  <a:pt x="6338" y="7144"/>
                </a:lnTo>
                <a:cubicBezTo>
                  <a:pt x="6228" y="7844"/>
                  <a:pt x="5621" y="8381"/>
                  <a:pt x="4892" y="8381"/>
                </a:cubicBezTo>
                <a:cubicBezTo>
                  <a:pt x="4084" y="8381"/>
                  <a:pt x="3429" y="7724"/>
                  <a:pt x="3429" y="6919"/>
                </a:cubicBezTo>
                <a:cubicBezTo>
                  <a:pt x="3429" y="6188"/>
                  <a:pt x="3965" y="5582"/>
                  <a:pt x="4665" y="5472"/>
                </a:cubicBezTo>
                <a:close/>
                <a:moveTo>
                  <a:pt x="4892" y="5003"/>
                </a:moveTo>
                <a:cubicBezTo>
                  <a:pt x="3836" y="5003"/>
                  <a:pt x="2976" y="5861"/>
                  <a:pt x="2976" y="6919"/>
                </a:cubicBezTo>
                <a:cubicBezTo>
                  <a:pt x="2976" y="7974"/>
                  <a:pt x="3836" y="8833"/>
                  <a:pt x="4892" y="8833"/>
                </a:cubicBezTo>
                <a:cubicBezTo>
                  <a:pt x="5948" y="8833"/>
                  <a:pt x="6807" y="7974"/>
                  <a:pt x="6807" y="6919"/>
                </a:cubicBezTo>
                <a:cubicBezTo>
                  <a:pt x="6807" y="6792"/>
                  <a:pt x="6707" y="6692"/>
                  <a:pt x="6580" y="6692"/>
                </a:cubicBezTo>
                <a:lnTo>
                  <a:pt x="5118" y="6692"/>
                </a:lnTo>
                <a:lnTo>
                  <a:pt x="5118" y="5229"/>
                </a:lnTo>
                <a:cubicBezTo>
                  <a:pt x="5118" y="5104"/>
                  <a:pt x="5017" y="5003"/>
                  <a:pt x="4892" y="5003"/>
                </a:cubicBezTo>
                <a:close/>
                <a:moveTo>
                  <a:pt x="2078" y="0"/>
                </a:moveTo>
                <a:cubicBezTo>
                  <a:pt x="1976" y="0"/>
                  <a:pt x="1879" y="45"/>
                  <a:pt x="1812" y="121"/>
                </a:cubicBezTo>
                <a:lnTo>
                  <a:pt x="88" y="2087"/>
                </a:lnTo>
                <a:cubicBezTo>
                  <a:pt x="30" y="2152"/>
                  <a:pt x="1" y="2234"/>
                  <a:pt x="1" y="2320"/>
                </a:cubicBezTo>
                <a:lnTo>
                  <a:pt x="1" y="8522"/>
                </a:lnTo>
                <a:cubicBezTo>
                  <a:pt x="1" y="8717"/>
                  <a:pt x="158" y="8876"/>
                  <a:pt x="355" y="8876"/>
                </a:cubicBezTo>
                <a:lnTo>
                  <a:pt x="2954" y="8876"/>
                </a:lnTo>
                <a:cubicBezTo>
                  <a:pt x="3149" y="8876"/>
                  <a:pt x="3307" y="8718"/>
                  <a:pt x="3307" y="8522"/>
                </a:cubicBezTo>
                <a:cubicBezTo>
                  <a:pt x="3307" y="8325"/>
                  <a:pt x="3146" y="8169"/>
                  <a:pt x="2950" y="8169"/>
                </a:cubicBezTo>
                <a:lnTo>
                  <a:pt x="706" y="8169"/>
                </a:lnTo>
                <a:lnTo>
                  <a:pt x="706" y="2679"/>
                </a:lnTo>
                <a:lnTo>
                  <a:pt x="2044" y="2679"/>
                </a:lnTo>
                <a:cubicBezTo>
                  <a:pt x="2238" y="2679"/>
                  <a:pt x="2399" y="2520"/>
                  <a:pt x="2399" y="2324"/>
                </a:cubicBezTo>
                <a:lnTo>
                  <a:pt x="2399" y="707"/>
                </a:lnTo>
                <a:lnTo>
                  <a:pt x="5924" y="707"/>
                </a:lnTo>
                <a:lnTo>
                  <a:pt x="5924" y="3973"/>
                </a:lnTo>
                <a:cubicBezTo>
                  <a:pt x="5924" y="4167"/>
                  <a:pt x="6081" y="4327"/>
                  <a:pt x="6277" y="4327"/>
                </a:cubicBezTo>
                <a:cubicBezTo>
                  <a:pt x="6475" y="4327"/>
                  <a:pt x="6632" y="4169"/>
                  <a:pt x="6632" y="3973"/>
                </a:cubicBezTo>
                <a:lnTo>
                  <a:pt x="6632" y="355"/>
                </a:lnTo>
                <a:cubicBezTo>
                  <a:pt x="6632" y="159"/>
                  <a:pt x="6475" y="0"/>
                  <a:pt x="6277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p56"/>
          <p:cNvSpPr/>
          <p:nvPr/>
        </p:nvSpPr>
        <p:spPr>
          <a:xfrm>
            <a:off x="6011301" y="2573164"/>
            <a:ext cx="269030" cy="238892"/>
          </a:xfrm>
          <a:custGeom>
            <a:rect b="b" l="l" r="r" t="t"/>
            <a:pathLst>
              <a:path extrusionOk="0" h="7911" w="8909">
                <a:moveTo>
                  <a:pt x="4454" y="1586"/>
                </a:moveTo>
                <a:cubicBezTo>
                  <a:pt x="4626" y="1831"/>
                  <a:pt x="4743" y="2115"/>
                  <a:pt x="4794" y="2424"/>
                </a:cubicBezTo>
                <a:cubicBezTo>
                  <a:pt x="4684" y="2410"/>
                  <a:pt x="4571" y="2401"/>
                  <a:pt x="4454" y="2401"/>
                </a:cubicBezTo>
                <a:cubicBezTo>
                  <a:pt x="4338" y="2401"/>
                  <a:pt x="4225" y="2410"/>
                  <a:pt x="4114" y="2424"/>
                </a:cubicBezTo>
                <a:cubicBezTo>
                  <a:pt x="4164" y="2118"/>
                  <a:pt x="4283" y="1831"/>
                  <a:pt x="4454" y="1586"/>
                </a:cubicBezTo>
                <a:close/>
                <a:moveTo>
                  <a:pt x="4454" y="3108"/>
                </a:moveTo>
                <a:cubicBezTo>
                  <a:pt x="4567" y="3108"/>
                  <a:pt x="4678" y="3119"/>
                  <a:pt x="4786" y="3138"/>
                </a:cubicBezTo>
                <a:cubicBezTo>
                  <a:pt x="4731" y="3426"/>
                  <a:pt x="4617" y="3692"/>
                  <a:pt x="4454" y="3923"/>
                </a:cubicBezTo>
                <a:cubicBezTo>
                  <a:pt x="4292" y="3692"/>
                  <a:pt x="4175" y="3426"/>
                  <a:pt x="4121" y="3138"/>
                </a:cubicBezTo>
                <a:cubicBezTo>
                  <a:pt x="4230" y="3119"/>
                  <a:pt x="4341" y="3108"/>
                  <a:pt x="4454" y="3108"/>
                </a:cubicBezTo>
                <a:close/>
                <a:moveTo>
                  <a:pt x="2767" y="708"/>
                </a:moveTo>
                <a:cubicBezTo>
                  <a:pt x="3206" y="708"/>
                  <a:pt x="3615" y="848"/>
                  <a:pt x="3949" y="1083"/>
                </a:cubicBezTo>
                <a:cubicBezTo>
                  <a:pt x="3618" y="1512"/>
                  <a:pt x="3411" y="2040"/>
                  <a:pt x="3383" y="2617"/>
                </a:cubicBezTo>
                <a:cubicBezTo>
                  <a:pt x="2574" y="2957"/>
                  <a:pt x="1961" y="3671"/>
                  <a:pt x="1760" y="4540"/>
                </a:cubicBezTo>
                <a:cubicBezTo>
                  <a:pt x="1133" y="4189"/>
                  <a:pt x="707" y="3521"/>
                  <a:pt x="707" y="2756"/>
                </a:cubicBezTo>
                <a:cubicBezTo>
                  <a:pt x="707" y="1628"/>
                  <a:pt x="1631" y="708"/>
                  <a:pt x="2767" y="708"/>
                </a:cubicBezTo>
                <a:close/>
                <a:moveTo>
                  <a:pt x="6142" y="708"/>
                </a:moveTo>
                <a:cubicBezTo>
                  <a:pt x="7277" y="708"/>
                  <a:pt x="8199" y="1628"/>
                  <a:pt x="8199" y="2756"/>
                </a:cubicBezTo>
                <a:cubicBezTo>
                  <a:pt x="8199" y="3521"/>
                  <a:pt x="7774" y="4189"/>
                  <a:pt x="7147" y="4540"/>
                </a:cubicBezTo>
                <a:cubicBezTo>
                  <a:pt x="6947" y="3671"/>
                  <a:pt x="6334" y="2955"/>
                  <a:pt x="5524" y="2617"/>
                </a:cubicBezTo>
                <a:cubicBezTo>
                  <a:pt x="5495" y="2040"/>
                  <a:pt x="5291" y="1513"/>
                  <a:pt x="4959" y="1083"/>
                </a:cubicBezTo>
                <a:cubicBezTo>
                  <a:pt x="5294" y="848"/>
                  <a:pt x="5701" y="708"/>
                  <a:pt x="6142" y="708"/>
                </a:cubicBezTo>
                <a:close/>
                <a:moveTo>
                  <a:pt x="3448" y="3372"/>
                </a:moveTo>
                <a:cubicBezTo>
                  <a:pt x="3541" y="3762"/>
                  <a:pt x="3713" y="4119"/>
                  <a:pt x="3950" y="4428"/>
                </a:cubicBezTo>
                <a:cubicBezTo>
                  <a:pt x="3616" y="4664"/>
                  <a:pt x="3208" y="4802"/>
                  <a:pt x="2768" y="4802"/>
                </a:cubicBezTo>
                <a:cubicBezTo>
                  <a:pt x="2655" y="4802"/>
                  <a:pt x="2544" y="4792"/>
                  <a:pt x="2436" y="4773"/>
                </a:cubicBezTo>
                <a:cubicBezTo>
                  <a:pt x="2549" y="4171"/>
                  <a:pt x="2929" y="3663"/>
                  <a:pt x="3448" y="3372"/>
                </a:cubicBezTo>
                <a:close/>
                <a:moveTo>
                  <a:pt x="5459" y="3372"/>
                </a:moveTo>
                <a:cubicBezTo>
                  <a:pt x="5979" y="3663"/>
                  <a:pt x="6360" y="4171"/>
                  <a:pt x="6475" y="4773"/>
                </a:cubicBezTo>
                <a:cubicBezTo>
                  <a:pt x="6366" y="4791"/>
                  <a:pt x="6255" y="4802"/>
                  <a:pt x="6142" y="4802"/>
                </a:cubicBezTo>
                <a:cubicBezTo>
                  <a:pt x="5703" y="4802"/>
                  <a:pt x="5294" y="4664"/>
                  <a:pt x="4959" y="4428"/>
                </a:cubicBezTo>
                <a:cubicBezTo>
                  <a:pt x="5196" y="4119"/>
                  <a:pt x="5368" y="3762"/>
                  <a:pt x="5459" y="3372"/>
                </a:cubicBezTo>
                <a:close/>
                <a:moveTo>
                  <a:pt x="4452" y="4933"/>
                </a:moveTo>
                <a:cubicBezTo>
                  <a:pt x="4920" y="5292"/>
                  <a:pt x="5504" y="5509"/>
                  <a:pt x="6141" y="5509"/>
                </a:cubicBezTo>
                <a:cubicBezTo>
                  <a:pt x="6256" y="5509"/>
                  <a:pt x="6369" y="5500"/>
                  <a:pt x="6481" y="5487"/>
                </a:cubicBezTo>
                <a:lnTo>
                  <a:pt x="6481" y="5487"/>
                </a:lnTo>
                <a:cubicBezTo>
                  <a:pt x="6323" y="6458"/>
                  <a:pt x="5477" y="7202"/>
                  <a:pt x="4454" y="7202"/>
                </a:cubicBezTo>
                <a:cubicBezTo>
                  <a:pt x="3432" y="7202"/>
                  <a:pt x="2584" y="6458"/>
                  <a:pt x="2425" y="5487"/>
                </a:cubicBezTo>
                <a:lnTo>
                  <a:pt x="2425" y="5487"/>
                </a:lnTo>
                <a:cubicBezTo>
                  <a:pt x="2537" y="5500"/>
                  <a:pt x="2650" y="5509"/>
                  <a:pt x="2764" y="5509"/>
                </a:cubicBezTo>
                <a:cubicBezTo>
                  <a:pt x="3399" y="5509"/>
                  <a:pt x="3985" y="5292"/>
                  <a:pt x="4452" y="4933"/>
                </a:cubicBezTo>
                <a:close/>
                <a:moveTo>
                  <a:pt x="2767" y="0"/>
                </a:moveTo>
                <a:cubicBezTo>
                  <a:pt x="1240" y="0"/>
                  <a:pt x="0" y="1237"/>
                  <a:pt x="0" y="2756"/>
                </a:cubicBezTo>
                <a:cubicBezTo>
                  <a:pt x="0" y="3897"/>
                  <a:pt x="700" y="4877"/>
                  <a:pt x="1695" y="5295"/>
                </a:cubicBezTo>
                <a:cubicBezTo>
                  <a:pt x="1767" y="6748"/>
                  <a:pt x="2976" y="7910"/>
                  <a:pt x="4454" y="7910"/>
                </a:cubicBezTo>
                <a:cubicBezTo>
                  <a:pt x="5931" y="7910"/>
                  <a:pt x="7137" y="6748"/>
                  <a:pt x="7211" y="5295"/>
                </a:cubicBezTo>
                <a:cubicBezTo>
                  <a:pt x="8206" y="4877"/>
                  <a:pt x="8909" y="3895"/>
                  <a:pt x="8909" y="2756"/>
                </a:cubicBezTo>
                <a:cubicBezTo>
                  <a:pt x="8909" y="1237"/>
                  <a:pt x="7669" y="0"/>
                  <a:pt x="6142" y="0"/>
                </a:cubicBezTo>
                <a:cubicBezTo>
                  <a:pt x="5507" y="0"/>
                  <a:pt x="4921" y="218"/>
                  <a:pt x="4454" y="578"/>
                </a:cubicBezTo>
                <a:cubicBezTo>
                  <a:pt x="3986" y="218"/>
                  <a:pt x="3401" y="0"/>
                  <a:pt x="2767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p56"/>
          <p:cNvSpPr txBox="1"/>
          <p:nvPr/>
        </p:nvSpPr>
        <p:spPr>
          <a:xfrm>
            <a:off x="6771555" y="2933031"/>
            <a:ext cx="3330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Copy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p56"/>
          <p:cNvSpPr txBox="1"/>
          <p:nvPr/>
        </p:nvSpPr>
        <p:spPr>
          <a:xfrm>
            <a:off x="7481349" y="2933031"/>
            <a:ext cx="4977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Analytics / </a:t>
            </a:r>
            <a:b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Statistics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7" name="Google Shape;1057;p56"/>
          <p:cNvSpPr txBox="1"/>
          <p:nvPr/>
        </p:nvSpPr>
        <p:spPr>
          <a:xfrm>
            <a:off x="5142377" y="2933031"/>
            <a:ext cx="4227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Integrated</a:t>
            </a:r>
            <a:endParaRPr sz="700"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8" name="Google Shape;1058;p56"/>
          <p:cNvSpPr txBox="1"/>
          <p:nvPr/>
        </p:nvSpPr>
        <p:spPr>
          <a:xfrm>
            <a:off x="5924260" y="2933031"/>
            <a:ext cx="443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Eliminate Complexity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9" name="Google Shape;1059;p56"/>
          <p:cNvSpPr/>
          <p:nvPr/>
        </p:nvSpPr>
        <p:spPr>
          <a:xfrm>
            <a:off x="455660" y="4109535"/>
            <a:ext cx="289557" cy="275174"/>
          </a:xfrm>
          <a:custGeom>
            <a:rect b="b" l="l" r="r" t="t"/>
            <a:pathLst>
              <a:path extrusionOk="0" h="8284" w="8717">
                <a:moveTo>
                  <a:pt x="5478" y="602"/>
                </a:moveTo>
                <a:cubicBezTo>
                  <a:pt x="5845" y="602"/>
                  <a:pt x="6145" y="901"/>
                  <a:pt x="6145" y="1267"/>
                </a:cubicBezTo>
                <a:cubicBezTo>
                  <a:pt x="6145" y="1411"/>
                  <a:pt x="6096" y="1550"/>
                  <a:pt x="6005" y="1668"/>
                </a:cubicBezTo>
                <a:cubicBezTo>
                  <a:pt x="5999" y="1679"/>
                  <a:pt x="5992" y="1686"/>
                  <a:pt x="5986" y="1695"/>
                </a:cubicBezTo>
                <a:lnTo>
                  <a:pt x="4848" y="3052"/>
                </a:lnTo>
                <a:lnTo>
                  <a:pt x="3720" y="1762"/>
                </a:lnTo>
                <a:cubicBezTo>
                  <a:pt x="3711" y="1748"/>
                  <a:pt x="3702" y="1738"/>
                  <a:pt x="3690" y="1726"/>
                </a:cubicBezTo>
                <a:cubicBezTo>
                  <a:pt x="3571" y="1600"/>
                  <a:pt x="3505" y="1438"/>
                  <a:pt x="3505" y="1267"/>
                </a:cubicBezTo>
                <a:cubicBezTo>
                  <a:pt x="3506" y="901"/>
                  <a:pt x="3806" y="602"/>
                  <a:pt x="4173" y="602"/>
                </a:cubicBezTo>
                <a:cubicBezTo>
                  <a:pt x="4338" y="602"/>
                  <a:pt x="4497" y="664"/>
                  <a:pt x="4623" y="780"/>
                </a:cubicBezTo>
                <a:cubicBezTo>
                  <a:pt x="4680" y="833"/>
                  <a:pt x="4753" y="859"/>
                  <a:pt x="4825" y="859"/>
                </a:cubicBezTo>
                <a:cubicBezTo>
                  <a:pt x="4898" y="859"/>
                  <a:pt x="4971" y="833"/>
                  <a:pt x="5028" y="780"/>
                </a:cubicBezTo>
                <a:cubicBezTo>
                  <a:pt x="5153" y="664"/>
                  <a:pt x="5313" y="602"/>
                  <a:pt x="5478" y="602"/>
                </a:cubicBezTo>
                <a:close/>
                <a:moveTo>
                  <a:pt x="4173" y="1"/>
                </a:moveTo>
                <a:cubicBezTo>
                  <a:pt x="3473" y="1"/>
                  <a:pt x="2905" y="569"/>
                  <a:pt x="2905" y="1267"/>
                </a:cubicBezTo>
                <a:cubicBezTo>
                  <a:pt x="2905" y="1579"/>
                  <a:pt x="3021" y="1876"/>
                  <a:pt x="3228" y="2111"/>
                </a:cubicBezTo>
                <a:cubicBezTo>
                  <a:pt x="3234" y="2118"/>
                  <a:pt x="3237" y="2126"/>
                  <a:pt x="3245" y="2132"/>
                </a:cubicBezTo>
                <a:lnTo>
                  <a:pt x="4627" y="3713"/>
                </a:lnTo>
                <a:cubicBezTo>
                  <a:pt x="4685" y="3777"/>
                  <a:pt x="4767" y="3814"/>
                  <a:pt x="4854" y="3814"/>
                </a:cubicBezTo>
                <a:lnTo>
                  <a:pt x="4857" y="3814"/>
                </a:lnTo>
                <a:cubicBezTo>
                  <a:pt x="4945" y="3813"/>
                  <a:pt x="5028" y="3774"/>
                  <a:pt x="5085" y="3707"/>
                </a:cubicBezTo>
                <a:lnTo>
                  <a:pt x="6477" y="2044"/>
                </a:lnTo>
                <a:cubicBezTo>
                  <a:pt x="6492" y="2028"/>
                  <a:pt x="6504" y="2008"/>
                  <a:pt x="6515" y="1988"/>
                </a:cubicBezTo>
                <a:cubicBezTo>
                  <a:pt x="6666" y="1772"/>
                  <a:pt x="6743" y="1526"/>
                  <a:pt x="6743" y="1267"/>
                </a:cubicBezTo>
                <a:cubicBezTo>
                  <a:pt x="6743" y="568"/>
                  <a:pt x="6173" y="1"/>
                  <a:pt x="5475" y="1"/>
                </a:cubicBezTo>
                <a:cubicBezTo>
                  <a:pt x="5245" y="1"/>
                  <a:pt x="5021" y="63"/>
                  <a:pt x="4825" y="183"/>
                </a:cubicBezTo>
                <a:cubicBezTo>
                  <a:pt x="4627" y="65"/>
                  <a:pt x="4403" y="1"/>
                  <a:pt x="4173" y="1"/>
                </a:cubicBezTo>
                <a:close/>
                <a:moveTo>
                  <a:pt x="7938" y="3594"/>
                </a:moveTo>
                <a:cubicBezTo>
                  <a:pt x="8011" y="3594"/>
                  <a:pt x="8084" y="3619"/>
                  <a:pt x="8144" y="3670"/>
                </a:cubicBezTo>
                <a:cubicBezTo>
                  <a:pt x="8273" y="3787"/>
                  <a:pt x="8288" y="3983"/>
                  <a:pt x="8172" y="4117"/>
                </a:cubicBezTo>
                <a:lnTo>
                  <a:pt x="6736" y="5853"/>
                </a:lnTo>
                <a:cubicBezTo>
                  <a:pt x="6503" y="6142"/>
                  <a:pt x="6219" y="6272"/>
                  <a:pt x="5820" y="6272"/>
                </a:cubicBezTo>
                <a:lnTo>
                  <a:pt x="3766" y="6272"/>
                </a:lnTo>
                <a:cubicBezTo>
                  <a:pt x="3420" y="6272"/>
                  <a:pt x="3202" y="6313"/>
                  <a:pt x="2983" y="6530"/>
                </a:cubicBezTo>
                <a:lnTo>
                  <a:pt x="2937" y="6576"/>
                </a:lnTo>
                <a:lnTo>
                  <a:pt x="1680" y="5320"/>
                </a:lnTo>
                <a:cubicBezTo>
                  <a:pt x="1663" y="5303"/>
                  <a:pt x="1643" y="5290"/>
                  <a:pt x="1625" y="5275"/>
                </a:cubicBezTo>
                <a:cubicBezTo>
                  <a:pt x="1818" y="4943"/>
                  <a:pt x="2158" y="4689"/>
                  <a:pt x="2637" y="4516"/>
                </a:cubicBezTo>
                <a:cubicBezTo>
                  <a:pt x="2813" y="4453"/>
                  <a:pt x="2990" y="4431"/>
                  <a:pt x="3155" y="4431"/>
                </a:cubicBezTo>
                <a:cubicBezTo>
                  <a:pt x="3580" y="4431"/>
                  <a:pt x="3921" y="4583"/>
                  <a:pt x="3926" y="4585"/>
                </a:cubicBezTo>
                <a:cubicBezTo>
                  <a:pt x="3950" y="4597"/>
                  <a:pt x="3978" y="4601"/>
                  <a:pt x="4007" y="4601"/>
                </a:cubicBezTo>
                <a:lnTo>
                  <a:pt x="5886" y="4601"/>
                </a:lnTo>
                <a:cubicBezTo>
                  <a:pt x="6059" y="4601"/>
                  <a:pt x="6198" y="4742"/>
                  <a:pt x="6198" y="4913"/>
                </a:cubicBezTo>
                <a:cubicBezTo>
                  <a:pt x="6198" y="5085"/>
                  <a:pt x="6057" y="5225"/>
                  <a:pt x="5886" y="5225"/>
                </a:cubicBezTo>
                <a:lnTo>
                  <a:pt x="4511" y="5225"/>
                </a:lnTo>
                <a:cubicBezTo>
                  <a:pt x="4404" y="5225"/>
                  <a:pt x="4318" y="5311"/>
                  <a:pt x="4318" y="5418"/>
                </a:cubicBezTo>
                <a:cubicBezTo>
                  <a:pt x="4318" y="5526"/>
                  <a:pt x="4403" y="5611"/>
                  <a:pt x="4511" y="5611"/>
                </a:cubicBezTo>
                <a:lnTo>
                  <a:pt x="5886" y="5611"/>
                </a:lnTo>
                <a:cubicBezTo>
                  <a:pt x="6271" y="5611"/>
                  <a:pt x="6584" y="5299"/>
                  <a:pt x="6584" y="4913"/>
                </a:cubicBezTo>
                <a:cubicBezTo>
                  <a:pt x="6584" y="4892"/>
                  <a:pt x="6580" y="4876"/>
                  <a:pt x="6578" y="4855"/>
                </a:cubicBezTo>
                <a:lnTo>
                  <a:pt x="7704" y="3701"/>
                </a:lnTo>
                <a:cubicBezTo>
                  <a:pt x="7765" y="3630"/>
                  <a:pt x="7852" y="3594"/>
                  <a:pt x="7938" y="3594"/>
                </a:cubicBezTo>
                <a:close/>
                <a:moveTo>
                  <a:pt x="1158" y="5704"/>
                </a:moveTo>
                <a:cubicBezTo>
                  <a:pt x="1179" y="5704"/>
                  <a:pt x="1219" y="5709"/>
                  <a:pt x="1255" y="5744"/>
                </a:cubicBezTo>
                <a:lnTo>
                  <a:pt x="2538" y="7027"/>
                </a:lnTo>
                <a:cubicBezTo>
                  <a:pt x="2590" y="7081"/>
                  <a:pt x="2590" y="7167"/>
                  <a:pt x="2538" y="7221"/>
                </a:cubicBezTo>
                <a:lnTo>
                  <a:pt x="2116" y="7642"/>
                </a:lnTo>
                <a:cubicBezTo>
                  <a:pt x="2081" y="7678"/>
                  <a:pt x="2042" y="7682"/>
                  <a:pt x="2020" y="7682"/>
                </a:cubicBezTo>
                <a:cubicBezTo>
                  <a:pt x="1999" y="7682"/>
                  <a:pt x="1959" y="7678"/>
                  <a:pt x="1923" y="7642"/>
                </a:cubicBezTo>
                <a:lnTo>
                  <a:pt x="640" y="6359"/>
                </a:lnTo>
                <a:cubicBezTo>
                  <a:pt x="606" y="6324"/>
                  <a:pt x="602" y="6284"/>
                  <a:pt x="602" y="6263"/>
                </a:cubicBezTo>
                <a:cubicBezTo>
                  <a:pt x="602" y="6242"/>
                  <a:pt x="608" y="6202"/>
                  <a:pt x="640" y="6166"/>
                </a:cubicBezTo>
                <a:lnTo>
                  <a:pt x="1062" y="5744"/>
                </a:lnTo>
                <a:cubicBezTo>
                  <a:pt x="1098" y="5709"/>
                  <a:pt x="1136" y="5704"/>
                  <a:pt x="1158" y="5704"/>
                </a:cubicBezTo>
                <a:close/>
                <a:moveTo>
                  <a:pt x="7936" y="3210"/>
                </a:moveTo>
                <a:cubicBezTo>
                  <a:pt x="7743" y="3210"/>
                  <a:pt x="7552" y="3290"/>
                  <a:pt x="7419" y="3443"/>
                </a:cubicBezTo>
                <a:lnTo>
                  <a:pt x="6420" y="4472"/>
                </a:lnTo>
                <a:cubicBezTo>
                  <a:pt x="6290" y="4319"/>
                  <a:pt x="6102" y="4219"/>
                  <a:pt x="5886" y="4219"/>
                </a:cubicBezTo>
                <a:lnTo>
                  <a:pt x="4045" y="4219"/>
                </a:lnTo>
                <a:cubicBezTo>
                  <a:pt x="3929" y="4171"/>
                  <a:pt x="3582" y="4047"/>
                  <a:pt x="3157" y="4047"/>
                </a:cubicBezTo>
                <a:cubicBezTo>
                  <a:pt x="2953" y="4047"/>
                  <a:pt x="2731" y="4076"/>
                  <a:pt x="2508" y="4156"/>
                </a:cubicBezTo>
                <a:cubicBezTo>
                  <a:pt x="1922" y="4365"/>
                  <a:pt x="1506" y="4692"/>
                  <a:pt x="1270" y="5122"/>
                </a:cubicBezTo>
                <a:cubicBezTo>
                  <a:pt x="1232" y="5117"/>
                  <a:pt x="1194" y="5114"/>
                  <a:pt x="1156" y="5114"/>
                </a:cubicBezTo>
                <a:cubicBezTo>
                  <a:pt x="966" y="5114"/>
                  <a:pt x="775" y="5183"/>
                  <a:pt x="637" y="5321"/>
                </a:cubicBezTo>
                <a:lnTo>
                  <a:pt x="215" y="5743"/>
                </a:lnTo>
                <a:cubicBezTo>
                  <a:pt x="76" y="5883"/>
                  <a:pt x="0" y="6068"/>
                  <a:pt x="0" y="6264"/>
                </a:cubicBezTo>
                <a:cubicBezTo>
                  <a:pt x="0" y="6462"/>
                  <a:pt x="76" y="6647"/>
                  <a:pt x="215" y="6787"/>
                </a:cubicBezTo>
                <a:lnTo>
                  <a:pt x="1498" y="8068"/>
                </a:lnTo>
                <a:cubicBezTo>
                  <a:pt x="1638" y="8208"/>
                  <a:pt x="1824" y="8284"/>
                  <a:pt x="2020" y="8284"/>
                </a:cubicBezTo>
                <a:cubicBezTo>
                  <a:pt x="2217" y="8284"/>
                  <a:pt x="2403" y="8208"/>
                  <a:pt x="2541" y="8068"/>
                </a:cubicBezTo>
                <a:lnTo>
                  <a:pt x="2963" y="7648"/>
                </a:lnTo>
                <a:cubicBezTo>
                  <a:pt x="3162" y="7449"/>
                  <a:pt x="3220" y="7167"/>
                  <a:pt x="3145" y="6916"/>
                </a:cubicBezTo>
                <a:lnTo>
                  <a:pt x="3257" y="6805"/>
                </a:lnTo>
                <a:cubicBezTo>
                  <a:pt x="3365" y="6695"/>
                  <a:pt x="3454" y="6661"/>
                  <a:pt x="3766" y="6661"/>
                </a:cubicBezTo>
                <a:lnTo>
                  <a:pt x="5820" y="6661"/>
                </a:lnTo>
                <a:cubicBezTo>
                  <a:pt x="6333" y="6661"/>
                  <a:pt x="6731" y="6477"/>
                  <a:pt x="7036" y="6099"/>
                </a:cubicBezTo>
                <a:lnTo>
                  <a:pt x="8464" y="4369"/>
                </a:lnTo>
                <a:cubicBezTo>
                  <a:pt x="8717" y="4077"/>
                  <a:pt x="8687" y="3634"/>
                  <a:pt x="8396" y="3382"/>
                </a:cubicBezTo>
                <a:cubicBezTo>
                  <a:pt x="8263" y="3267"/>
                  <a:pt x="8099" y="3210"/>
                  <a:pt x="7936" y="3210"/>
                </a:cubicBezTo>
                <a:close/>
              </a:path>
            </a:pathLst>
          </a:custGeom>
          <a:solidFill>
            <a:srgbClr val="29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" name="Google Shape;1060;p56"/>
          <p:cNvSpPr/>
          <p:nvPr/>
        </p:nvSpPr>
        <p:spPr>
          <a:xfrm>
            <a:off x="2846816" y="4128882"/>
            <a:ext cx="260425" cy="236475"/>
          </a:xfrm>
          <a:custGeom>
            <a:rect b="b" l="l" r="r" t="t"/>
            <a:pathLst>
              <a:path extrusionOk="0" h="7119" w="7840">
                <a:moveTo>
                  <a:pt x="3920" y="383"/>
                </a:moveTo>
                <a:cubicBezTo>
                  <a:pt x="4063" y="383"/>
                  <a:pt x="4177" y="497"/>
                  <a:pt x="4177" y="640"/>
                </a:cubicBezTo>
                <a:cubicBezTo>
                  <a:pt x="4177" y="784"/>
                  <a:pt x="4063" y="898"/>
                  <a:pt x="3920" y="898"/>
                </a:cubicBezTo>
                <a:cubicBezTo>
                  <a:pt x="3778" y="898"/>
                  <a:pt x="3662" y="783"/>
                  <a:pt x="3662" y="640"/>
                </a:cubicBezTo>
                <a:cubicBezTo>
                  <a:pt x="3662" y="497"/>
                  <a:pt x="3778" y="383"/>
                  <a:pt x="3920" y="383"/>
                </a:cubicBezTo>
                <a:close/>
                <a:moveTo>
                  <a:pt x="1785" y="915"/>
                </a:moveTo>
                <a:cubicBezTo>
                  <a:pt x="1929" y="915"/>
                  <a:pt x="2043" y="1031"/>
                  <a:pt x="2043" y="1173"/>
                </a:cubicBezTo>
                <a:cubicBezTo>
                  <a:pt x="2043" y="1316"/>
                  <a:pt x="1929" y="1432"/>
                  <a:pt x="1785" y="1432"/>
                </a:cubicBezTo>
                <a:cubicBezTo>
                  <a:pt x="1642" y="1432"/>
                  <a:pt x="1528" y="1314"/>
                  <a:pt x="1528" y="1173"/>
                </a:cubicBezTo>
                <a:cubicBezTo>
                  <a:pt x="1528" y="1031"/>
                  <a:pt x="1642" y="915"/>
                  <a:pt x="1785" y="915"/>
                </a:cubicBezTo>
                <a:close/>
                <a:moveTo>
                  <a:pt x="6051" y="915"/>
                </a:moveTo>
                <a:cubicBezTo>
                  <a:pt x="6194" y="915"/>
                  <a:pt x="6310" y="1031"/>
                  <a:pt x="6310" y="1173"/>
                </a:cubicBezTo>
                <a:cubicBezTo>
                  <a:pt x="6310" y="1316"/>
                  <a:pt x="6194" y="1432"/>
                  <a:pt x="6051" y="1432"/>
                </a:cubicBezTo>
                <a:cubicBezTo>
                  <a:pt x="5909" y="1432"/>
                  <a:pt x="5793" y="1316"/>
                  <a:pt x="5793" y="1173"/>
                </a:cubicBezTo>
                <a:cubicBezTo>
                  <a:pt x="5793" y="1031"/>
                  <a:pt x="5910" y="915"/>
                  <a:pt x="6051" y="915"/>
                </a:cubicBezTo>
                <a:close/>
                <a:moveTo>
                  <a:pt x="640" y="2768"/>
                </a:moveTo>
                <a:cubicBezTo>
                  <a:pt x="783" y="2768"/>
                  <a:pt x="899" y="2882"/>
                  <a:pt x="899" y="3026"/>
                </a:cubicBezTo>
                <a:cubicBezTo>
                  <a:pt x="899" y="3169"/>
                  <a:pt x="783" y="3283"/>
                  <a:pt x="640" y="3283"/>
                </a:cubicBezTo>
                <a:cubicBezTo>
                  <a:pt x="499" y="3283"/>
                  <a:pt x="382" y="3169"/>
                  <a:pt x="382" y="3026"/>
                </a:cubicBezTo>
                <a:cubicBezTo>
                  <a:pt x="382" y="2882"/>
                  <a:pt x="498" y="2768"/>
                  <a:pt x="640" y="2768"/>
                </a:cubicBezTo>
                <a:close/>
                <a:moveTo>
                  <a:pt x="7196" y="2768"/>
                </a:moveTo>
                <a:cubicBezTo>
                  <a:pt x="7339" y="2768"/>
                  <a:pt x="7455" y="2882"/>
                  <a:pt x="7455" y="3026"/>
                </a:cubicBezTo>
                <a:cubicBezTo>
                  <a:pt x="7455" y="3169"/>
                  <a:pt x="7339" y="3283"/>
                  <a:pt x="7196" y="3283"/>
                </a:cubicBezTo>
                <a:cubicBezTo>
                  <a:pt x="7054" y="3283"/>
                  <a:pt x="6938" y="3169"/>
                  <a:pt x="6938" y="3026"/>
                </a:cubicBezTo>
                <a:cubicBezTo>
                  <a:pt x="6938" y="2882"/>
                  <a:pt x="7054" y="2768"/>
                  <a:pt x="7196" y="2768"/>
                </a:cubicBezTo>
                <a:close/>
                <a:moveTo>
                  <a:pt x="3920" y="2268"/>
                </a:moveTo>
                <a:lnTo>
                  <a:pt x="4241" y="3340"/>
                </a:lnTo>
                <a:cubicBezTo>
                  <a:pt x="4272" y="3445"/>
                  <a:pt x="4361" y="3527"/>
                  <a:pt x="4470" y="3548"/>
                </a:cubicBezTo>
                <a:cubicBezTo>
                  <a:pt x="4490" y="3552"/>
                  <a:pt x="4509" y="3554"/>
                  <a:pt x="4529" y="3554"/>
                </a:cubicBezTo>
                <a:cubicBezTo>
                  <a:pt x="4618" y="3554"/>
                  <a:pt x="4704" y="3513"/>
                  <a:pt x="4761" y="3444"/>
                </a:cubicBezTo>
                <a:lnTo>
                  <a:pt x="5340" y="2740"/>
                </a:lnTo>
                <a:lnTo>
                  <a:pt x="5129" y="4155"/>
                </a:lnTo>
                <a:cubicBezTo>
                  <a:pt x="5111" y="4266"/>
                  <a:pt x="5160" y="4378"/>
                  <a:pt x="5251" y="4444"/>
                </a:cubicBezTo>
                <a:cubicBezTo>
                  <a:pt x="5303" y="4482"/>
                  <a:pt x="5364" y="4499"/>
                  <a:pt x="5426" y="4499"/>
                </a:cubicBezTo>
                <a:cubicBezTo>
                  <a:pt x="5474" y="4499"/>
                  <a:pt x="5520" y="4489"/>
                  <a:pt x="5564" y="4467"/>
                </a:cubicBezTo>
                <a:lnTo>
                  <a:pt x="6363" y="4052"/>
                </a:lnTo>
                <a:lnTo>
                  <a:pt x="5913" y="5849"/>
                </a:lnTo>
                <a:lnTo>
                  <a:pt x="1926" y="5849"/>
                </a:lnTo>
                <a:lnTo>
                  <a:pt x="1478" y="4052"/>
                </a:lnTo>
                <a:lnTo>
                  <a:pt x="2275" y="4467"/>
                </a:lnTo>
                <a:cubicBezTo>
                  <a:pt x="2320" y="4489"/>
                  <a:pt x="2367" y="4499"/>
                  <a:pt x="2415" y="4499"/>
                </a:cubicBezTo>
                <a:cubicBezTo>
                  <a:pt x="2476" y="4499"/>
                  <a:pt x="2538" y="4482"/>
                  <a:pt x="2590" y="4444"/>
                </a:cubicBezTo>
                <a:cubicBezTo>
                  <a:pt x="2682" y="4379"/>
                  <a:pt x="2728" y="4266"/>
                  <a:pt x="2712" y="4155"/>
                </a:cubicBezTo>
                <a:lnTo>
                  <a:pt x="2501" y="2740"/>
                </a:lnTo>
                <a:lnTo>
                  <a:pt x="2501" y="2740"/>
                </a:lnTo>
                <a:lnTo>
                  <a:pt x="3080" y="3444"/>
                </a:lnTo>
                <a:cubicBezTo>
                  <a:pt x="3137" y="3513"/>
                  <a:pt x="3222" y="3554"/>
                  <a:pt x="3312" y="3554"/>
                </a:cubicBezTo>
                <a:cubicBezTo>
                  <a:pt x="3331" y="3554"/>
                  <a:pt x="3351" y="3552"/>
                  <a:pt x="3371" y="3548"/>
                </a:cubicBezTo>
                <a:cubicBezTo>
                  <a:pt x="3481" y="3525"/>
                  <a:pt x="3567" y="3445"/>
                  <a:pt x="3600" y="3340"/>
                </a:cubicBezTo>
                <a:lnTo>
                  <a:pt x="3920" y="2268"/>
                </a:lnTo>
                <a:close/>
                <a:moveTo>
                  <a:pt x="3920" y="0"/>
                </a:moveTo>
                <a:cubicBezTo>
                  <a:pt x="3565" y="0"/>
                  <a:pt x="3277" y="288"/>
                  <a:pt x="3277" y="642"/>
                </a:cubicBezTo>
                <a:cubicBezTo>
                  <a:pt x="3277" y="885"/>
                  <a:pt x="3413" y="1093"/>
                  <a:pt x="3611" y="1203"/>
                </a:cubicBezTo>
                <a:lnTo>
                  <a:pt x="3185" y="2627"/>
                </a:lnTo>
                <a:lnTo>
                  <a:pt x="2302" y="1552"/>
                </a:lnTo>
                <a:cubicBezTo>
                  <a:pt x="2379" y="1446"/>
                  <a:pt x="2428" y="1314"/>
                  <a:pt x="2428" y="1173"/>
                </a:cubicBezTo>
                <a:cubicBezTo>
                  <a:pt x="2428" y="818"/>
                  <a:pt x="2140" y="532"/>
                  <a:pt x="1785" y="532"/>
                </a:cubicBezTo>
                <a:cubicBezTo>
                  <a:pt x="1430" y="532"/>
                  <a:pt x="1144" y="818"/>
                  <a:pt x="1144" y="1173"/>
                </a:cubicBezTo>
                <a:cubicBezTo>
                  <a:pt x="1144" y="1516"/>
                  <a:pt x="1414" y="1795"/>
                  <a:pt x="1754" y="1812"/>
                </a:cubicBezTo>
                <a:lnTo>
                  <a:pt x="2030" y="3660"/>
                </a:lnTo>
                <a:lnTo>
                  <a:pt x="1242" y="3251"/>
                </a:lnTo>
                <a:cubicBezTo>
                  <a:pt x="1267" y="3179"/>
                  <a:pt x="1285" y="3105"/>
                  <a:pt x="1285" y="3026"/>
                </a:cubicBezTo>
                <a:cubicBezTo>
                  <a:pt x="1285" y="2671"/>
                  <a:pt x="997" y="2383"/>
                  <a:pt x="642" y="2383"/>
                </a:cubicBezTo>
                <a:cubicBezTo>
                  <a:pt x="287" y="2383"/>
                  <a:pt x="0" y="2671"/>
                  <a:pt x="0" y="3026"/>
                </a:cubicBezTo>
                <a:cubicBezTo>
                  <a:pt x="0" y="3380"/>
                  <a:pt x="287" y="3668"/>
                  <a:pt x="642" y="3668"/>
                </a:cubicBezTo>
                <a:cubicBezTo>
                  <a:pt x="683" y="3668"/>
                  <a:pt x="722" y="3662"/>
                  <a:pt x="760" y="3657"/>
                </a:cubicBezTo>
                <a:lnTo>
                  <a:pt x="1308" y="5849"/>
                </a:lnTo>
                <a:lnTo>
                  <a:pt x="1138" y="5849"/>
                </a:lnTo>
                <a:cubicBezTo>
                  <a:pt x="973" y="5849"/>
                  <a:pt x="836" y="5984"/>
                  <a:pt x="836" y="6149"/>
                </a:cubicBezTo>
                <a:cubicBezTo>
                  <a:pt x="836" y="6316"/>
                  <a:pt x="973" y="6451"/>
                  <a:pt x="1138" y="6451"/>
                </a:cubicBezTo>
                <a:lnTo>
                  <a:pt x="6604" y="6451"/>
                </a:lnTo>
                <a:cubicBezTo>
                  <a:pt x="6768" y="6451"/>
                  <a:pt x="6905" y="6316"/>
                  <a:pt x="6905" y="6149"/>
                </a:cubicBezTo>
                <a:cubicBezTo>
                  <a:pt x="6905" y="5983"/>
                  <a:pt x="6768" y="5849"/>
                  <a:pt x="6604" y="5849"/>
                </a:cubicBezTo>
                <a:lnTo>
                  <a:pt x="6534" y="5849"/>
                </a:lnTo>
                <a:lnTo>
                  <a:pt x="7080" y="3657"/>
                </a:lnTo>
                <a:cubicBezTo>
                  <a:pt x="7117" y="3665"/>
                  <a:pt x="7158" y="3668"/>
                  <a:pt x="7196" y="3668"/>
                </a:cubicBezTo>
                <a:cubicBezTo>
                  <a:pt x="7551" y="3668"/>
                  <a:pt x="7838" y="3380"/>
                  <a:pt x="7838" y="3026"/>
                </a:cubicBezTo>
                <a:cubicBezTo>
                  <a:pt x="7839" y="2671"/>
                  <a:pt x="7551" y="2383"/>
                  <a:pt x="7196" y="2383"/>
                </a:cubicBezTo>
                <a:cubicBezTo>
                  <a:pt x="6841" y="2383"/>
                  <a:pt x="6553" y="2671"/>
                  <a:pt x="6553" y="3026"/>
                </a:cubicBezTo>
                <a:cubicBezTo>
                  <a:pt x="6553" y="3105"/>
                  <a:pt x="6571" y="3182"/>
                  <a:pt x="6596" y="3252"/>
                </a:cubicBezTo>
                <a:lnTo>
                  <a:pt x="5809" y="3660"/>
                </a:lnTo>
                <a:lnTo>
                  <a:pt x="6087" y="1812"/>
                </a:lnTo>
                <a:cubicBezTo>
                  <a:pt x="6424" y="1794"/>
                  <a:pt x="6693" y="1515"/>
                  <a:pt x="6693" y="1173"/>
                </a:cubicBezTo>
                <a:cubicBezTo>
                  <a:pt x="6693" y="818"/>
                  <a:pt x="6405" y="532"/>
                  <a:pt x="6051" y="532"/>
                </a:cubicBezTo>
                <a:cubicBezTo>
                  <a:pt x="5696" y="532"/>
                  <a:pt x="5408" y="818"/>
                  <a:pt x="5408" y="1173"/>
                </a:cubicBezTo>
                <a:cubicBezTo>
                  <a:pt x="5408" y="1316"/>
                  <a:pt x="5457" y="1448"/>
                  <a:pt x="5536" y="1553"/>
                </a:cubicBezTo>
                <a:lnTo>
                  <a:pt x="4655" y="2627"/>
                </a:lnTo>
                <a:lnTo>
                  <a:pt x="4228" y="1203"/>
                </a:lnTo>
                <a:cubicBezTo>
                  <a:pt x="4427" y="1093"/>
                  <a:pt x="4562" y="885"/>
                  <a:pt x="4562" y="642"/>
                </a:cubicBezTo>
                <a:cubicBezTo>
                  <a:pt x="4562" y="288"/>
                  <a:pt x="4274" y="0"/>
                  <a:pt x="3920" y="0"/>
                </a:cubicBezTo>
                <a:close/>
                <a:moveTo>
                  <a:pt x="1136" y="6733"/>
                </a:moveTo>
                <a:cubicBezTo>
                  <a:pt x="1028" y="6733"/>
                  <a:pt x="943" y="6817"/>
                  <a:pt x="943" y="6926"/>
                </a:cubicBezTo>
                <a:cubicBezTo>
                  <a:pt x="943" y="7033"/>
                  <a:pt x="1031" y="7119"/>
                  <a:pt x="1136" y="7119"/>
                </a:cubicBezTo>
                <a:lnTo>
                  <a:pt x="6602" y="7119"/>
                </a:lnTo>
                <a:cubicBezTo>
                  <a:pt x="6709" y="7119"/>
                  <a:pt x="6795" y="7031"/>
                  <a:pt x="6795" y="6926"/>
                </a:cubicBezTo>
                <a:cubicBezTo>
                  <a:pt x="6795" y="6820"/>
                  <a:pt x="6711" y="6733"/>
                  <a:pt x="6602" y="6733"/>
                </a:cubicBezTo>
                <a:close/>
              </a:path>
            </a:pathLst>
          </a:custGeom>
          <a:solidFill>
            <a:srgbClr val="2AB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Google Shape;1061;p56"/>
          <p:cNvSpPr/>
          <p:nvPr/>
        </p:nvSpPr>
        <p:spPr>
          <a:xfrm>
            <a:off x="2085077" y="4114499"/>
            <a:ext cx="199504" cy="265242"/>
          </a:xfrm>
          <a:custGeom>
            <a:rect b="b" l="l" r="r" t="t"/>
            <a:pathLst>
              <a:path extrusionOk="0" h="7985" w="6006">
                <a:moveTo>
                  <a:pt x="2639" y="1283"/>
                </a:moveTo>
                <a:cubicBezTo>
                  <a:pt x="2528" y="1283"/>
                  <a:pt x="2439" y="1372"/>
                  <a:pt x="2439" y="1483"/>
                </a:cubicBezTo>
                <a:lnTo>
                  <a:pt x="2439" y="1924"/>
                </a:lnTo>
                <a:lnTo>
                  <a:pt x="2057" y="1703"/>
                </a:lnTo>
                <a:cubicBezTo>
                  <a:pt x="2025" y="1685"/>
                  <a:pt x="1991" y="1676"/>
                  <a:pt x="1956" y="1676"/>
                </a:cubicBezTo>
                <a:cubicBezTo>
                  <a:pt x="1887" y="1676"/>
                  <a:pt x="1819" y="1712"/>
                  <a:pt x="1782" y="1776"/>
                </a:cubicBezTo>
                <a:cubicBezTo>
                  <a:pt x="1726" y="1874"/>
                  <a:pt x="1760" y="1996"/>
                  <a:pt x="1857" y="2052"/>
                </a:cubicBezTo>
                <a:lnTo>
                  <a:pt x="2537" y="2446"/>
                </a:lnTo>
                <a:cubicBezTo>
                  <a:pt x="2568" y="2463"/>
                  <a:pt x="2601" y="2472"/>
                  <a:pt x="2634" y="2472"/>
                </a:cubicBezTo>
                <a:cubicBezTo>
                  <a:pt x="2641" y="2472"/>
                  <a:pt x="2647" y="2472"/>
                  <a:pt x="2654" y="2471"/>
                </a:cubicBezTo>
                <a:cubicBezTo>
                  <a:pt x="2758" y="2463"/>
                  <a:pt x="2840" y="2377"/>
                  <a:pt x="2840" y="2270"/>
                </a:cubicBezTo>
                <a:lnTo>
                  <a:pt x="2840" y="1483"/>
                </a:lnTo>
                <a:cubicBezTo>
                  <a:pt x="2840" y="1372"/>
                  <a:pt x="2750" y="1283"/>
                  <a:pt x="2639" y="1283"/>
                </a:cubicBezTo>
                <a:close/>
                <a:moveTo>
                  <a:pt x="3367" y="1286"/>
                </a:moveTo>
                <a:cubicBezTo>
                  <a:pt x="3255" y="1286"/>
                  <a:pt x="3166" y="1374"/>
                  <a:pt x="3166" y="1485"/>
                </a:cubicBezTo>
                <a:lnTo>
                  <a:pt x="3166" y="2272"/>
                </a:lnTo>
                <a:cubicBezTo>
                  <a:pt x="3166" y="2377"/>
                  <a:pt x="3248" y="2463"/>
                  <a:pt x="3352" y="2471"/>
                </a:cubicBezTo>
                <a:cubicBezTo>
                  <a:pt x="3359" y="2472"/>
                  <a:pt x="3365" y="2472"/>
                  <a:pt x="3372" y="2472"/>
                </a:cubicBezTo>
                <a:cubicBezTo>
                  <a:pt x="3405" y="2472"/>
                  <a:pt x="3438" y="2463"/>
                  <a:pt x="3469" y="2446"/>
                </a:cubicBezTo>
                <a:lnTo>
                  <a:pt x="4151" y="2052"/>
                </a:lnTo>
                <a:cubicBezTo>
                  <a:pt x="4247" y="1996"/>
                  <a:pt x="4278" y="1874"/>
                  <a:pt x="4225" y="1777"/>
                </a:cubicBezTo>
                <a:cubicBezTo>
                  <a:pt x="4187" y="1713"/>
                  <a:pt x="4121" y="1678"/>
                  <a:pt x="4052" y="1678"/>
                </a:cubicBezTo>
                <a:cubicBezTo>
                  <a:pt x="4017" y="1678"/>
                  <a:pt x="3982" y="1686"/>
                  <a:pt x="3950" y="1705"/>
                </a:cubicBezTo>
                <a:lnTo>
                  <a:pt x="3567" y="1926"/>
                </a:lnTo>
                <a:lnTo>
                  <a:pt x="3567" y="1485"/>
                </a:lnTo>
                <a:cubicBezTo>
                  <a:pt x="3567" y="1374"/>
                  <a:pt x="3478" y="1286"/>
                  <a:pt x="3367" y="1286"/>
                </a:cubicBezTo>
                <a:close/>
                <a:moveTo>
                  <a:pt x="3004" y="2765"/>
                </a:moveTo>
                <a:cubicBezTo>
                  <a:pt x="3016" y="2765"/>
                  <a:pt x="3033" y="2772"/>
                  <a:pt x="3040" y="2780"/>
                </a:cubicBezTo>
                <a:lnTo>
                  <a:pt x="3122" y="2861"/>
                </a:lnTo>
                <a:cubicBezTo>
                  <a:pt x="3129" y="2869"/>
                  <a:pt x="3137" y="2885"/>
                  <a:pt x="3137" y="2897"/>
                </a:cubicBezTo>
                <a:lnTo>
                  <a:pt x="3137" y="2900"/>
                </a:lnTo>
                <a:cubicBezTo>
                  <a:pt x="3137" y="2912"/>
                  <a:pt x="3129" y="2928"/>
                  <a:pt x="3122" y="2936"/>
                </a:cubicBezTo>
                <a:lnTo>
                  <a:pt x="3040" y="3017"/>
                </a:lnTo>
                <a:cubicBezTo>
                  <a:pt x="3033" y="3025"/>
                  <a:pt x="3016" y="3032"/>
                  <a:pt x="3004" y="3032"/>
                </a:cubicBezTo>
                <a:lnTo>
                  <a:pt x="3001" y="3032"/>
                </a:lnTo>
                <a:cubicBezTo>
                  <a:pt x="2991" y="3032"/>
                  <a:pt x="2973" y="3025"/>
                  <a:pt x="2966" y="3017"/>
                </a:cubicBezTo>
                <a:lnTo>
                  <a:pt x="2884" y="2936"/>
                </a:lnTo>
                <a:cubicBezTo>
                  <a:pt x="2875" y="2928"/>
                  <a:pt x="2869" y="2912"/>
                  <a:pt x="2869" y="2900"/>
                </a:cubicBezTo>
                <a:lnTo>
                  <a:pt x="2869" y="2897"/>
                </a:lnTo>
                <a:cubicBezTo>
                  <a:pt x="2869" y="2885"/>
                  <a:pt x="2877" y="2870"/>
                  <a:pt x="2884" y="2861"/>
                </a:cubicBezTo>
                <a:lnTo>
                  <a:pt x="2966" y="2780"/>
                </a:lnTo>
                <a:cubicBezTo>
                  <a:pt x="2973" y="2772"/>
                  <a:pt x="2991" y="2765"/>
                  <a:pt x="3001" y="2765"/>
                </a:cubicBezTo>
                <a:close/>
                <a:moveTo>
                  <a:pt x="2961" y="2526"/>
                </a:moveTo>
                <a:cubicBezTo>
                  <a:pt x="2949" y="2526"/>
                  <a:pt x="2933" y="2530"/>
                  <a:pt x="2926" y="2541"/>
                </a:cubicBezTo>
                <a:lnTo>
                  <a:pt x="2641" y="2823"/>
                </a:lnTo>
                <a:cubicBezTo>
                  <a:pt x="2633" y="2830"/>
                  <a:pt x="2626" y="2847"/>
                  <a:pt x="2626" y="2857"/>
                </a:cubicBezTo>
                <a:lnTo>
                  <a:pt x="2626" y="2878"/>
                </a:lnTo>
                <a:lnTo>
                  <a:pt x="2626" y="2921"/>
                </a:lnTo>
                <a:lnTo>
                  <a:pt x="2626" y="2942"/>
                </a:lnTo>
                <a:cubicBezTo>
                  <a:pt x="2626" y="2952"/>
                  <a:pt x="2633" y="2968"/>
                  <a:pt x="2641" y="2976"/>
                </a:cubicBezTo>
                <a:lnTo>
                  <a:pt x="2926" y="3258"/>
                </a:lnTo>
                <a:cubicBezTo>
                  <a:pt x="2933" y="3265"/>
                  <a:pt x="2949" y="3273"/>
                  <a:pt x="2961" y="3273"/>
                </a:cubicBezTo>
                <a:lnTo>
                  <a:pt x="3044" y="3273"/>
                </a:lnTo>
                <a:cubicBezTo>
                  <a:pt x="3055" y="3273"/>
                  <a:pt x="3073" y="3265"/>
                  <a:pt x="3080" y="3258"/>
                </a:cubicBezTo>
                <a:lnTo>
                  <a:pt x="3364" y="2976"/>
                </a:lnTo>
                <a:cubicBezTo>
                  <a:pt x="3371" y="2967"/>
                  <a:pt x="3379" y="2952"/>
                  <a:pt x="3379" y="2942"/>
                </a:cubicBezTo>
                <a:lnTo>
                  <a:pt x="3379" y="2921"/>
                </a:lnTo>
                <a:lnTo>
                  <a:pt x="3379" y="2878"/>
                </a:lnTo>
                <a:lnTo>
                  <a:pt x="3379" y="2857"/>
                </a:lnTo>
                <a:cubicBezTo>
                  <a:pt x="3379" y="2847"/>
                  <a:pt x="3371" y="2830"/>
                  <a:pt x="3364" y="2823"/>
                </a:cubicBezTo>
                <a:lnTo>
                  <a:pt x="3080" y="2541"/>
                </a:lnTo>
                <a:cubicBezTo>
                  <a:pt x="3073" y="2533"/>
                  <a:pt x="3055" y="2526"/>
                  <a:pt x="3044" y="2526"/>
                </a:cubicBezTo>
                <a:close/>
                <a:moveTo>
                  <a:pt x="1596" y="2304"/>
                </a:moveTo>
                <a:cubicBezTo>
                  <a:pt x="1527" y="2304"/>
                  <a:pt x="1459" y="2339"/>
                  <a:pt x="1421" y="2404"/>
                </a:cubicBezTo>
                <a:cubicBezTo>
                  <a:pt x="1366" y="2501"/>
                  <a:pt x="1398" y="2624"/>
                  <a:pt x="1494" y="2679"/>
                </a:cubicBezTo>
                <a:lnTo>
                  <a:pt x="1874" y="2900"/>
                </a:lnTo>
                <a:lnTo>
                  <a:pt x="1494" y="3120"/>
                </a:lnTo>
                <a:cubicBezTo>
                  <a:pt x="1399" y="3175"/>
                  <a:pt x="1366" y="3298"/>
                  <a:pt x="1421" y="3395"/>
                </a:cubicBezTo>
                <a:cubicBezTo>
                  <a:pt x="1459" y="3457"/>
                  <a:pt x="1526" y="3493"/>
                  <a:pt x="1596" y="3493"/>
                </a:cubicBezTo>
                <a:cubicBezTo>
                  <a:pt x="1630" y="3493"/>
                  <a:pt x="1664" y="3484"/>
                  <a:pt x="1696" y="3466"/>
                </a:cubicBezTo>
                <a:lnTo>
                  <a:pt x="2378" y="3072"/>
                </a:lnTo>
                <a:cubicBezTo>
                  <a:pt x="2422" y="3046"/>
                  <a:pt x="2453" y="3004"/>
                  <a:pt x="2468" y="2958"/>
                </a:cubicBezTo>
                <a:cubicBezTo>
                  <a:pt x="2476" y="2937"/>
                  <a:pt x="2479" y="2915"/>
                  <a:pt x="2479" y="2893"/>
                </a:cubicBezTo>
                <a:cubicBezTo>
                  <a:pt x="2479" y="2876"/>
                  <a:pt x="2474" y="2861"/>
                  <a:pt x="2471" y="2845"/>
                </a:cubicBezTo>
                <a:cubicBezTo>
                  <a:pt x="2458" y="2795"/>
                  <a:pt x="2427" y="2752"/>
                  <a:pt x="2378" y="2723"/>
                </a:cubicBezTo>
                <a:lnTo>
                  <a:pt x="1696" y="2330"/>
                </a:lnTo>
                <a:cubicBezTo>
                  <a:pt x="1664" y="2312"/>
                  <a:pt x="1630" y="2304"/>
                  <a:pt x="1596" y="2304"/>
                </a:cubicBezTo>
                <a:close/>
                <a:moveTo>
                  <a:pt x="4408" y="2304"/>
                </a:moveTo>
                <a:cubicBezTo>
                  <a:pt x="4374" y="2304"/>
                  <a:pt x="4340" y="2312"/>
                  <a:pt x="4308" y="2330"/>
                </a:cubicBezTo>
                <a:lnTo>
                  <a:pt x="3627" y="2723"/>
                </a:lnTo>
                <a:cubicBezTo>
                  <a:pt x="3579" y="2752"/>
                  <a:pt x="3548" y="2795"/>
                  <a:pt x="3535" y="2845"/>
                </a:cubicBezTo>
                <a:cubicBezTo>
                  <a:pt x="3530" y="2861"/>
                  <a:pt x="3527" y="2876"/>
                  <a:pt x="3527" y="2893"/>
                </a:cubicBezTo>
                <a:cubicBezTo>
                  <a:pt x="3527" y="2915"/>
                  <a:pt x="3529" y="2937"/>
                  <a:pt x="3536" y="2958"/>
                </a:cubicBezTo>
                <a:cubicBezTo>
                  <a:pt x="3551" y="3004"/>
                  <a:pt x="3582" y="3046"/>
                  <a:pt x="3627" y="3072"/>
                </a:cubicBezTo>
                <a:lnTo>
                  <a:pt x="4308" y="3466"/>
                </a:lnTo>
                <a:cubicBezTo>
                  <a:pt x="4340" y="3484"/>
                  <a:pt x="4375" y="3493"/>
                  <a:pt x="4409" y="3493"/>
                </a:cubicBezTo>
                <a:cubicBezTo>
                  <a:pt x="4479" y="3493"/>
                  <a:pt x="4546" y="3457"/>
                  <a:pt x="4583" y="3395"/>
                </a:cubicBezTo>
                <a:cubicBezTo>
                  <a:pt x="4639" y="3298"/>
                  <a:pt x="4605" y="3175"/>
                  <a:pt x="4509" y="3120"/>
                </a:cubicBezTo>
                <a:lnTo>
                  <a:pt x="4128" y="2900"/>
                </a:lnTo>
                <a:lnTo>
                  <a:pt x="4509" y="2679"/>
                </a:lnTo>
                <a:cubicBezTo>
                  <a:pt x="4607" y="2624"/>
                  <a:pt x="4639" y="2501"/>
                  <a:pt x="4583" y="2404"/>
                </a:cubicBezTo>
                <a:cubicBezTo>
                  <a:pt x="4546" y="2339"/>
                  <a:pt x="4478" y="2304"/>
                  <a:pt x="4408" y="2304"/>
                </a:cubicBezTo>
                <a:close/>
                <a:moveTo>
                  <a:pt x="2634" y="3327"/>
                </a:moveTo>
                <a:cubicBezTo>
                  <a:pt x="2601" y="3327"/>
                  <a:pt x="2568" y="3336"/>
                  <a:pt x="2537" y="3353"/>
                </a:cubicBezTo>
                <a:lnTo>
                  <a:pt x="1857" y="3746"/>
                </a:lnTo>
                <a:cubicBezTo>
                  <a:pt x="1760" y="3803"/>
                  <a:pt x="1729" y="3925"/>
                  <a:pt x="1784" y="4021"/>
                </a:cubicBezTo>
                <a:cubicBezTo>
                  <a:pt x="1821" y="4086"/>
                  <a:pt x="1888" y="4121"/>
                  <a:pt x="1957" y="4121"/>
                </a:cubicBezTo>
                <a:cubicBezTo>
                  <a:pt x="1992" y="4121"/>
                  <a:pt x="2026" y="4112"/>
                  <a:pt x="2058" y="4094"/>
                </a:cubicBezTo>
                <a:lnTo>
                  <a:pt x="2442" y="3873"/>
                </a:lnTo>
                <a:lnTo>
                  <a:pt x="2442" y="4312"/>
                </a:lnTo>
                <a:cubicBezTo>
                  <a:pt x="2442" y="4424"/>
                  <a:pt x="2531" y="4513"/>
                  <a:pt x="2642" y="4513"/>
                </a:cubicBezTo>
                <a:cubicBezTo>
                  <a:pt x="2753" y="4513"/>
                  <a:pt x="2843" y="4424"/>
                  <a:pt x="2843" y="4312"/>
                </a:cubicBezTo>
                <a:lnTo>
                  <a:pt x="2843" y="3525"/>
                </a:lnTo>
                <a:cubicBezTo>
                  <a:pt x="2840" y="3420"/>
                  <a:pt x="2758" y="3334"/>
                  <a:pt x="2654" y="3328"/>
                </a:cubicBezTo>
                <a:cubicBezTo>
                  <a:pt x="2647" y="3327"/>
                  <a:pt x="2641" y="3327"/>
                  <a:pt x="2634" y="3327"/>
                </a:cubicBezTo>
                <a:close/>
                <a:moveTo>
                  <a:pt x="3372" y="3327"/>
                </a:moveTo>
                <a:cubicBezTo>
                  <a:pt x="3365" y="3327"/>
                  <a:pt x="3359" y="3327"/>
                  <a:pt x="3352" y="3328"/>
                </a:cubicBezTo>
                <a:cubicBezTo>
                  <a:pt x="3248" y="3334"/>
                  <a:pt x="3166" y="3421"/>
                  <a:pt x="3166" y="3527"/>
                </a:cubicBezTo>
                <a:lnTo>
                  <a:pt x="3166" y="4314"/>
                </a:lnTo>
                <a:cubicBezTo>
                  <a:pt x="3166" y="4425"/>
                  <a:pt x="3255" y="4514"/>
                  <a:pt x="3367" y="4514"/>
                </a:cubicBezTo>
                <a:cubicBezTo>
                  <a:pt x="3478" y="4514"/>
                  <a:pt x="3567" y="4425"/>
                  <a:pt x="3567" y="4314"/>
                </a:cubicBezTo>
                <a:lnTo>
                  <a:pt x="3567" y="3874"/>
                </a:lnTo>
                <a:lnTo>
                  <a:pt x="3950" y="4095"/>
                </a:lnTo>
                <a:cubicBezTo>
                  <a:pt x="3982" y="4114"/>
                  <a:pt x="4017" y="4122"/>
                  <a:pt x="4051" y="4122"/>
                </a:cubicBezTo>
                <a:cubicBezTo>
                  <a:pt x="4120" y="4122"/>
                  <a:pt x="4187" y="4086"/>
                  <a:pt x="4225" y="4023"/>
                </a:cubicBezTo>
                <a:cubicBezTo>
                  <a:pt x="4278" y="3925"/>
                  <a:pt x="4244" y="3800"/>
                  <a:pt x="4151" y="3746"/>
                </a:cubicBezTo>
                <a:lnTo>
                  <a:pt x="3469" y="3353"/>
                </a:lnTo>
                <a:cubicBezTo>
                  <a:pt x="3438" y="3336"/>
                  <a:pt x="3405" y="3327"/>
                  <a:pt x="3372" y="3327"/>
                </a:cubicBezTo>
                <a:close/>
                <a:moveTo>
                  <a:pt x="3699" y="604"/>
                </a:moveTo>
                <a:cubicBezTo>
                  <a:pt x="3716" y="604"/>
                  <a:pt x="3730" y="605"/>
                  <a:pt x="3742" y="609"/>
                </a:cubicBezTo>
                <a:cubicBezTo>
                  <a:pt x="3809" y="630"/>
                  <a:pt x="3892" y="735"/>
                  <a:pt x="3973" y="836"/>
                </a:cubicBezTo>
                <a:cubicBezTo>
                  <a:pt x="4054" y="940"/>
                  <a:pt x="4149" y="1057"/>
                  <a:pt x="4270" y="1146"/>
                </a:cubicBezTo>
                <a:cubicBezTo>
                  <a:pt x="4393" y="1235"/>
                  <a:pt x="4535" y="1289"/>
                  <a:pt x="4659" y="1335"/>
                </a:cubicBezTo>
                <a:cubicBezTo>
                  <a:pt x="4777" y="1379"/>
                  <a:pt x="4902" y="1427"/>
                  <a:pt x="4944" y="1482"/>
                </a:cubicBezTo>
                <a:cubicBezTo>
                  <a:pt x="4984" y="1535"/>
                  <a:pt x="4990" y="1673"/>
                  <a:pt x="4996" y="1794"/>
                </a:cubicBezTo>
                <a:cubicBezTo>
                  <a:pt x="5003" y="1927"/>
                  <a:pt x="5008" y="2080"/>
                  <a:pt x="5057" y="2224"/>
                </a:cubicBezTo>
                <a:cubicBezTo>
                  <a:pt x="5103" y="2365"/>
                  <a:pt x="5184" y="2489"/>
                  <a:pt x="5257" y="2597"/>
                </a:cubicBezTo>
                <a:cubicBezTo>
                  <a:pt x="5330" y="2706"/>
                  <a:pt x="5404" y="2818"/>
                  <a:pt x="5404" y="2893"/>
                </a:cubicBezTo>
                <a:cubicBezTo>
                  <a:pt x="5404" y="2967"/>
                  <a:pt x="5330" y="3078"/>
                  <a:pt x="5259" y="3188"/>
                </a:cubicBezTo>
                <a:cubicBezTo>
                  <a:pt x="5186" y="3297"/>
                  <a:pt x="5104" y="3420"/>
                  <a:pt x="5058" y="3561"/>
                </a:cubicBezTo>
                <a:cubicBezTo>
                  <a:pt x="5009" y="3706"/>
                  <a:pt x="5003" y="3858"/>
                  <a:pt x="4997" y="3991"/>
                </a:cubicBezTo>
                <a:cubicBezTo>
                  <a:pt x="4991" y="4112"/>
                  <a:pt x="4984" y="4250"/>
                  <a:pt x="4945" y="4303"/>
                </a:cubicBezTo>
                <a:cubicBezTo>
                  <a:pt x="4904" y="4360"/>
                  <a:pt x="4779" y="4406"/>
                  <a:pt x="4660" y="4450"/>
                </a:cubicBezTo>
                <a:cubicBezTo>
                  <a:pt x="4534" y="4496"/>
                  <a:pt x="4393" y="4550"/>
                  <a:pt x="4271" y="4639"/>
                </a:cubicBezTo>
                <a:cubicBezTo>
                  <a:pt x="4149" y="4728"/>
                  <a:pt x="4056" y="4845"/>
                  <a:pt x="3974" y="4949"/>
                </a:cubicBezTo>
                <a:cubicBezTo>
                  <a:pt x="3894" y="5050"/>
                  <a:pt x="3812" y="5154"/>
                  <a:pt x="3744" y="5176"/>
                </a:cubicBezTo>
                <a:cubicBezTo>
                  <a:pt x="3733" y="5180"/>
                  <a:pt x="3719" y="5181"/>
                  <a:pt x="3703" y="5181"/>
                </a:cubicBezTo>
                <a:cubicBezTo>
                  <a:pt x="3635" y="5181"/>
                  <a:pt x="3531" y="5153"/>
                  <a:pt x="3438" y="5127"/>
                </a:cubicBezTo>
                <a:cubicBezTo>
                  <a:pt x="3306" y="5092"/>
                  <a:pt x="3157" y="5052"/>
                  <a:pt x="3001" y="5052"/>
                </a:cubicBezTo>
                <a:cubicBezTo>
                  <a:pt x="2844" y="5052"/>
                  <a:pt x="2696" y="5092"/>
                  <a:pt x="2565" y="5127"/>
                </a:cubicBezTo>
                <a:cubicBezTo>
                  <a:pt x="2472" y="5153"/>
                  <a:pt x="2368" y="5181"/>
                  <a:pt x="2299" y="5181"/>
                </a:cubicBezTo>
                <a:cubicBezTo>
                  <a:pt x="2284" y="5181"/>
                  <a:pt x="2270" y="5180"/>
                  <a:pt x="2259" y="5176"/>
                </a:cubicBezTo>
                <a:cubicBezTo>
                  <a:pt x="2192" y="5156"/>
                  <a:pt x="2109" y="5050"/>
                  <a:pt x="2029" y="4949"/>
                </a:cubicBezTo>
                <a:cubicBezTo>
                  <a:pt x="1947" y="4845"/>
                  <a:pt x="1854" y="4728"/>
                  <a:pt x="1732" y="4639"/>
                </a:cubicBezTo>
                <a:cubicBezTo>
                  <a:pt x="1607" y="4550"/>
                  <a:pt x="1466" y="4496"/>
                  <a:pt x="1341" y="4450"/>
                </a:cubicBezTo>
                <a:cubicBezTo>
                  <a:pt x="1221" y="4406"/>
                  <a:pt x="1099" y="4360"/>
                  <a:pt x="1058" y="4303"/>
                </a:cubicBezTo>
                <a:cubicBezTo>
                  <a:pt x="1018" y="4250"/>
                  <a:pt x="1012" y="4112"/>
                  <a:pt x="1006" y="3991"/>
                </a:cubicBezTo>
                <a:cubicBezTo>
                  <a:pt x="998" y="3858"/>
                  <a:pt x="991" y="3708"/>
                  <a:pt x="945" y="3561"/>
                </a:cubicBezTo>
                <a:cubicBezTo>
                  <a:pt x="899" y="3420"/>
                  <a:pt x="817" y="3297"/>
                  <a:pt x="744" y="3188"/>
                </a:cubicBezTo>
                <a:cubicBezTo>
                  <a:pt x="672" y="3080"/>
                  <a:pt x="597" y="2968"/>
                  <a:pt x="597" y="2893"/>
                </a:cubicBezTo>
                <a:cubicBezTo>
                  <a:pt x="597" y="2817"/>
                  <a:pt x="672" y="2706"/>
                  <a:pt x="744" y="2597"/>
                </a:cubicBezTo>
                <a:cubicBezTo>
                  <a:pt x="817" y="2489"/>
                  <a:pt x="899" y="2365"/>
                  <a:pt x="945" y="2224"/>
                </a:cubicBezTo>
                <a:cubicBezTo>
                  <a:pt x="992" y="2079"/>
                  <a:pt x="1000" y="1927"/>
                  <a:pt x="1006" y="1794"/>
                </a:cubicBezTo>
                <a:cubicBezTo>
                  <a:pt x="1012" y="1673"/>
                  <a:pt x="1019" y="1535"/>
                  <a:pt x="1058" y="1482"/>
                </a:cubicBezTo>
                <a:cubicBezTo>
                  <a:pt x="1099" y="1427"/>
                  <a:pt x="1222" y="1379"/>
                  <a:pt x="1341" y="1335"/>
                </a:cubicBezTo>
                <a:cubicBezTo>
                  <a:pt x="1469" y="1289"/>
                  <a:pt x="1609" y="1235"/>
                  <a:pt x="1732" y="1146"/>
                </a:cubicBezTo>
                <a:cubicBezTo>
                  <a:pt x="1854" y="1057"/>
                  <a:pt x="1947" y="940"/>
                  <a:pt x="2029" y="836"/>
                </a:cubicBezTo>
                <a:cubicBezTo>
                  <a:pt x="2109" y="735"/>
                  <a:pt x="2191" y="631"/>
                  <a:pt x="2259" y="609"/>
                </a:cubicBezTo>
                <a:cubicBezTo>
                  <a:pt x="2272" y="606"/>
                  <a:pt x="2287" y="604"/>
                  <a:pt x="2303" y="604"/>
                </a:cubicBezTo>
                <a:cubicBezTo>
                  <a:pt x="2372" y="604"/>
                  <a:pt x="2474" y="631"/>
                  <a:pt x="2566" y="658"/>
                </a:cubicBezTo>
                <a:cubicBezTo>
                  <a:pt x="2697" y="693"/>
                  <a:pt x="2845" y="733"/>
                  <a:pt x="3001" y="733"/>
                </a:cubicBezTo>
                <a:cubicBezTo>
                  <a:pt x="3157" y="733"/>
                  <a:pt x="3306" y="693"/>
                  <a:pt x="3436" y="658"/>
                </a:cubicBezTo>
                <a:cubicBezTo>
                  <a:pt x="3529" y="630"/>
                  <a:pt x="3630" y="604"/>
                  <a:pt x="3699" y="604"/>
                </a:cubicBezTo>
                <a:close/>
                <a:moveTo>
                  <a:pt x="4449" y="5319"/>
                </a:moveTo>
                <a:lnTo>
                  <a:pt x="5008" y="7015"/>
                </a:lnTo>
                <a:lnTo>
                  <a:pt x="5008" y="7015"/>
                </a:lnTo>
                <a:lnTo>
                  <a:pt x="4476" y="6782"/>
                </a:lnTo>
                <a:cubicBezTo>
                  <a:pt x="4451" y="6771"/>
                  <a:pt x="4425" y="6766"/>
                  <a:pt x="4399" y="6766"/>
                </a:cubicBezTo>
                <a:cubicBezTo>
                  <a:pt x="4332" y="6766"/>
                  <a:pt x="4267" y="6801"/>
                  <a:pt x="4232" y="6862"/>
                </a:cubicBezTo>
                <a:lnTo>
                  <a:pt x="3938" y="7364"/>
                </a:lnTo>
                <a:lnTo>
                  <a:pt x="3404" y="5741"/>
                </a:lnTo>
                <a:lnTo>
                  <a:pt x="3404" y="5741"/>
                </a:lnTo>
                <a:cubicBezTo>
                  <a:pt x="3499" y="5764"/>
                  <a:pt x="3599" y="5783"/>
                  <a:pt x="3702" y="5783"/>
                </a:cubicBezTo>
                <a:cubicBezTo>
                  <a:pt x="3776" y="5783"/>
                  <a:pt x="3852" y="5773"/>
                  <a:pt x="3929" y="5748"/>
                </a:cubicBezTo>
                <a:cubicBezTo>
                  <a:pt x="4170" y="5669"/>
                  <a:pt x="4323" y="5476"/>
                  <a:pt x="4446" y="5322"/>
                </a:cubicBezTo>
                <a:lnTo>
                  <a:pt x="4449" y="5319"/>
                </a:lnTo>
                <a:close/>
                <a:moveTo>
                  <a:pt x="1582" y="5350"/>
                </a:moveTo>
                <a:cubicBezTo>
                  <a:pt x="1701" y="5500"/>
                  <a:pt x="1848" y="5675"/>
                  <a:pt x="2075" y="5750"/>
                </a:cubicBezTo>
                <a:cubicBezTo>
                  <a:pt x="2154" y="5775"/>
                  <a:pt x="2231" y="5784"/>
                  <a:pt x="2305" y="5784"/>
                </a:cubicBezTo>
                <a:cubicBezTo>
                  <a:pt x="2422" y="5784"/>
                  <a:pt x="2534" y="5760"/>
                  <a:pt x="2639" y="5733"/>
                </a:cubicBezTo>
                <a:lnTo>
                  <a:pt x="2639" y="5733"/>
                </a:lnTo>
                <a:lnTo>
                  <a:pt x="2103" y="7367"/>
                </a:lnTo>
                <a:lnTo>
                  <a:pt x="1810" y="6863"/>
                </a:lnTo>
                <a:cubicBezTo>
                  <a:pt x="1773" y="6804"/>
                  <a:pt x="1710" y="6768"/>
                  <a:pt x="1643" y="6768"/>
                </a:cubicBezTo>
                <a:cubicBezTo>
                  <a:pt x="1617" y="6768"/>
                  <a:pt x="1591" y="6774"/>
                  <a:pt x="1567" y="6785"/>
                </a:cubicBezTo>
                <a:lnTo>
                  <a:pt x="1034" y="7015"/>
                </a:lnTo>
                <a:lnTo>
                  <a:pt x="1582" y="5350"/>
                </a:lnTo>
                <a:close/>
                <a:moveTo>
                  <a:pt x="2303" y="0"/>
                </a:moveTo>
                <a:cubicBezTo>
                  <a:pt x="2228" y="0"/>
                  <a:pt x="2151" y="10"/>
                  <a:pt x="2073" y="36"/>
                </a:cubicBezTo>
                <a:cubicBezTo>
                  <a:pt x="1831" y="114"/>
                  <a:pt x="1680" y="307"/>
                  <a:pt x="1557" y="462"/>
                </a:cubicBezTo>
                <a:cubicBezTo>
                  <a:pt x="1493" y="540"/>
                  <a:pt x="1433" y="618"/>
                  <a:pt x="1377" y="658"/>
                </a:cubicBezTo>
                <a:cubicBezTo>
                  <a:pt x="1319" y="701"/>
                  <a:pt x="1228" y="733"/>
                  <a:pt x="1130" y="771"/>
                </a:cubicBezTo>
                <a:cubicBezTo>
                  <a:pt x="946" y="840"/>
                  <a:pt x="718" y="925"/>
                  <a:pt x="572" y="1127"/>
                </a:cubicBezTo>
                <a:cubicBezTo>
                  <a:pt x="427" y="1327"/>
                  <a:pt x="416" y="1561"/>
                  <a:pt x="406" y="1766"/>
                </a:cubicBezTo>
                <a:cubicBezTo>
                  <a:pt x="403" y="1869"/>
                  <a:pt x="397" y="1970"/>
                  <a:pt x="375" y="2039"/>
                </a:cubicBezTo>
                <a:cubicBezTo>
                  <a:pt x="354" y="2103"/>
                  <a:pt x="302" y="2181"/>
                  <a:pt x="247" y="2266"/>
                </a:cubicBezTo>
                <a:cubicBezTo>
                  <a:pt x="137" y="2431"/>
                  <a:pt x="0" y="2637"/>
                  <a:pt x="0" y="2893"/>
                </a:cubicBezTo>
                <a:cubicBezTo>
                  <a:pt x="0" y="3150"/>
                  <a:pt x="137" y="3354"/>
                  <a:pt x="247" y="3521"/>
                </a:cubicBezTo>
                <a:cubicBezTo>
                  <a:pt x="302" y="3605"/>
                  <a:pt x="354" y="3684"/>
                  <a:pt x="375" y="3746"/>
                </a:cubicBezTo>
                <a:cubicBezTo>
                  <a:pt x="397" y="3815"/>
                  <a:pt x="401" y="3914"/>
                  <a:pt x="406" y="4020"/>
                </a:cubicBezTo>
                <a:cubicBezTo>
                  <a:pt x="418" y="4223"/>
                  <a:pt x="427" y="4458"/>
                  <a:pt x="574" y="4658"/>
                </a:cubicBezTo>
                <a:cubicBezTo>
                  <a:pt x="721" y="4860"/>
                  <a:pt x="948" y="4946"/>
                  <a:pt x="1132" y="5015"/>
                </a:cubicBezTo>
                <a:cubicBezTo>
                  <a:pt x="1181" y="5032"/>
                  <a:pt x="1227" y="5050"/>
                  <a:pt x="1267" y="5068"/>
                </a:cubicBezTo>
                <a:lnTo>
                  <a:pt x="553" y="7242"/>
                </a:lnTo>
                <a:cubicBezTo>
                  <a:pt x="514" y="7361"/>
                  <a:pt x="579" y="7489"/>
                  <a:pt x="698" y="7527"/>
                </a:cubicBezTo>
                <a:cubicBezTo>
                  <a:pt x="717" y="7533"/>
                  <a:pt x="737" y="7537"/>
                  <a:pt x="756" y="7537"/>
                </a:cubicBezTo>
                <a:cubicBezTo>
                  <a:pt x="782" y="7537"/>
                  <a:pt x="809" y="7531"/>
                  <a:pt x="833" y="7520"/>
                </a:cubicBezTo>
                <a:lnTo>
                  <a:pt x="1561" y="7205"/>
                </a:lnTo>
                <a:lnTo>
                  <a:pt x="1962" y="7888"/>
                </a:lnTo>
                <a:cubicBezTo>
                  <a:pt x="1984" y="7928"/>
                  <a:pt x="2021" y="7958"/>
                  <a:pt x="2066" y="7973"/>
                </a:cubicBezTo>
                <a:cubicBezTo>
                  <a:pt x="2090" y="7980"/>
                  <a:pt x="2113" y="7984"/>
                  <a:pt x="2139" y="7984"/>
                </a:cubicBezTo>
                <a:cubicBezTo>
                  <a:pt x="2171" y="7984"/>
                  <a:pt x="2207" y="7977"/>
                  <a:pt x="2238" y="7961"/>
                </a:cubicBezTo>
                <a:cubicBezTo>
                  <a:pt x="2295" y="7934"/>
                  <a:pt x="2335" y="7886"/>
                  <a:pt x="2354" y="7829"/>
                </a:cubicBezTo>
                <a:lnTo>
                  <a:pt x="3019" y="5803"/>
                </a:lnTo>
                <a:lnTo>
                  <a:pt x="3686" y="7829"/>
                </a:lnTo>
                <a:cubicBezTo>
                  <a:pt x="3707" y="7886"/>
                  <a:pt x="3747" y="7933"/>
                  <a:pt x="3802" y="7961"/>
                </a:cubicBezTo>
                <a:cubicBezTo>
                  <a:pt x="3833" y="7977"/>
                  <a:pt x="3866" y="7984"/>
                  <a:pt x="3901" y="7984"/>
                </a:cubicBezTo>
                <a:cubicBezTo>
                  <a:pt x="3925" y="7984"/>
                  <a:pt x="3950" y="7980"/>
                  <a:pt x="3974" y="7973"/>
                </a:cubicBezTo>
                <a:cubicBezTo>
                  <a:pt x="4017" y="7958"/>
                  <a:pt x="4054" y="7928"/>
                  <a:pt x="4078" y="7888"/>
                </a:cubicBezTo>
                <a:lnTo>
                  <a:pt x="4479" y="7205"/>
                </a:lnTo>
                <a:lnTo>
                  <a:pt x="5207" y="7520"/>
                </a:lnTo>
                <a:cubicBezTo>
                  <a:pt x="5231" y="7531"/>
                  <a:pt x="5256" y="7537"/>
                  <a:pt x="5282" y="7537"/>
                </a:cubicBezTo>
                <a:cubicBezTo>
                  <a:pt x="5302" y="7537"/>
                  <a:pt x="5322" y="7534"/>
                  <a:pt x="5342" y="7527"/>
                </a:cubicBezTo>
                <a:cubicBezTo>
                  <a:pt x="5460" y="7489"/>
                  <a:pt x="5526" y="7361"/>
                  <a:pt x="5487" y="7241"/>
                </a:cubicBezTo>
                <a:lnTo>
                  <a:pt x="4768" y="5055"/>
                </a:lnTo>
                <a:cubicBezTo>
                  <a:pt x="4801" y="5043"/>
                  <a:pt x="4835" y="5028"/>
                  <a:pt x="4872" y="5015"/>
                </a:cubicBezTo>
                <a:cubicBezTo>
                  <a:pt x="5057" y="4946"/>
                  <a:pt x="5285" y="4860"/>
                  <a:pt x="5431" y="4658"/>
                </a:cubicBezTo>
                <a:cubicBezTo>
                  <a:pt x="5578" y="4458"/>
                  <a:pt x="5590" y="4226"/>
                  <a:pt x="5599" y="4020"/>
                </a:cubicBezTo>
                <a:cubicBezTo>
                  <a:pt x="5602" y="3916"/>
                  <a:pt x="5607" y="3815"/>
                  <a:pt x="5630" y="3746"/>
                </a:cubicBezTo>
                <a:cubicBezTo>
                  <a:pt x="5651" y="3683"/>
                  <a:pt x="5703" y="3604"/>
                  <a:pt x="5757" y="3519"/>
                </a:cubicBezTo>
                <a:cubicBezTo>
                  <a:pt x="5867" y="3354"/>
                  <a:pt x="6005" y="3148"/>
                  <a:pt x="6005" y="2893"/>
                </a:cubicBezTo>
                <a:cubicBezTo>
                  <a:pt x="6005" y="2634"/>
                  <a:pt x="5867" y="2429"/>
                  <a:pt x="5757" y="2266"/>
                </a:cubicBezTo>
                <a:cubicBezTo>
                  <a:pt x="5703" y="2180"/>
                  <a:pt x="5651" y="2103"/>
                  <a:pt x="5630" y="2039"/>
                </a:cubicBezTo>
                <a:cubicBezTo>
                  <a:pt x="5607" y="1970"/>
                  <a:pt x="5603" y="1872"/>
                  <a:pt x="5599" y="1766"/>
                </a:cubicBezTo>
                <a:cubicBezTo>
                  <a:pt x="5587" y="1561"/>
                  <a:pt x="5578" y="1327"/>
                  <a:pt x="5431" y="1127"/>
                </a:cubicBezTo>
                <a:cubicBezTo>
                  <a:pt x="5284" y="925"/>
                  <a:pt x="5057" y="840"/>
                  <a:pt x="4872" y="771"/>
                </a:cubicBezTo>
                <a:cubicBezTo>
                  <a:pt x="4774" y="733"/>
                  <a:pt x="4682" y="699"/>
                  <a:pt x="4626" y="658"/>
                </a:cubicBezTo>
                <a:cubicBezTo>
                  <a:pt x="4570" y="618"/>
                  <a:pt x="4509" y="540"/>
                  <a:pt x="4445" y="462"/>
                </a:cubicBezTo>
                <a:cubicBezTo>
                  <a:pt x="4323" y="307"/>
                  <a:pt x="4170" y="114"/>
                  <a:pt x="3929" y="36"/>
                </a:cubicBezTo>
                <a:cubicBezTo>
                  <a:pt x="3852" y="10"/>
                  <a:pt x="3775" y="0"/>
                  <a:pt x="3700" y="0"/>
                </a:cubicBezTo>
                <a:cubicBezTo>
                  <a:pt x="3551" y="0"/>
                  <a:pt x="3409" y="39"/>
                  <a:pt x="3278" y="76"/>
                </a:cubicBezTo>
                <a:cubicBezTo>
                  <a:pt x="3174" y="105"/>
                  <a:pt x="3077" y="131"/>
                  <a:pt x="3001" y="131"/>
                </a:cubicBezTo>
                <a:cubicBezTo>
                  <a:pt x="2926" y="131"/>
                  <a:pt x="2829" y="102"/>
                  <a:pt x="2725" y="76"/>
                </a:cubicBezTo>
                <a:cubicBezTo>
                  <a:pt x="2594" y="39"/>
                  <a:pt x="2452" y="0"/>
                  <a:pt x="2303" y="0"/>
                </a:cubicBezTo>
                <a:close/>
              </a:path>
            </a:pathLst>
          </a:custGeom>
          <a:solidFill>
            <a:srgbClr val="2AB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" name="Google Shape;1062;p56"/>
          <p:cNvSpPr/>
          <p:nvPr/>
        </p:nvSpPr>
        <p:spPr>
          <a:xfrm>
            <a:off x="1241926" y="4117804"/>
            <a:ext cx="301416" cy="258631"/>
          </a:xfrm>
          <a:custGeom>
            <a:rect b="b" l="l" r="r" t="t"/>
            <a:pathLst>
              <a:path extrusionOk="0" h="7786" w="9074">
                <a:moveTo>
                  <a:pt x="4539" y="0"/>
                </a:moveTo>
                <a:cubicBezTo>
                  <a:pt x="4472" y="0"/>
                  <a:pt x="4418" y="54"/>
                  <a:pt x="4418" y="121"/>
                </a:cubicBezTo>
                <a:lnTo>
                  <a:pt x="4418" y="1006"/>
                </a:lnTo>
                <a:cubicBezTo>
                  <a:pt x="4418" y="1073"/>
                  <a:pt x="4472" y="1127"/>
                  <a:pt x="4539" y="1127"/>
                </a:cubicBezTo>
                <a:cubicBezTo>
                  <a:pt x="4606" y="1127"/>
                  <a:pt x="4659" y="1073"/>
                  <a:pt x="4659" y="1006"/>
                </a:cubicBezTo>
                <a:lnTo>
                  <a:pt x="4659" y="121"/>
                </a:lnTo>
                <a:cubicBezTo>
                  <a:pt x="4659" y="54"/>
                  <a:pt x="4606" y="0"/>
                  <a:pt x="4539" y="0"/>
                </a:cubicBezTo>
                <a:close/>
                <a:moveTo>
                  <a:pt x="3544" y="266"/>
                </a:moveTo>
                <a:cubicBezTo>
                  <a:pt x="3523" y="266"/>
                  <a:pt x="3503" y="271"/>
                  <a:pt x="3484" y="283"/>
                </a:cubicBezTo>
                <a:cubicBezTo>
                  <a:pt x="3427" y="315"/>
                  <a:pt x="3406" y="388"/>
                  <a:pt x="3440" y="446"/>
                </a:cubicBezTo>
                <a:lnTo>
                  <a:pt x="3885" y="1214"/>
                </a:lnTo>
                <a:cubicBezTo>
                  <a:pt x="3908" y="1254"/>
                  <a:pt x="3948" y="1273"/>
                  <a:pt x="3989" y="1273"/>
                </a:cubicBezTo>
                <a:cubicBezTo>
                  <a:pt x="4010" y="1273"/>
                  <a:pt x="4029" y="1269"/>
                  <a:pt x="4049" y="1257"/>
                </a:cubicBezTo>
                <a:cubicBezTo>
                  <a:pt x="4105" y="1224"/>
                  <a:pt x="4126" y="1151"/>
                  <a:pt x="4093" y="1093"/>
                </a:cubicBezTo>
                <a:lnTo>
                  <a:pt x="3649" y="327"/>
                </a:lnTo>
                <a:cubicBezTo>
                  <a:pt x="3626" y="288"/>
                  <a:pt x="3585" y="266"/>
                  <a:pt x="3544" y="266"/>
                </a:cubicBezTo>
                <a:close/>
                <a:moveTo>
                  <a:pt x="5527" y="270"/>
                </a:moveTo>
                <a:cubicBezTo>
                  <a:pt x="5485" y="270"/>
                  <a:pt x="5444" y="291"/>
                  <a:pt x="5422" y="330"/>
                </a:cubicBezTo>
                <a:lnTo>
                  <a:pt x="4980" y="1096"/>
                </a:lnTo>
                <a:cubicBezTo>
                  <a:pt x="4950" y="1151"/>
                  <a:pt x="4969" y="1226"/>
                  <a:pt x="5027" y="1258"/>
                </a:cubicBezTo>
                <a:cubicBezTo>
                  <a:pt x="5045" y="1270"/>
                  <a:pt x="5066" y="1275"/>
                  <a:pt x="5087" y="1275"/>
                </a:cubicBezTo>
                <a:cubicBezTo>
                  <a:pt x="5127" y="1275"/>
                  <a:pt x="5168" y="1252"/>
                  <a:pt x="5189" y="1215"/>
                </a:cubicBezTo>
                <a:lnTo>
                  <a:pt x="5632" y="449"/>
                </a:lnTo>
                <a:cubicBezTo>
                  <a:pt x="5666" y="391"/>
                  <a:pt x="5645" y="317"/>
                  <a:pt x="5587" y="286"/>
                </a:cubicBezTo>
                <a:cubicBezTo>
                  <a:pt x="5568" y="275"/>
                  <a:pt x="5547" y="270"/>
                  <a:pt x="5527" y="270"/>
                </a:cubicBezTo>
                <a:close/>
                <a:moveTo>
                  <a:pt x="2817" y="996"/>
                </a:moveTo>
                <a:cubicBezTo>
                  <a:pt x="2775" y="996"/>
                  <a:pt x="2734" y="1017"/>
                  <a:pt x="2712" y="1056"/>
                </a:cubicBezTo>
                <a:cubicBezTo>
                  <a:pt x="2683" y="1113"/>
                  <a:pt x="2700" y="1184"/>
                  <a:pt x="2758" y="1218"/>
                </a:cubicBezTo>
                <a:lnTo>
                  <a:pt x="3525" y="1659"/>
                </a:lnTo>
                <a:cubicBezTo>
                  <a:pt x="3544" y="1671"/>
                  <a:pt x="3565" y="1675"/>
                  <a:pt x="3584" y="1675"/>
                </a:cubicBezTo>
                <a:cubicBezTo>
                  <a:pt x="3626" y="1675"/>
                  <a:pt x="3666" y="1653"/>
                  <a:pt x="3688" y="1616"/>
                </a:cubicBezTo>
                <a:cubicBezTo>
                  <a:pt x="3722" y="1560"/>
                  <a:pt x="3701" y="1485"/>
                  <a:pt x="3643" y="1453"/>
                </a:cubicBezTo>
                <a:lnTo>
                  <a:pt x="2877" y="1012"/>
                </a:lnTo>
                <a:cubicBezTo>
                  <a:pt x="2858" y="1001"/>
                  <a:pt x="2837" y="996"/>
                  <a:pt x="2817" y="996"/>
                </a:cubicBezTo>
                <a:close/>
                <a:moveTo>
                  <a:pt x="6255" y="994"/>
                </a:moveTo>
                <a:cubicBezTo>
                  <a:pt x="6234" y="994"/>
                  <a:pt x="6213" y="999"/>
                  <a:pt x="6194" y="1010"/>
                </a:cubicBezTo>
                <a:lnTo>
                  <a:pt x="5428" y="1451"/>
                </a:lnTo>
                <a:cubicBezTo>
                  <a:pt x="5372" y="1485"/>
                  <a:pt x="5351" y="1560"/>
                  <a:pt x="5385" y="1618"/>
                </a:cubicBezTo>
                <a:cubicBezTo>
                  <a:pt x="5407" y="1656"/>
                  <a:pt x="5448" y="1677"/>
                  <a:pt x="5489" y="1677"/>
                </a:cubicBezTo>
                <a:cubicBezTo>
                  <a:pt x="5510" y="1677"/>
                  <a:pt x="5529" y="1671"/>
                  <a:pt x="5549" y="1659"/>
                </a:cubicBezTo>
                <a:lnTo>
                  <a:pt x="6315" y="1218"/>
                </a:lnTo>
                <a:cubicBezTo>
                  <a:pt x="6373" y="1184"/>
                  <a:pt x="6393" y="1113"/>
                  <a:pt x="6359" y="1055"/>
                </a:cubicBezTo>
                <a:cubicBezTo>
                  <a:pt x="6337" y="1016"/>
                  <a:pt x="6297" y="994"/>
                  <a:pt x="6255" y="994"/>
                </a:cubicBezTo>
                <a:close/>
                <a:moveTo>
                  <a:pt x="4537" y="1696"/>
                </a:moveTo>
                <a:cubicBezTo>
                  <a:pt x="4761" y="1696"/>
                  <a:pt x="4946" y="1880"/>
                  <a:pt x="4946" y="2105"/>
                </a:cubicBezTo>
                <a:cubicBezTo>
                  <a:pt x="4946" y="2332"/>
                  <a:pt x="4763" y="2513"/>
                  <a:pt x="4537" y="2513"/>
                </a:cubicBezTo>
                <a:cubicBezTo>
                  <a:pt x="4310" y="2513"/>
                  <a:pt x="4129" y="2332"/>
                  <a:pt x="4129" y="2105"/>
                </a:cubicBezTo>
                <a:cubicBezTo>
                  <a:pt x="4129" y="1879"/>
                  <a:pt x="4312" y="1696"/>
                  <a:pt x="4537" y="1696"/>
                </a:cubicBezTo>
                <a:close/>
                <a:moveTo>
                  <a:pt x="1786" y="2454"/>
                </a:moveTo>
                <a:lnTo>
                  <a:pt x="2570" y="4590"/>
                </a:lnTo>
                <a:lnTo>
                  <a:pt x="1003" y="4590"/>
                </a:lnTo>
                <a:lnTo>
                  <a:pt x="1786" y="2454"/>
                </a:lnTo>
                <a:close/>
                <a:moveTo>
                  <a:pt x="7292" y="2454"/>
                </a:moveTo>
                <a:lnTo>
                  <a:pt x="8074" y="4590"/>
                </a:lnTo>
                <a:lnTo>
                  <a:pt x="6508" y="4590"/>
                </a:lnTo>
                <a:lnTo>
                  <a:pt x="7292" y="2454"/>
                </a:lnTo>
                <a:close/>
                <a:moveTo>
                  <a:pt x="2809" y="5096"/>
                </a:moveTo>
                <a:cubicBezTo>
                  <a:pt x="2762" y="5096"/>
                  <a:pt x="2716" y="5122"/>
                  <a:pt x="2697" y="5168"/>
                </a:cubicBezTo>
                <a:cubicBezTo>
                  <a:pt x="2542" y="5535"/>
                  <a:pt x="2184" y="5775"/>
                  <a:pt x="1783" y="5775"/>
                </a:cubicBezTo>
                <a:cubicBezTo>
                  <a:pt x="1716" y="5775"/>
                  <a:pt x="1661" y="5829"/>
                  <a:pt x="1661" y="5896"/>
                </a:cubicBezTo>
                <a:cubicBezTo>
                  <a:pt x="1661" y="5962"/>
                  <a:pt x="1716" y="6016"/>
                  <a:pt x="1783" y="6016"/>
                </a:cubicBezTo>
                <a:cubicBezTo>
                  <a:pt x="2280" y="6016"/>
                  <a:pt x="2726" y="5720"/>
                  <a:pt x="2919" y="5263"/>
                </a:cubicBezTo>
                <a:cubicBezTo>
                  <a:pt x="2944" y="5201"/>
                  <a:pt x="2916" y="5131"/>
                  <a:pt x="2855" y="5104"/>
                </a:cubicBezTo>
                <a:cubicBezTo>
                  <a:pt x="2840" y="5098"/>
                  <a:pt x="2824" y="5096"/>
                  <a:pt x="2809" y="5096"/>
                </a:cubicBezTo>
                <a:close/>
                <a:moveTo>
                  <a:pt x="8315" y="5095"/>
                </a:moveTo>
                <a:cubicBezTo>
                  <a:pt x="8267" y="5095"/>
                  <a:pt x="8222" y="5123"/>
                  <a:pt x="8202" y="5170"/>
                </a:cubicBezTo>
                <a:cubicBezTo>
                  <a:pt x="8046" y="5536"/>
                  <a:pt x="7688" y="5775"/>
                  <a:pt x="7287" y="5775"/>
                </a:cubicBezTo>
                <a:cubicBezTo>
                  <a:pt x="7221" y="5775"/>
                  <a:pt x="7167" y="5829"/>
                  <a:pt x="7167" y="5896"/>
                </a:cubicBezTo>
                <a:cubicBezTo>
                  <a:pt x="7167" y="5962"/>
                  <a:pt x="7222" y="6016"/>
                  <a:pt x="7287" y="6016"/>
                </a:cubicBezTo>
                <a:cubicBezTo>
                  <a:pt x="7785" y="6016"/>
                  <a:pt x="8230" y="5720"/>
                  <a:pt x="8423" y="5263"/>
                </a:cubicBezTo>
                <a:cubicBezTo>
                  <a:pt x="8450" y="5201"/>
                  <a:pt x="8422" y="5131"/>
                  <a:pt x="8361" y="5104"/>
                </a:cubicBezTo>
                <a:cubicBezTo>
                  <a:pt x="8346" y="5098"/>
                  <a:pt x="8330" y="5095"/>
                  <a:pt x="8315" y="5095"/>
                </a:cubicBezTo>
                <a:close/>
                <a:moveTo>
                  <a:pt x="3168" y="4976"/>
                </a:moveTo>
                <a:cubicBezTo>
                  <a:pt x="3076" y="5657"/>
                  <a:pt x="2491" y="6181"/>
                  <a:pt x="1786" y="6181"/>
                </a:cubicBezTo>
                <a:cubicBezTo>
                  <a:pt x="1080" y="6181"/>
                  <a:pt x="495" y="5657"/>
                  <a:pt x="402" y="4976"/>
                </a:cubicBezTo>
                <a:close/>
                <a:moveTo>
                  <a:pt x="8676" y="4976"/>
                </a:moveTo>
                <a:cubicBezTo>
                  <a:pt x="8581" y="5657"/>
                  <a:pt x="7999" y="6181"/>
                  <a:pt x="7293" y="6181"/>
                </a:cubicBezTo>
                <a:cubicBezTo>
                  <a:pt x="6588" y="6181"/>
                  <a:pt x="6003" y="5657"/>
                  <a:pt x="5908" y="4976"/>
                </a:cubicBezTo>
                <a:close/>
                <a:moveTo>
                  <a:pt x="5884" y="7030"/>
                </a:moveTo>
                <a:cubicBezTo>
                  <a:pt x="5942" y="7030"/>
                  <a:pt x="5988" y="7076"/>
                  <a:pt x="5988" y="7134"/>
                </a:cubicBezTo>
                <a:lnTo>
                  <a:pt x="5988" y="7403"/>
                </a:lnTo>
                <a:lnTo>
                  <a:pt x="3067" y="7403"/>
                </a:lnTo>
                <a:lnTo>
                  <a:pt x="3067" y="7134"/>
                </a:lnTo>
                <a:cubicBezTo>
                  <a:pt x="3067" y="7076"/>
                  <a:pt x="3113" y="7030"/>
                  <a:pt x="3171" y="7030"/>
                </a:cubicBezTo>
                <a:close/>
                <a:moveTo>
                  <a:pt x="4537" y="1312"/>
                </a:moveTo>
                <a:cubicBezTo>
                  <a:pt x="4206" y="1312"/>
                  <a:pt x="3923" y="1517"/>
                  <a:pt x="3804" y="1805"/>
                </a:cubicBezTo>
                <a:lnTo>
                  <a:pt x="1036" y="1805"/>
                </a:lnTo>
                <a:cubicBezTo>
                  <a:pt x="871" y="1805"/>
                  <a:pt x="736" y="1940"/>
                  <a:pt x="736" y="2105"/>
                </a:cubicBezTo>
                <a:cubicBezTo>
                  <a:pt x="736" y="2271"/>
                  <a:pt x="871" y="2406"/>
                  <a:pt x="1036" y="2406"/>
                </a:cubicBezTo>
                <a:lnTo>
                  <a:pt x="1545" y="2406"/>
                </a:lnTo>
                <a:lnTo>
                  <a:pt x="745" y="4590"/>
                </a:lnTo>
                <a:lnTo>
                  <a:pt x="194" y="4590"/>
                </a:lnTo>
                <a:cubicBezTo>
                  <a:pt x="85" y="4590"/>
                  <a:pt x="1" y="4678"/>
                  <a:pt x="1" y="4783"/>
                </a:cubicBezTo>
                <a:cubicBezTo>
                  <a:pt x="1" y="5765"/>
                  <a:pt x="800" y="6565"/>
                  <a:pt x="1783" y="6565"/>
                </a:cubicBezTo>
                <a:cubicBezTo>
                  <a:pt x="2764" y="6565"/>
                  <a:pt x="3565" y="5765"/>
                  <a:pt x="3565" y="4783"/>
                </a:cubicBezTo>
                <a:cubicBezTo>
                  <a:pt x="3565" y="4677"/>
                  <a:pt x="3477" y="4590"/>
                  <a:pt x="3372" y="4590"/>
                </a:cubicBezTo>
                <a:lnTo>
                  <a:pt x="2819" y="4590"/>
                </a:lnTo>
                <a:lnTo>
                  <a:pt x="2020" y="2406"/>
                </a:lnTo>
                <a:lnTo>
                  <a:pt x="3802" y="2406"/>
                </a:lnTo>
                <a:cubicBezTo>
                  <a:pt x="3884" y="2604"/>
                  <a:pt x="4043" y="2761"/>
                  <a:pt x="4242" y="2840"/>
                </a:cubicBezTo>
                <a:cubicBezTo>
                  <a:pt x="4240" y="2853"/>
                  <a:pt x="4234" y="2865"/>
                  <a:pt x="4234" y="2880"/>
                </a:cubicBezTo>
                <a:lnTo>
                  <a:pt x="4234" y="6644"/>
                </a:lnTo>
                <a:lnTo>
                  <a:pt x="3167" y="6644"/>
                </a:lnTo>
                <a:cubicBezTo>
                  <a:pt x="2898" y="6644"/>
                  <a:pt x="2678" y="6862"/>
                  <a:pt x="2678" y="7131"/>
                </a:cubicBezTo>
                <a:lnTo>
                  <a:pt x="2678" y="7400"/>
                </a:lnTo>
                <a:lnTo>
                  <a:pt x="2530" y="7400"/>
                </a:lnTo>
                <a:cubicBezTo>
                  <a:pt x="2423" y="7400"/>
                  <a:pt x="2337" y="7486"/>
                  <a:pt x="2337" y="7593"/>
                </a:cubicBezTo>
                <a:cubicBezTo>
                  <a:pt x="2337" y="7701"/>
                  <a:pt x="2424" y="7786"/>
                  <a:pt x="2530" y="7786"/>
                </a:cubicBezTo>
                <a:lnTo>
                  <a:pt x="6586" y="7786"/>
                </a:lnTo>
                <a:cubicBezTo>
                  <a:pt x="6693" y="7786"/>
                  <a:pt x="6780" y="7701"/>
                  <a:pt x="6780" y="7593"/>
                </a:cubicBezTo>
                <a:cubicBezTo>
                  <a:pt x="6780" y="7486"/>
                  <a:pt x="6692" y="7400"/>
                  <a:pt x="6586" y="7400"/>
                </a:cubicBezTo>
                <a:lnTo>
                  <a:pt x="6373" y="7400"/>
                </a:lnTo>
                <a:lnTo>
                  <a:pt x="6373" y="7131"/>
                </a:lnTo>
                <a:cubicBezTo>
                  <a:pt x="6373" y="6862"/>
                  <a:pt x="6153" y="6644"/>
                  <a:pt x="5884" y="6644"/>
                </a:cubicBezTo>
                <a:lnTo>
                  <a:pt x="4839" y="6644"/>
                </a:lnTo>
                <a:lnTo>
                  <a:pt x="4839" y="2880"/>
                </a:lnTo>
                <a:cubicBezTo>
                  <a:pt x="4839" y="2866"/>
                  <a:pt x="4833" y="2853"/>
                  <a:pt x="4831" y="2840"/>
                </a:cubicBezTo>
                <a:cubicBezTo>
                  <a:pt x="5032" y="2761"/>
                  <a:pt x="5194" y="2599"/>
                  <a:pt x="5274" y="2399"/>
                </a:cubicBezTo>
                <a:cubicBezTo>
                  <a:pt x="5284" y="2400"/>
                  <a:pt x="5296" y="2406"/>
                  <a:pt x="5309" y="2406"/>
                </a:cubicBezTo>
                <a:lnTo>
                  <a:pt x="7054" y="2406"/>
                </a:lnTo>
                <a:lnTo>
                  <a:pt x="6254" y="4590"/>
                </a:lnTo>
                <a:lnTo>
                  <a:pt x="5703" y="4590"/>
                </a:lnTo>
                <a:cubicBezTo>
                  <a:pt x="5595" y="4590"/>
                  <a:pt x="5510" y="4678"/>
                  <a:pt x="5510" y="4783"/>
                </a:cubicBezTo>
                <a:cubicBezTo>
                  <a:pt x="5510" y="5765"/>
                  <a:pt x="6309" y="6565"/>
                  <a:pt x="7292" y="6565"/>
                </a:cubicBezTo>
                <a:cubicBezTo>
                  <a:pt x="8273" y="6565"/>
                  <a:pt x="9074" y="5765"/>
                  <a:pt x="9074" y="4783"/>
                </a:cubicBezTo>
                <a:cubicBezTo>
                  <a:pt x="9074" y="4678"/>
                  <a:pt x="8988" y="4590"/>
                  <a:pt x="8879" y="4590"/>
                </a:cubicBezTo>
                <a:lnTo>
                  <a:pt x="8328" y="4590"/>
                </a:lnTo>
                <a:lnTo>
                  <a:pt x="7528" y="2406"/>
                </a:lnTo>
                <a:lnTo>
                  <a:pt x="8036" y="2406"/>
                </a:lnTo>
                <a:cubicBezTo>
                  <a:pt x="8201" y="2406"/>
                  <a:pt x="8336" y="2272"/>
                  <a:pt x="8336" y="2105"/>
                </a:cubicBezTo>
                <a:cubicBezTo>
                  <a:pt x="8336" y="1940"/>
                  <a:pt x="8201" y="1805"/>
                  <a:pt x="8036" y="1805"/>
                </a:cubicBezTo>
                <a:lnTo>
                  <a:pt x="5306" y="1805"/>
                </a:lnTo>
                <a:cubicBezTo>
                  <a:pt x="5296" y="1805"/>
                  <a:pt x="5284" y="1809"/>
                  <a:pt x="5272" y="1812"/>
                </a:cubicBezTo>
                <a:cubicBezTo>
                  <a:pt x="5155" y="1521"/>
                  <a:pt x="4868" y="1312"/>
                  <a:pt x="4537" y="1312"/>
                </a:cubicBezTo>
                <a:close/>
              </a:path>
            </a:pathLst>
          </a:custGeom>
          <a:solidFill>
            <a:srgbClr val="2AB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3" name="Google Shape;1063;p56"/>
          <p:cNvSpPr/>
          <p:nvPr/>
        </p:nvSpPr>
        <p:spPr>
          <a:xfrm>
            <a:off x="4428503" y="4104154"/>
            <a:ext cx="265840" cy="285936"/>
          </a:xfrm>
          <a:custGeom>
            <a:rect b="b" l="l" r="r" t="t"/>
            <a:pathLst>
              <a:path extrusionOk="0" h="8608" w="8003">
                <a:moveTo>
                  <a:pt x="2849" y="1931"/>
                </a:moveTo>
                <a:lnTo>
                  <a:pt x="2849" y="1931"/>
                </a:lnTo>
                <a:cubicBezTo>
                  <a:pt x="2758" y="2071"/>
                  <a:pt x="2678" y="2236"/>
                  <a:pt x="2614" y="2419"/>
                </a:cubicBezTo>
                <a:cubicBezTo>
                  <a:pt x="2495" y="2410"/>
                  <a:pt x="2381" y="2399"/>
                  <a:pt x="2268" y="2386"/>
                </a:cubicBezTo>
                <a:cubicBezTo>
                  <a:pt x="2427" y="2196"/>
                  <a:pt x="2626" y="2041"/>
                  <a:pt x="2849" y="1931"/>
                </a:cubicBezTo>
                <a:close/>
                <a:moveTo>
                  <a:pt x="4377" y="1931"/>
                </a:moveTo>
                <a:lnTo>
                  <a:pt x="4377" y="1931"/>
                </a:lnTo>
                <a:cubicBezTo>
                  <a:pt x="4601" y="2041"/>
                  <a:pt x="4800" y="2196"/>
                  <a:pt x="4957" y="2386"/>
                </a:cubicBezTo>
                <a:cubicBezTo>
                  <a:pt x="4844" y="2399"/>
                  <a:pt x="4728" y="2410"/>
                  <a:pt x="4610" y="2419"/>
                </a:cubicBezTo>
                <a:cubicBezTo>
                  <a:pt x="4547" y="2236"/>
                  <a:pt x="4469" y="2071"/>
                  <a:pt x="4377" y="1931"/>
                </a:cubicBezTo>
                <a:close/>
                <a:moveTo>
                  <a:pt x="3483" y="1761"/>
                </a:moveTo>
                <a:lnTo>
                  <a:pt x="3483" y="2459"/>
                </a:lnTo>
                <a:cubicBezTo>
                  <a:pt x="3275" y="2456"/>
                  <a:pt x="3068" y="2450"/>
                  <a:pt x="2866" y="2438"/>
                </a:cubicBezTo>
                <a:cubicBezTo>
                  <a:pt x="2981" y="2138"/>
                  <a:pt x="3138" y="1903"/>
                  <a:pt x="3319" y="1782"/>
                </a:cubicBezTo>
                <a:cubicBezTo>
                  <a:pt x="3374" y="1771"/>
                  <a:pt x="3428" y="1764"/>
                  <a:pt x="3483" y="1761"/>
                </a:cubicBezTo>
                <a:close/>
                <a:moveTo>
                  <a:pt x="3725" y="1761"/>
                </a:moveTo>
                <a:cubicBezTo>
                  <a:pt x="3786" y="1764"/>
                  <a:pt x="3846" y="1771"/>
                  <a:pt x="3906" y="1782"/>
                </a:cubicBezTo>
                <a:cubicBezTo>
                  <a:pt x="4088" y="1903"/>
                  <a:pt x="4246" y="2138"/>
                  <a:pt x="4359" y="2439"/>
                </a:cubicBezTo>
                <a:cubicBezTo>
                  <a:pt x="4151" y="2451"/>
                  <a:pt x="3938" y="2459"/>
                  <a:pt x="3725" y="2460"/>
                </a:cubicBezTo>
                <a:lnTo>
                  <a:pt x="3725" y="1761"/>
                </a:lnTo>
                <a:close/>
                <a:moveTo>
                  <a:pt x="2113" y="2609"/>
                </a:moveTo>
                <a:cubicBezTo>
                  <a:pt x="2253" y="2628"/>
                  <a:pt x="2397" y="2641"/>
                  <a:pt x="2546" y="2655"/>
                </a:cubicBezTo>
                <a:cubicBezTo>
                  <a:pt x="2491" y="2877"/>
                  <a:pt x="2456" y="3121"/>
                  <a:pt x="2449" y="3379"/>
                </a:cubicBezTo>
                <a:lnTo>
                  <a:pt x="1871" y="3379"/>
                </a:lnTo>
                <a:cubicBezTo>
                  <a:pt x="1891" y="3099"/>
                  <a:pt x="1975" y="2839"/>
                  <a:pt x="2113" y="2609"/>
                </a:cubicBezTo>
                <a:close/>
                <a:moveTo>
                  <a:pt x="2791" y="2675"/>
                </a:moveTo>
                <a:cubicBezTo>
                  <a:pt x="3015" y="2690"/>
                  <a:pt x="3248" y="2698"/>
                  <a:pt x="3483" y="2699"/>
                </a:cubicBezTo>
                <a:lnTo>
                  <a:pt x="3483" y="3379"/>
                </a:lnTo>
                <a:lnTo>
                  <a:pt x="2688" y="3379"/>
                </a:lnTo>
                <a:cubicBezTo>
                  <a:pt x="2699" y="3128"/>
                  <a:pt x="2733" y="2891"/>
                  <a:pt x="2791" y="2675"/>
                </a:cubicBezTo>
                <a:close/>
                <a:moveTo>
                  <a:pt x="4436" y="2675"/>
                </a:moveTo>
                <a:cubicBezTo>
                  <a:pt x="4492" y="2891"/>
                  <a:pt x="4528" y="3128"/>
                  <a:pt x="4537" y="3379"/>
                </a:cubicBezTo>
                <a:lnTo>
                  <a:pt x="3725" y="3379"/>
                </a:lnTo>
                <a:lnTo>
                  <a:pt x="3725" y="2699"/>
                </a:lnTo>
                <a:cubicBezTo>
                  <a:pt x="3968" y="2698"/>
                  <a:pt x="4206" y="2690"/>
                  <a:pt x="4436" y="2675"/>
                </a:cubicBezTo>
                <a:close/>
                <a:moveTo>
                  <a:pt x="5113" y="2610"/>
                </a:moveTo>
                <a:cubicBezTo>
                  <a:pt x="5248" y="2839"/>
                  <a:pt x="5334" y="3099"/>
                  <a:pt x="5354" y="3381"/>
                </a:cubicBezTo>
                <a:lnTo>
                  <a:pt x="4779" y="3381"/>
                </a:lnTo>
                <a:cubicBezTo>
                  <a:pt x="4772" y="3122"/>
                  <a:pt x="4737" y="2880"/>
                  <a:pt x="4682" y="2658"/>
                </a:cubicBezTo>
                <a:cubicBezTo>
                  <a:pt x="4831" y="2644"/>
                  <a:pt x="4973" y="2629"/>
                  <a:pt x="5113" y="2610"/>
                </a:cubicBezTo>
                <a:close/>
                <a:moveTo>
                  <a:pt x="3483" y="3620"/>
                </a:moveTo>
                <a:lnTo>
                  <a:pt x="3483" y="4301"/>
                </a:lnTo>
                <a:cubicBezTo>
                  <a:pt x="3249" y="4303"/>
                  <a:pt x="3018" y="4310"/>
                  <a:pt x="2791" y="4325"/>
                </a:cubicBezTo>
                <a:cubicBezTo>
                  <a:pt x="2733" y="4110"/>
                  <a:pt x="2699" y="3871"/>
                  <a:pt x="2688" y="3620"/>
                </a:cubicBezTo>
                <a:close/>
                <a:moveTo>
                  <a:pt x="4537" y="3620"/>
                </a:moveTo>
                <a:cubicBezTo>
                  <a:pt x="4528" y="3871"/>
                  <a:pt x="4492" y="4110"/>
                  <a:pt x="4436" y="4325"/>
                </a:cubicBezTo>
                <a:cubicBezTo>
                  <a:pt x="4203" y="4310"/>
                  <a:pt x="3964" y="4303"/>
                  <a:pt x="3725" y="4301"/>
                </a:cubicBezTo>
                <a:lnTo>
                  <a:pt x="3725" y="3620"/>
                </a:lnTo>
                <a:close/>
                <a:moveTo>
                  <a:pt x="2449" y="3620"/>
                </a:moveTo>
                <a:cubicBezTo>
                  <a:pt x="2456" y="3878"/>
                  <a:pt x="2491" y="4122"/>
                  <a:pt x="2546" y="4345"/>
                </a:cubicBezTo>
                <a:cubicBezTo>
                  <a:pt x="2397" y="4358"/>
                  <a:pt x="2253" y="4373"/>
                  <a:pt x="2113" y="4391"/>
                </a:cubicBezTo>
                <a:cubicBezTo>
                  <a:pt x="1975" y="4162"/>
                  <a:pt x="1891" y="3901"/>
                  <a:pt x="1871" y="3620"/>
                </a:cubicBezTo>
                <a:close/>
                <a:moveTo>
                  <a:pt x="5354" y="3620"/>
                </a:moveTo>
                <a:cubicBezTo>
                  <a:pt x="5334" y="3901"/>
                  <a:pt x="5248" y="4162"/>
                  <a:pt x="5113" y="4391"/>
                </a:cubicBezTo>
                <a:cubicBezTo>
                  <a:pt x="4973" y="4373"/>
                  <a:pt x="4829" y="4358"/>
                  <a:pt x="4681" y="4345"/>
                </a:cubicBezTo>
                <a:cubicBezTo>
                  <a:pt x="4736" y="4122"/>
                  <a:pt x="4770" y="3878"/>
                  <a:pt x="4779" y="3620"/>
                </a:cubicBezTo>
                <a:close/>
                <a:moveTo>
                  <a:pt x="2617" y="4581"/>
                </a:moveTo>
                <a:cubicBezTo>
                  <a:pt x="2679" y="4763"/>
                  <a:pt x="2758" y="4930"/>
                  <a:pt x="2850" y="5068"/>
                </a:cubicBezTo>
                <a:cubicBezTo>
                  <a:pt x="2626" y="4959"/>
                  <a:pt x="2427" y="4803"/>
                  <a:pt x="2269" y="4613"/>
                </a:cubicBezTo>
                <a:cubicBezTo>
                  <a:pt x="2382" y="4600"/>
                  <a:pt x="2498" y="4590"/>
                  <a:pt x="2617" y="4581"/>
                </a:cubicBezTo>
                <a:close/>
                <a:moveTo>
                  <a:pt x="4610" y="4581"/>
                </a:moveTo>
                <a:cubicBezTo>
                  <a:pt x="4728" y="4590"/>
                  <a:pt x="4844" y="4600"/>
                  <a:pt x="4957" y="4613"/>
                </a:cubicBezTo>
                <a:cubicBezTo>
                  <a:pt x="4800" y="4803"/>
                  <a:pt x="4601" y="4959"/>
                  <a:pt x="4377" y="5068"/>
                </a:cubicBezTo>
                <a:cubicBezTo>
                  <a:pt x="4467" y="4930"/>
                  <a:pt x="4547" y="4763"/>
                  <a:pt x="4610" y="4581"/>
                </a:cubicBezTo>
                <a:close/>
                <a:moveTo>
                  <a:pt x="3483" y="4544"/>
                </a:moveTo>
                <a:lnTo>
                  <a:pt x="3483" y="5241"/>
                </a:lnTo>
                <a:cubicBezTo>
                  <a:pt x="3428" y="5237"/>
                  <a:pt x="3374" y="5230"/>
                  <a:pt x="3319" y="5221"/>
                </a:cubicBezTo>
                <a:cubicBezTo>
                  <a:pt x="3138" y="5096"/>
                  <a:pt x="2981" y="4863"/>
                  <a:pt x="2866" y="4563"/>
                </a:cubicBezTo>
                <a:cubicBezTo>
                  <a:pt x="3070" y="4552"/>
                  <a:pt x="3275" y="4545"/>
                  <a:pt x="3483" y="4544"/>
                </a:cubicBezTo>
                <a:close/>
                <a:moveTo>
                  <a:pt x="3725" y="4541"/>
                </a:moveTo>
                <a:cubicBezTo>
                  <a:pt x="3940" y="4544"/>
                  <a:pt x="4151" y="4551"/>
                  <a:pt x="4359" y="4561"/>
                </a:cubicBezTo>
                <a:cubicBezTo>
                  <a:pt x="4246" y="4863"/>
                  <a:pt x="4088" y="5096"/>
                  <a:pt x="3906" y="5221"/>
                </a:cubicBezTo>
                <a:cubicBezTo>
                  <a:pt x="3846" y="5230"/>
                  <a:pt x="3786" y="5237"/>
                  <a:pt x="3725" y="5241"/>
                </a:cubicBezTo>
                <a:lnTo>
                  <a:pt x="3725" y="4541"/>
                </a:lnTo>
                <a:close/>
                <a:moveTo>
                  <a:pt x="3613" y="1369"/>
                </a:moveTo>
                <a:cubicBezTo>
                  <a:pt x="2439" y="1369"/>
                  <a:pt x="1482" y="2325"/>
                  <a:pt x="1482" y="3500"/>
                </a:cubicBezTo>
                <a:cubicBezTo>
                  <a:pt x="1482" y="4674"/>
                  <a:pt x="2439" y="5630"/>
                  <a:pt x="3613" y="5630"/>
                </a:cubicBezTo>
                <a:cubicBezTo>
                  <a:pt x="4788" y="5630"/>
                  <a:pt x="5744" y="4674"/>
                  <a:pt x="5744" y="3500"/>
                </a:cubicBezTo>
                <a:cubicBezTo>
                  <a:pt x="5744" y="2325"/>
                  <a:pt x="4788" y="1369"/>
                  <a:pt x="3613" y="1369"/>
                </a:cubicBezTo>
                <a:close/>
                <a:moveTo>
                  <a:pt x="3603" y="0"/>
                </a:moveTo>
                <a:cubicBezTo>
                  <a:pt x="3548" y="0"/>
                  <a:pt x="3491" y="1"/>
                  <a:pt x="3435" y="4"/>
                </a:cubicBezTo>
                <a:cubicBezTo>
                  <a:pt x="1644" y="90"/>
                  <a:pt x="161" y="1559"/>
                  <a:pt x="60" y="3350"/>
                </a:cubicBezTo>
                <a:cubicBezTo>
                  <a:pt x="0" y="4422"/>
                  <a:pt x="421" y="5451"/>
                  <a:pt x="1211" y="6174"/>
                </a:cubicBezTo>
                <a:cubicBezTo>
                  <a:pt x="1340" y="6291"/>
                  <a:pt x="1395" y="6459"/>
                  <a:pt x="1364" y="6622"/>
                </a:cubicBezTo>
                <a:cubicBezTo>
                  <a:pt x="1329" y="6783"/>
                  <a:pt x="1435" y="6943"/>
                  <a:pt x="1600" y="6974"/>
                </a:cubicBezTo>
                <a:cubicBezTo>
                  <a:pt x="1620" y="6979"/>
                  <a:pt x="1641" y="6981"/>
                  <a:pt x="1661" y="6981"/>
                </a:cubicBezTo>
                <a:cubicBezTo>
                  <a:pt x="1801" y="6981"/>
                  <a:pt x="1926" y="6881"/>
                  <a:pt x="1953" y="6738"/>
                </a:cubicBezTo>
                <a:cubicBezTo>
                  <a:pt x="2027" y="6367"/>
                  <a:pt x="1901" y="5991"/>
                  <a:pt x="1618" y="5731"/>
                </a:cubicBezTo>
                <a:cubicBezTo>
                  <a:pt x="961" y="5130"/>
                  <a:pt x="612" y="4273"/>
                  <a:pt x="661" y="3382"/>
                </a:cubicBezTo>
                <a:cubicBezTo>
                  <a:pt x="746" y="1896"/>
                  <a:pt x="1975" y="677"/>
                  <a:pt x="3465" y="605"/>
                </a:cubicBezTo>
                <a:cubicBezTo>
                  <a:pt x="3516" y="603"/>
                  <a:pt x="3567" y="602"/>
                  <a:pt x="3618" y="602"/>
                </a:cubicBezTo>
                <a:cubicBezTo>
                  <a:pt x="4378" y="602"/>
                  <a:pt x="5092" y="890"/>
                  <a:pt x="5643" y="1418"/>
                </a:cubicBezTo>
                <a:cubicBezTo>
                  <a:pt x="6234" y="1979"/>
                  <a:pt x="6558" y="2739"/>
                  <a:pt x="6558" y="3553"/>
                </a:cubicBezTo>
                <a:cubicBezTo>
                  <a:pt x="6558" y="3657"/>
                  <a:pt x="6558" y="3702"/>
                  <a:pt x="7349" y="4882"/>
                </a:cubicBezTo>
                <a:lnTo>
                  <a:pt x="7012" y="4882"/>
                </a:lnTo>
                <a:cubicBezTo>
                  <a:pt x="6846" y="4882"/>
                  <a:pt x="6711" y="5019"/>
                  <a:pt x="6711" y="5184"/>
                </a:cubicBezTo>
                <a:lnTo>
                  <a:pt x="6711" y="6490"/>
                </a:lnTo>
                <a:cubicBezTo>
                  <a:pt x="6711" y="6596"/>
                  <a:pt x="6635" y="6649"/>
                  <a:pt x="6559" y="6654"/>
                </a:cubicBezTo>
                <a:lnTo>
                  <a:pt x="5276" y="6729"/>
                </a:lnTo>
                <a:cubicBezTo>
                  <a:pt x="5116" y="6738"/>
                  <a:pt x="4993" y="6870"/>
                  <a:pt x="4993" y="7031"/>
                </a:cubicBezTo>
                <a:lnTo>
                  <a:pt x="4993" y="8308"/>
                </a:lnTo>
                <a:cubicBezTo>
                  <a:pt x="4993" y="8473"/>
                  <a:pt x="5128" y="8608"/>
                  <a:pt x="5293" y="8608"/>
                </a:cubicBezTo>
                <a:cubicBezTo>
                  <a:pt x="5458" y="8608"/>
                  <a:pt x="5593" y="8473"/>
                  <a:pt x="5593" y="8308"/>
                </a:cubicBezTo>
                <a:lnTo>
                  <a:pt x="5593" y="7314"/>
                </a:lnTo>
                <a:lnTo>
                  <a:pt x="6592" y="7255"/>
                </a:lnTo>
                <a:cubicBezTo>
                  <a:pt x="7000" y="7231"/>
                  <a:pt x="7311" y="6902"/>
                  <a:pt x="7311" y="6490"/>
                </a:cubicBezTo>
                <a:lnTo>
                  <a:pt x="7311" y="5483"/>
                </a:lnTo>
                <a:lnTo>
                  <a:pt x="7381" y="5483"/>
                </a:lnTo>
                <a:cubicBezTo>
                  <a:pt x="7603" y="5483"/>
                  <a:pt x="7802" y="5360"/>
                  <a:pt x="7903" y="5161"/>
                </a:cubicBezTo>
                <a:cubicBezTo>
                  <a:pt x="8003" y="4961"/>
                  <a:pt x="7982" y="4726"/>
                  <a:pt x="7856" y="4563"/>
                </a:cubicBezTo>
                <a:cubicBezTo>
                  <a:pt x="7569" y="4131"/>
                  <a:pt x="7250" y="3641"/>
                  <a:pt x="7158" y="3483"/>
                </a:cubicBezTo>
                <a:cubicBezTo>
                  <a:pt x="7140" y="2528"/>
                  <a:pt x="6749" y="1642"/>
                  <a:pt x="6057" y="981"/>
                </a:cubicBezTo>
                <a:cubicBezTo>
                  <a:pt x="5390" y="344"/>
                  <a:pt x="4524" y="0"/>
                  <a:pt x="36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4" name="Google Shape;1064;p56"/>
          <p:cNvSpPr/>
          <p:nvPr/>
        </p:nvSpPr>
        <p:spPr>
          <a:xfrm>
            <a:off x="3626507" y="4079252"/>
            <a:ext cx="285438" cy="281950"/>
          </a:xfrm>
          <a:custGeom>
            <a:rect b="b" l="l" r="r" t="t"/>
            <a:pathLst>
              <a:path extrusionOk="0" h="8488" w="8593">
                <a:moveTo>
                  <a:pt x="3079" y="1099"/>
                </a:moveTo>
                <a:lnTo>
                  <a:pt x="3456" y="2241"/>
                </a:lnTo>
                <a:lnTo>
                  <a:pt x="1683" y="2823"/>
                </a:lnTo>
                <a:lnTo>
                  <a:pt x="1790" y="2284"/>
                </a:lnTo>
                <a:cubicBezTo>
                  <a:pt x="1807" y="2204"/>
                  <a:pt x="1778" y="2118"/>
                  <a:pt x="1717" y="2062"/>
                </a:cubicBezTo>
                <a:lnTo>
                  <a:pt x="1305" y="1684"/>
                </a:lnTo>
                <a:lnTo>
                  <a:pt x="3079" y="1099"/>
                </a:lnTo>
                <a:close/>
                <a:moveTo>
                  <a:pt x="2749" y="4623"/>
                </a:moveTo>
                <a:cubicBezTo>
                  <a:pt x="2986" y="4623"/>
                  <a:pt x="3176" y="4815"/>
                  <a:pt x="3176" y="5051"/>
                </a:cubicBezTo>
                <a:cubicBezTo>
                  <a:pt x="3176" y="5287"/>
                  <a:pt x="2986" y="5477"/>
                  <a:pt x="2749" y="5477"/>
                </a:cubicBezTo>
                <a:cubicBezTo>
                  <a:pt x="2513" y="5477"/>
                  <a:pt x="2322" y="5287"/>
                  <a:pt x="2322" y="5051"/>
                </a:cubicBezTo>
                <a:cubicBezTo>
                  <a:pt x="2325" y="4815"/>
                  <a:pt x="2515" y="4623"/>
                  <a:pt x="2749" y="4623"/>
                </a:cubicBezTo>
                <a:close/>
                <a:moveTo>
                  <a:pt x="6777" y="5220"/>
                </a:moveTo>
                <a:cubicBezTo>
                  <a:pt x="7013" y="5220"/>
                  <a:pt x="7204" y="5410"/>
                  <a:pt x="7204" y="5646"/>
                </a:cubicBezTo>
                <a:cubicBezTo>
                  <a:pt x="7204" y="5882"/>
                  <a:pt x="7013" y="6074"/>
                  <a:pt x="6777" y="6074"/>
                </a:cubicBezTo>
                <a:cubicBezTo>
                  <a:pt x="6542" y="6074"/>
                  <a:pt x="6350" y="5882"/>
                  <a:pt x="6350" y="5646"/>
                </a:cubicBezTo>
                <a:cubicBezTo>
                  <a:pt x="6350" y="5412"/>
                  <a:pt x="6542" y="5220"/>
                  <a:pt x="6777" y="5220"/>
                </a:cubicBezTo>
                <a:close/>
                <a:moveTo>
                  <a:pt x="822" y="5403"/>
                </a:moveTo>
                <a:cubicBezTo>
                  <a:pt x="1058" y="5403"/>
                  <a:pt x="1250" y="5594"/>
                  <a:pt x="1250" y="5830"/>
                </a:cubicBezTo>
                <a:cubicBezTo>
                  <a:pt x="1250" y="6066"/>
                  <a:pt x="1058" y="6257"/>
                  <a:pt x="822" y="6257"/>
                </a:cubicBezTo>
                <a:cubicBezTo>
                  <a:pt x="587" y="6257"/>
                  <a:pt x="396" y="6066"/>
                  <a:pt x="396" y="5830"/>
                </a:cubicBezTo>
                <a:cubicBezTo>
                  <a:pt x="397" y="5597"/>
                  <a:pt x="589" y="5403"/>
                  <a:pt x="822" y="5403"/>
                </a:cubicBezTo>
                <a:close/>
                <a:moveTo>
                  <a:pt x="3136" y="0"/>
                </a:moveTo>
                <a:cubicBezTo>
                  <a:pt x="3105" y="0"/>
                  <a:pt x="3073" y="5"/>
                  <a:pt x="3041" y="15"/>
                </a:cubicBezTo>
                <a:cubicBezTo>
                  <a:pt x="2883" y="67"/>
                  <a:pt x="2797" y="238"/>
                  <a:pt x="2849" y="395"/>
                </a:cubicBezTo>
                <a:lnTo>
                  <a:pt x="2931" y="640"/>
                </a:lnTo>
                <a:lnTo>
                  <a:pt x="769" y="1353"/>
                </a:lnTo>
                <a:cubicBezTo>
                  <a:pt x="687" y="1380"/>
                  <a:pt x="627" y="1448"/>
                  <a:pt x="610" y="1531"/>
                </a:cubicBezTo>
                <a:cubicBezTo>
                  <a:pt x="590" y="1615"/>
                  <a:pt x="619" y="1702"/>
                  <a:pt x="681" y="1760"/>
                </a:cubicBezTo>
                <a:lnTo>
                  <a:pt x="1296" y="2324"/>
                </a:lnTo>
                <a:lnTo>
                  <a:pt x="1135" y="3135"/>
                </a:lnTo>
                <a:cubicBezTo>
                  <a:pt x="1119" y="3218"/>
                  <a:pt x="1149" y="3306"/>
                  <a:pt x="1213" y="3362"/>
                </a:cubicBezTo>
                <a:cubicBezTo>
                  <a:pt x="1257" y="3401"/>
                  <a:pt x="1315" y="3422"/>
                  <a:pt x="1371" y="3422"/>
                </a:cubicBezTo>
                <a:cubicBezTo>
                  <a:pt x="1398" y="3422"/>
                  <a:pt x="1422" y="3417"/>
                  <a:pt x="1449" y="3410"/>
                </a:cubicBezTo>
                <a:lnTo>
                  <a:pt x="3612" y="2697"/>
                </a:lnTo>
                <a:lnTo>
                  <a:pt x="4289" y="4746"/>
                </a:lnTo>
                <a:cubicBezTo>
                  <a:pt x="4294" y="4758"/>
                  <a:pt x="4301" y="4767"/>
                  <a:pt x="4307" y="4778"/>
                </a:cubicBezTo>
                <a:lnTo>
                  <a:pt x="3683" y="5340"/>
                </a:lnTo>
                <a:lnTo>
                  <a:pt x="3499" y="5372"/>
                </a:lnTo>
                <a:cubicBezTo>
                  <a:pt x="3542" y="5274"/>
                  <a:pt x="3566" y="5167"/>
                  <a:pt x="3566" y="5051"/>
                </a:cubicBezTo>
                <a:cubicBezTo>
                  <a:pt x="3566" y="4604"/>
                  <a:pt x="3202" y="4240"/>
                  <a:pt x="2755" y="4240"/>
                </a:cubicBezTo>
                <a:cubicBezTo>
                  <a:pt x="2307" y="4240"/>
                  <a:pt x="1943" y="4604"/>
                  <a:pt x="1943" y="5051"/>
                </a:cubicBezTo>
                <a:cubicBezTo>
                  <a:pt x="1943" y="5302"/>
                  <a:pt x="2060" y="5523"/>
                  <a:pt x="2239" y="5671"/>
                </a:cubicBezTo>
                <a:cubicBezTo>
                  <a:pt x="2092" y="5764"/>
                  <a:pt x="1988" y="5890"/>
                  <a:pt x="1924" y="6047"/>
                </a:cubicBezTo>
                <a:lnTo>
                  <a:pt x="1585" y="6114"/>
                </a:lnTo>
                <a:cubicBezTo>
                  <a:pt x="1619" y="6025"/>
                  <a:pt x="1639" y="5931"/>
                  <a:pt x="1639" y="5830"/>
                </a:cubicBezTo>
                <a:cubicBezTo>
                  <a:pt x="1639" y="5383"/>
                  <a:pt x="1275" y="5020"/>
                  <a:pt x="828" y="5020"/>
                </a:cubicBezTo>
                <a:cubicBezTo>
                  <a:pt x="381" y="5020"/>
                  <a:pt x="17" y="5383"/>
                  <a:pt x="17" y="5830"/>
                </a:cubicBezTo>
                <a:cubicBezTo>
                  <a:pt x="17" y="6142"/>
                  <a:pt x="195" y="6409"/>
                  <a:pt x="455" y="6548"/>
                </a:cubicBezTo>
                <a:cubicBezTo>
                  <a:pt x="372" y="6647"/>
                  <a:pt x="314" y="6770"/>
                  <a:pt x="284" y="6913"/>
                </a:cubicBezTo>
                <a:lnTo>
                  <a:pt x="23" y="8134"/>
                </a:lnTo>
                <a:cubicBezTo>
                  <a:pt x="1" y="8237"/>
                  <a:pt x="68" y="8340"/>
                  <a:pt x="172" y="8362"/>
                </a:cubicBezTo>
                <a:cubicBezTo>
                  <a:pt x="183" y="8367"/>
                  <a:pt x="198" y="8367"/>
                  <a:pt x="212" y="8367"/>
                </a:cubicBezTo>
                <a:cubicBezTo>
                  <a:pt x="301" y="8367"/>
                  <a:pt x="381" y="8304"/>
                  <a:pt x="399" y="8214"/>
                </a:cubicBezTo>
                <a:lnTo>
                  <a:pt x="662" y="6993"/>
                </a:lnTo>
                <a:cubicBezTo>
                  <a:pt x="694" y="6834"/>
                  <a:pt x="780" y="6663"/>
                  <a:pt x="1159" y="6594"/>
                </a:cubicBezTo>
                <a:lnTo>
                  <a:pt x="1821" y="6461"/>
                </a:lnTo>
                <a:lnTo>
                  <a:pt x="1464" y="8134"/>
                </a:lnTo>
                <a:cubicBezTo>
                  <a:pt x="1441" y="8237"/>
                  <a:pt x="1508" y="8340"/>
                  <a:pt x="1612" y="8362"/>
                </a:cubicBezTo>
                <a:cubicBezTo>
                  <a:pt x="1624" y="8367"/>
                  <a:pt x="1639" y="8367"/>
                  <a:pt x="1652" y="8367"/>
                </a:cubicBezTo>
                <a:cubicBezTo>
                  <a:pt x="1741" y="8367"/>
                  <a:pt x="1821" y="8304"/>
                  <a:pt x="1839" y="8214"/>
                </a:cubicBezTo>
                <a:lnTo>
                  <a:pt x="2253" y="6285"/>
                </a:lnTo>
                <a:cubicBezTo>
                  <a:pt x="2288" y="6127"/>
                  <a:pt x="2372" y="5957"/>
                  <a:pt x="2745" y="5888"/>
                </a:cubicBezTo>
                <a:lnTo>
                  <a:pt x="3807" y="5712"/>
                </a:lnTo>
                <a:cubicBezTo>
                  <a:pt x="3844" y="5706"/>
                  <a:pt x="3878" y="5689"/>
                  <a:pt x="3903" y="5666"/>
                </a:cubicBezTo>
                <a:lnTo>
                  <a:pt x="4750" y="4901"/>
                </a:lnTo>
                <a:lnTo>
                  <a:pt x="4750" y="4901"/>
                </a:lnTo>
                <a:cubicBezTo>
                  <a:pt x="4791" y="5057"/>
                  <a:pt x="4800" y="5257"/>
                  <a:pt x="4653" y="5397"/>
                </a:cubicBezTo>
                <a:lnTo>
                  <a:pt x="3928" y="6113"/>
                </a:lnTo>
                <a:lnTo>
                  <a:pt x="3588" y="6216"/>
                </a:lnTo>
                <a:cubicBezTo>
                  <a:pt x="3551" y="6218"/>
                  <a:pt x="3516" y="6228"/>
                  <a:pt x="3487" y="6248"/>
                </a:cubicBezTo>
                <a:lnTo>
                  <a:pt x="2815" y="6454"/>
                </a:lnTo>
                <a:cubicBezTo>
                  <a:pt x="2712" y="6485"/>
                  <a:pt x="2654" y="6594"/>
                  <a:pt x="2686" y="6693"/>
                </a:cubicBezTo>
                <a:cubicBezTo>
                  <a:pt x="2712" y="6777"/>
                  <a:pt x="2788" y="6831"/>
                  <a:pt x="2871" y="6831"/>
                </a:cubicBezTo>
                <a:cubicBezTo>
                  <a:pt x="2889" y="6831"/>
                  <a:pt x="2908" y="6828"/>
                  <a:pt x="2926" y="6822"/>
                </a:cubicBezTo>
                <a:lnTo>
                  <a:pt x="3343" y="6693"/>
                </a:lnTo>
                <a:lnTo>
                  <a:pt x="3343" y="6693"/>
                </a:lnTo>
                <a:lnTo>
                  <a:pt x="3055" y="8136"/>
                </a:lnTo>
                <a:cubicBezTo>
                  <a:pt x="3035" y="8240"/>
                  <a:pt x="3101" y="8341"/>
                  <a:pt x="3205" y="8362"/>
                </a:cubicBezTo>
                <a:cubicBezTo>
                  <a:pt x="3219" y="8364"/>
                  <a:pt x="3232" y="8367"/>
                  <a:pt x="3242" y="8367"/>
                </a:cubicBezTo>
                <a:cubicBezTo>
                  <a:pt x="3332" y="8367"/>
                  <a:pt x="3413" y="8303"/>
                  <a:pt x="3433" y="8212"/>
                </a:cubicBezTo>
                <a:lnTo>
                  <a:pt x="3761" y="6567"/>
                </a:lnTo>
                <a:lnTo>
                  <a:pt x="4086" y="6469"/>
                </a:lnTo>
                <a:cubicBezTo>
                  <a:pt x="4116" y="6460"/>
                  <a:pt x="4144" y="6444"/>
                  <a:pt x="4166" y="6423"/>
                </a:cubicBezTo>
                <a:lnTo>
                  <a:pt x="4668" y="5925"/>
                </a:lnTo>
                <a:lnTo>
                  <a:pt x="4745" y="6166"/>
                </a:lnTo>
                <a:cubicBezTo>
                  <a:pt x="4718" y="6179"/>
                  <a:pt x="4696" y="6199"/>
                  <a:pt x="4678" y="6222"/>
                </a:cubicBezTo>
                <a:cubicBezTo>
                  <a:pt x="4641" y="6270"/>
                  <a:pt x="4629" y="6334"/>
                  <a:pt x="4649" y="6392"/>
                </a:cubicBezTo>
                <a:cubicBezTo>
                  <a:pt x="4653" y="6411"/>
                  <a:pt x="4754" y="6736"/>
                  <a:pt x="5017" y="6963"/>
                </a:cubicBezTo>
                <a:lnTo>
                  <a:pt x="5437" y="8278"/>
                </a:lnTo>
                <a:cubicBezTo>
                  <a:pt x="5474" y="8396"/>
                  <a:pt x="5580" y="8475"/>
                  <a:pt x="5699" y="8487"/>
                </a:cubicBezTo>
                <a:cubicBezTo>
                  <a:pt x="5707" y="8488"/>
                  <a:pt x="5716" y="8488"/>
                  <a:pt x="5725" y="8488"/>
                </a:cubicBezTo>
                <a:cubicBezTo>
                  <a:pt x="5755" y="8488"/>
                  <a:pt x="5786" y="8484"/>
                  <a:pt x="5816" y="8474"/>
                </a:cubicBezTo>
                <a:cubicBezTo>
                  <a:pt x="5973" y="8423"/>
                  <a:pt x="6062" y="8255"/>
                  <a:pt x="6012" y="8096"/>
                </a:cubicBezTo>
                <a:lnTo>
                  <a:pt x="5727" y="7189"/>
                </a:lnTo>
                <a:lnTo>
                  <a:pt x="6382" y="7211"/>
                </a:lnTo>
                <a:lnTo>
                  <a:pt x="6794" y="8346"/>
                </a:lnTo>
                <a:cubicBezTo>
                  <a:pt x="6821" y="8423"/>
                  <a:pt x="6895" y="8472"/>
                  <a:pt x="6974" y="8472"/>
                </a:cubicBezTo>
                <a:cubicBezTo>
                  <a:pt x="6996" y="8472"/>
                  <a:pt x="7019" y="8468"/>
                  <a:pt x="7039" y="8460"/>
                </a:cubicBezTo>
                <a:cubicBezTo>
                  <a:pt x="7139" y="8426"/>
                  <a:pt x="7191" y="8315"/>
                  <a:pt x="7154" y="8214"/>
                </a:cubicBezTo>
                <a:lnTo>
                  <a:pt x="6796" y="7225"/>
                </a:lnTo>
                <a:lnTo>
                  <a:pt x="7048" y="7234"/>
                </a:lnTo>
                <a:cubicBezTo>
                  <a:pt x="7154" y="7232"/>
                  <a:pt x="7243" y="7153"/>
                  <a:pt x="7247" y="7048"/>
                </a:cubicBezTo>
                <a:cubicBezTo>
                  <a:pt x="7250" y="6943"/>
                  <a:pt x="7167" y="6853"/>
                  <a:pt x="7062" y="6849"/>
                </a:cubicBezTo>
                <a:lnTo>
                  <a:pt x="5618" y="6800"/>
                </a:lnTo>
                <a:cubicBezTo>
                  <a:pt x="5391" y="6800"/>
                  <a:pt x="5238" y="6662"/>
                  <a:pt x="5143" y="6528"/>
                </a:cubicBezTo>
                <a:lnTo>
                  <a:pt x="7054" y="6528"/>
                </a:lnTo>
                <a:cubicBezTo>
                  <a:pt x="7503" y="6528"/>
                  <a:pt x="7571" y="6644"/>
                  <a:pt x="7700" y="6968"/>
                </a:cubicBezTo>
                <a:lnTo>
                  <a:pt x="8205" y="8347"/>
                </a:lnTo>
                <a:cubicBezTo>
                  <a:pt x="8232" y="8426"/>
                  <a:pt x="8306" y="8474"/>
                  <a:pt x="8385" y="8474"/>
                </a:cubicBezTo>
                <a:cubicBezTo>
                  <a:pt x="8407" y="8474"/>
                  <a:pt x="8429" y="8471"/>
                  <a:pt x="8452" y="8463"/>
                </a:cubicBezTo>
                <a:cubicBezTo>
                  <a:pt x="8541" y="8423"/>
                  <a:pt x="8593" y="8315"/>
                  <a:pt x="8556" y="8214"/>
                </a:cubicBezTo>
                <a:lnTo>
                  <a:pt x="8049" y="6831"/>
                </a:lnTo>
                <a:cubicBezTo>
                  <a:pt x="7920" y="6507"/>
                  <a:pt x="7785" y="6262"/>
                  <a:pt x="7385" y="6178"/>
                </a:cubicBezTo>
                <a:cubicBezTo>
                  <a:pt x="7510" y="6034"/>
                  <a:pt x="7589" y="5851"/>
                  <a:pt x="7589" y="5646"/>
                </a:cubicBezTo>
                <a:cubicBezTo>
                  <a:pt x="7589" y="5199"/>
                  <a:pt x="7225" y="4835"/>
                  <a:pt x="6777" y="4835"/>
                </a:cubicBezTo>
                <a:cubicBezTo>
                  <a:pt x="6330" y="4835"/>
                  <a:pt x="5966" y="5199"/>
                  <a:pt x="5966" y="5646"/>
                </a:cubicBezTo>
                <a:cubicBezTo>
                  <a:pt x="5966" y="5835"/>
                  <a:pt x="6033" y="6004"/>
                  <a:pt x="6141" y="6142"/>
                </a:cubicBezTo>
                <a:lnTo>
                  <a:pt x="5361" y="6142"/>
                </a:lnTo>
                <a:lnTo>
                  <a:pt x="5113" y="5360"/>
                </a:lnTo>
                <a:cubicBezTo>
                  <a:pt x="5253" y="4944"/>
                  <a:pt x="4999" y="4495"/>
                  <a:pt x="4986" y="4473"/>
                </a:cubicBezTo>
                <a:cubicBezTo>
                  <a:pt x="4956" y="4423"/>
                  <a:pt x="4906" y="4390"/>
                  <a:pt x="4849" y="4381"/>
                </a:cubicBezTo>
                <a:cubicBezTo>
                  <a:pt x="4845" y="4380"/>
                  <a:pt x="4841" y="4380"/>
                  <a:pt x="4837" y="4380"/>
                </a:cubicBezTo>
                <a:cubicBezTo>
                  <a:pt x="4824" y="4380"/>
                  <a:pt x="4813" y="4383"/>
                  <a:pt x="4802" y="4384"/>
                </a:cubicBezTo>
                <a:lnTo>
                  <a:pt x="3421" y="205"/>
                </a:lnTo>
                <a:cubicBezTo>
                  <a:pt x="3379" y="79"/>
                  <a:pt x="3263" y="0"/>
                  <a:pt x="3136" y="0"/>
                </a:cubicBezTo>
                <a:close/>
              </a:path>
            </a:pathLst>
          </a:custGeom>
          <a:solidFill>
            <a:srgbClr val="2AB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5" name="Google Shape;1065;p56"/>
          <p:cNvSpPr txBox="1"/>
          <p:nvPr/>
        </p:nvSpPr>
        <p:spPr>
          <a:xfrm>
            <a:off x="413463" y="4483949"/>
            <a:ext cx="374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Own it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6" name="Google Shape;1066;p56"/>
          <p:cNvSpPr txBox="1"/>
          <p:nvPr/>
        </p:nvSpPr>
        <p:spPr>
          <a:xfrm>
            <a:off x="1160268" y="4483949"/>
            <a:ext cx="4647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Integrity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7" name="Google Shape;1067;p56"/>
          <p:cNvSpPr txBox="1"/>
          <p:nvPr/>
        </p:nvSpPr>
        <p:spPr>
          <a:xfrm>
            <a:off x="2010250" y="4483949"/>
            <a:ext cx="3492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Be Excellent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8" name="Google Shape;1068;p56"/>
          <p:cNvSpPr txBox="1"/>
          <p:nvPr/>
        </p:nvSpPr>
        <p:spPr>
          <a:xfrm>
            <a:off x="2695865" y="4483949"/>
            <a:ext cx="5625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Put Customers First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9" name="Google Shape;1069;p56"/>
          <p:cNvSpPr txBox="1"/>
          <p:nvPr/>
        </p:nvSpPr>
        <p:spPr>
          <a:xfrm>
            <a:off x="3525169" y="4483949"/>
            <a:ext cx="4881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Make Each Other Best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" name="Google Shape;1070;p56"/>
          <p:cNvSpPr txBox="1"/>
          <p:nvPr/>
        </p:nvSpPr>
        <p:spPr>
          <a:xfrm>
            <a:off x="4335183" y="4483949"/>
            <a:ext cx="4524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Think Big</a:t>
            </a:r>
            <a:endParaRPr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1" name="Google Shape;1071;p56"/>
          <p:cNvSpPr txBox="1"/>
          <p:nvPr/>
        </p:nvSpPr>
        <p:spPr>
          <a:xfrm>
            <a:off x="5671073" y="4567111"/>
            <a:ext cx="5697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rPr>
              <a:t>AWS S3</a:t>
            </a:r>
            <a:br>
              <a:rPr lang="en" sz="600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600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rPr>
              <a:t>Bucket</a:t>
            </a:r>
            <a:endParaRPr sz="600">
              <a:solidFill>
                <a:srgbClr val="5B5B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2" name="Google Shape;1072;p56"/>
          <p:cNvGrpSpPr/>
          <p:nvPr/>
        </p:nvGrpSpPr>
        <p:grpSpPr>
          <a:xfrm>
            <a:off x="6942895" y="4156823"/>
            <a:ext cx="283113" cy="254851"/>
            <a:chOff x="6950277" y="1887844"/>
            <a:chExt cx="431377" cy="388315"/>
          </a:xfrm>
        </p:grpSpPr>
        <p:sp>
          <p:nvSpPr>
            <p:cNvPr id="1073" name="Google Shape;1073;p56"/>
            <p:cNvSpPr/>
            <p:nvPr/>
          </p:nvSpPr>
          <p:spPr>
            <a:xfrm>
              <a:off x="6950277" y="1887844"/>
              <a:ext cx="431377" cy="388315"/>
            </a:xfrm>
            <a:custGeom>
              <a:rect b="b" l="l" r="r" t="t"/>
              <a:pathLst>
                <a:path extrusionOk="0" h="271549" w="301662">
                  <a:moveTo>
                    <a:pt x="296819" y="117487"/>
                  </a:moveTo>
                  <a:lnTo>
                    <a:pt x="239646" y="18473"/>
                  </a:lnTo>
                  <a:cubicBezTo>
                    <a:pt x="233203" y="7084"/>
                    <a:pt x="221143" y="31"/>
                    <a:pt x="208057" y="0"/>
                  </a:cubicBezTo>
                  <a:lnTo>
                    <a:pt x="93711" y="0"/>
                  </a:lnTo>
                  <a:cubicBezTo>
                    <a:pt x="80626" y="31"/>
                    <a:pt x="68566" y="7084"/>
                    <a:pt x="62123" y="18473"/>
                  </a:cubicBezTo>
                  <a:lnTo>
                    <a:pt x="4950" y="117487"/>
                  </a:lnTo>
                  <a:cubicBezTo>
                    <a:pt x="-1650" y="128917"/>
                    <a:pt x="-1650" y="143001"/>
                    <a:pt x="4950" y="154432"/>
                  </a:cubicBezTo>
                  <a:lnTo>
                    <a:pt x="62123" y="253076"/>
                  </a:lnTo>
                  <a:cubicBezTo>
                    <a:pt x="68566" y="264465"/>
                    <a:pt x="80626" y="271519"/>
                    <a:pt x="93711" y="271549"/>
                  </a:cubicBezTo>
                  <a:lnTo>
                    <a:pt x="208057" y="271549"/>
                  </a:lnTo>
                  <a:cubicBezTo>
                    <a:pt x="221143" y="271519"/>
                    <a:pt x="233203" y="264465"/>
                    <a:pt x="239646" y="253076"/>
                  </a:cubicBezTo>
                  <a:lnTo>
                    <a:pt x="296819" y="154063"/>
                  </a:lnTo>
                  <a:cubicBezTo>
                    <a:pt x="303277" y="142726"/>
                    <a:pt x="303277" y="128823"/>
                    <a:pt x="296819" y="117487"/>
                  </a:cubicBezTo>
                  <a:close/>
                  <a:moveTo>
                    <a:pt x="220619" y="241993"/>
                  </a:moveTo>
                  <a:cubicBezTo>
                    <a:pt x="218040" y="246498"/>
                    <a:pt x="213249" y="249281"/>
                    <a:pt x="208057" y="249289"/>
                  </a:cubicBezTo>
                  <a:lnTo>
                    <a:pt x="93711" y="249289"/>
                  </a:lnTo>
                  <a:cubicBezTo>
                    <a:pt x="88686" y="249120"/>
                    <a:pt x="84107" y="246359"/>
                    <a:pt x="81612" y="241993"/>
                  </a:cubicBezTo>
                  <a:lnTo>
                    <a:pt x="23977" y="143071"/>
                  </a:lnTo>
                  <a:cubicBezTo>
                    <a:pt x="21389" y="138551"/>
                    <a:pt x="21389" y="132998"/>
                    <a:pt x="23977" y="128478"/>
                  </a:cubicBezTo>
                  <a:lnTo>
                    <a:pt x="81612" y="29556"/>
                  </a:lnTo>
                  <a:cubicBezTo>
                    <a:pt x="84191" y="25051"/>
                    <a:pt x="88982" y="22268"/>
                    <a:pt x="94173" y="22260"/>
                  </a:cubicBezTo>
                  <a:lnTo>
                    <a:pt x="208057" y="22260"/>
                  </a:lnTo>
                  <a:cubicBezTo>
                    <a:pt x="213249" y="22268"/>
                    <a:pt x="218040" y="25051"/>
                    <a:pt x="220619" y="29556"/>
                  </a:cubicBezTo>
                  <a:lnTo>
                    <a:pt x="277792" y="128478"/>
                  </a:lnTo>
                  <a:cubicBezTo>
                    <a:pt x="280380" y="132998"/>
                    <a:pt x="280380" y="138551"/>
                    <a:pt x="277792" y="143071"/>
                  </a:cubicBezTo>
                  <a:close/>
                </a:path>
              </a:pathLst>
            </a:custGeom>
            <a:solidFill>
              <a:srgbClr val="007F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56"/>
            <p:cNvSpPr/>
            <p:nvPr/>
          </p:nvSpPr>
          <p:spPr>
            <a:xfrm>
              <a:off x="7127570" y="2038894"/>
              <a:ext cx="23642" cy="66039"/>
            </a:xfrm>
            <a:custGeom>
              <a:rect b="b" l="l" r="r" t="t"/>
              <a:pathLst>
                <a:path extrusionOk="0" h="46181" w="16533">
                  <a:moveTo>
                    <a:pt x="7297" y="46182"/>
                  </a:moveTo>
                  <a:lnTo>
                    <a:pt x="16533" y="46182"/>
                  </a:lnTo>
                  <a:lnTo>
                    <a:pt x="16533" y="0"/>
                  </a:lnTo>
                  <a:lnTo>
                    <a:pt x="10622" y="0"/>
                  </a:lnTo>
                  <a:lnTo>
                    <a:pt x="9791" y="1016"/>
                  </a:lnTo>
                  <a:cubicBezTo>
                    <a:pt x="7730" y="4133"/>
                    <a:pt x="4288" y="6061"/>
                    <a:pt x="554" y="6188"/>
                  </a:cubicBezTo>
                  <a:lnTo>
                    <a:pt x="0" y="6188"/>
                  </a:lnTo>
                  <a:lnTo>
                    <a:pt x="0" y="12284"/>
                  </a:lnTo>
                  <a:lnTo>
                    <a:pt x="6835" y="12284"/>
                  </a:lnTo>
                  <a:close/>
                </a:path>
              </a:pathLst>
            </a:custGeom>
            <a:solidFill>
              <a:srgbClr val="007F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56"/>
            <p:cNvSpPr/>
            <p:nvPr/>
          </p:nvSpPr>
          <p:spPr>
            <a:xfrm>
              <a:off x="7165103" y="2038304"/>
              <a:ext cx="44899" cy="67613"/>
            </a:xfrm>
            <a:custGeom>
              <a:rect b="b" l="l" r="r" t="t"/>
              <a:pathLst>
                <a:path extrusionOk="0" h="47282" w="31398">
                  <a:moveTo>
                    <a:pt x="15700" y="42"/>
                  </a:moveTo>
                  <a:cubicBezTo>
                    <a:pt x="7664" y="-563"/>
                    <a:pt x="658" y="5462"/>
                    <a:pt x="53" y="13499"/>
                  </a:cubicBezTo>
                  <a:cubicBezTo>
                    <a:pt x="-13" y="14369"/>
                    <a:pt x="0" y="15245"/>
                    <a:pt x="91" y="16113"/>
                  </a:cubicBezTo>
                  <a:lnTo>
                    <a:pt x="91" y="31076"/>
                  </a:lnTo>
                  <a:cubicBezTo>
                    <a:pt x="-800" y="39087"/>
                    <a:pt x="4972" y="46302"/>
                    <a:pt x="12983" y="47193"/>
                  </a:cubicBezTo>
                  <a:cubicBezTo>
                    <a:pt x="13885" y="47292"/>
                    <a:pt x="14795" y="47308"/>
                    <a:pt x="15700" y="47240"/>
                  </a:cubicBezTo>
                  <a:cubicBezTo>
                    <a:pt x="23737" y="47850"/>
                    <a:pt x="30746" y="41830"/>
                    <a:pt x="31357" y="33793"/>
                  </a:cubicBezTo>
                  <a:cubicBezTo>
                    <a:pt x="31426" y="32888"/>
                    <a:pt x="31410" y="31978"/>
                    <a:pt x="31310" y="31076"/>
                  </a:cubicBezTo>
                  <a:lnTo>
                    <a:pt x="31310" y="16113"/>
                  </a:lnTo>
                  <a:cubicBezTo>
                    <a:pt x="32148" y="8097"/>
                    <a:pt x="26330" y="919"/>
                    <a:pt x="18314" y="80"/>
                  </a:cubicBezTo>
                  <a:cubicBezTo>
                    <a:pt x="17446" y="-11"/>
                    <a:pt x="16571" y="-24"/>
                    <a:pt x="15700" y="42"/>
                  </a:cubicBezTo>
                  <a:close/>
                  <a:moveTo>
                    <a:pt x="9604" y="16760"/>
                  </a:moveTo>
                  <a:cubicBezTo>
                    <a:pt x="9604" y="9555"/>
                    <a:pt x="11821" y="8170"/>
                    <a:pt x="15700" y="8170"/>
                  </a:cubicBezTo>
                  <a:cubicBezTo>
                    <a:pt x="19579" y="8170"/>
                    <a:pt x="21796" y="9555"/>
                    <a:pt x="21796" y="16760"/>
                  </a:cubicBezTo>
                  <a:lnTo>
                    <a:pt x="21796" y="29875"/>
                  </a:lnTo>
                  <a:cubicBezTo>
                    <a:pt x="21796" y="37080"/>
                    <a:pt x="19579" y="38465"/>
                    <a:pt x="15700" y="38465"/>
                  </a:cubicBezTo>
                  <a:cubicBezTo>
                    <a:pt x="11821" y="38465"/>
                    <a:pt x="9604" y="37080"/>
                    <a:pt x="9604" y="29875"/>
                  </a:cubicBezTo>
                  <a:close/>
                </a:path>
              </a:pathLst>
            </a:custGeom>
            <a:solidFill>
              <a:srgbClr val="007F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56"/>
            <p:cNvSpPr/>
            <p:nvPr/>
          </p:nvSpPr>
          <p:spPr>
            <a:xfrm>
              <a:off x="7128367" y="2112573"/>
              <a:ext cx="44500" cy="67612"/>
            </a:xfrm>
            <a:custGeom>
              <a:rect b="b" l="l" r="r" t="t"/>
              <a:pathLst>
                <a:path extrusionOk="0" h="47281" w="31119">
                  <a:moveTo>
                    <a:pt x="15699" y="43"/>
                  </a:moveTo>
                  <a:cubicBezTo>
                    <a:pt x="7662" y="-568"/>
                    <a:pt x="653" y="5452"/>
                    <a:pt x="42" y="13489"/>
                  </a:cubicBezTo>
                  <a:cubicBezTo>
                    <a:pt x="-27" y="14394"/>
                    <a:pt x="-11" y="15304"/>
                    <a:pt x="89" y="16206"/>
                  </a:cubicBezTo>
                  <a:lnTo>
                    <a:pt x="89" y="31169"/>
                  </a:lnTo>
                  <a:cubicBezTo>
                    <a:pt x="-749" y="39185"/>
                    <a:pt x="5069" y="46363"/>
                    <a:pt x="13085" y="47203"/>
                  </a:cubicBezTo>
                  <a:cubicBezTo>
                    <a:pt x="13953" y="47293"/>
                    <a:pt x="14828" y="47306"/>
                    <a:pt x="15699" y="47240"/>
                  </a:cubicBezTo>
                  <a:cubicBezTo>
                    <a:pt x="23746" y="47691"/>
                    <a:pt x="30635" y="41533"/>
                    <a:pt x="31086" y="33486"/>
                  </a:cubicBezTo>
                  <a:cubicBezTo>
                    <a:pt x="31129" y="32713"/>
                    <a:pt x="31111" y="31939"/>
                    <a:pt x="31031" y="31169"/>
                  </a:cubicBezTo>
                  <a:lnTo>
                    <a:pt x="31031" y="16206"/>
                  </a:lnTo>
                  <a:cubicBezTo>
                    <a:pt x="31912" y="8195"/>
                    <a:pt x="26130" y="987"/>
                    <a:pt x="18119" y="106"/>
                  </a:cubicBezTo>
                  <a:cubicBezTo>
                    <a:pt x="17315" y="19"/>
                    <a:pt x="16506" y="-4"/>
                    <a:pt x="15699" y="43"/>
                  </a:cubicBezTo>
                  <a:close/>
                  <a:moveTo>
                    <a:pt x="9603" y="17130"/>
                  </a:moveTo>
                  <a:cubicBezTo>
                    <a:pt x="9603" y="9926"/>
                    <a:pt x="11820" y="8540"/>
                    <a:pt x="15699" y="8540"/>
                  </a:cubicBezTo>
                  <a:cubicBezTo>
                    <a:pt x="19578" y="8540"/>
                    <a:pt x="21795" y="9926"/>
                    <a:pt x="21795" y="17130"/>
                  </a:cubicBezTo>
                  <a:lnTo>
                    <a:pt x="21795" y="30246"/>
                  </a:lnTo>
                  <a:cubicBezTo>
                    <a:pt x="21795" y="37450"/>
                    <a:pt x="19578" y="38835"/>
                    <a:pt x="15699" y="38835"/>
                  </a:cubicBezTo>
                  <a:cubicBezTo>
                    <a:pt x="11820" y="38835"/>
                    <a:pt x="9603" y="37450"/>
                    <a:pt x="9603" y="30246"/>
                  </a:cubicBezTo>
                  <a:close/>
                </a:path>
              </a:pathLst>
            </a:custGeom>
            <a:solidFill>
              <a:srgbClr val="007F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56"/>
            <p:cNvSpPr/>
            <p:nvPr/>
          </p:nvSpPr>
          <p:spPr>
            <a:xfrm>
              <a:off x="7180959" y="2112633"/>
              <a:ext cx="22982" cy="66568"/>
            </a:xfrm>
            <a:custGeom>
              <a:rect b="b" l="l" r="r" t="t"/>
              <a:pathLst>
                <a:path extrusionOk="0" h="46551" w="16071">
                  <a:moveTo>
                    <a:pt x="9329" y="1016"/>
                  </a:moveTo>
                  <a:cubicBezTo>
                    <a:pt x="7364" y="4022"/>
                    <a:pt x="4130" y="5961"/>
                    <a:pt x="554" y="6281"/>
                  </a:cubicBezTo>
                  <a:lnTo>
                    <a:pt x="0" y="6281"/>
                  </a:lnTo>
                  <a:lnTo>
                    <a:pt x="0" y="12469"/>
                  </a:lnTo>
                  <a:lnTo>
                    <a:pt x="6835" y="12469"/>
                  </a:lnTo>
                  <a:lnTo>
                    <a:pt x="6835" y="46551"/>
                  </a:lnTo>
                  <a:lnTo>
                    <a:pt x="16071" y="46551"/>
                  </a:lnTo>
                  <a:lnTo>
                    <a:pt x="16071" y="0"/>
                  </a:lnTo>
                  <a:lnTo>
                    <a:pt x="10160" y="0"/>
                  </a:lnTo>
                  <a:close/>
                </a:path>
              </a:pathLst>
            </a:custGeom>
            <a:solidFill>
              <a:srgbClr val="007F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56"/>
            <p:cNvSpPr/>
            <p:nvPr/>
          </p:nvSpPr>
          <p:spPr>
            <a:xfrm>
              <a:off x="7074975" y="1956557"/>
              <a:ext cx="191516" cy="251486"/>
            </a:xfrm>
            <a:custGeom>
              <a:rect b="b" l="l" r="r" t="t"/>
              <a:pathLst>
                <a:path extrusionOk="0" h="175864" w="133927">
                  <a:moveTo>
                    <a:pt x="98921" y="2129"/>
                  </a:moveTo>
                  <a:cubicBezTo>
                    <a:pt x="97509" y="706"/>
                    <a:pt x="95568" y="-64"/>
                    <a:pt x="93564" y="4"/>
                  </a:cubicBezTo>
                  <a:lnTo>
                    <a:pt x="6927" y="4"/>
                  </a:lnTo>
                  <a:cubicBezTo>
                    <a:pt x="3101" y="4"/>
                    <a:pt x="0" y="3106"/>
                    <a:pt x="0" y="6931"/>
                  </a:cubicBezTo>
                  <a:lnTo>
                    <a:pt x="0" y="168937"/>
                  </a:lnTo>
                  <a:cubicBezTo>
                    <a:pt x="0" y="172763"/>
                    <a:pt x="3101" y="175865"/>
                    <a:pt x="6927" y="175865"/>
                  </a:cubicBezTo>
                  <a:lnTo>
                    <a:pt x="127000" y="175865"/>
                  </a:lnTo>
                  <a:cubicBezTo>
                    <a:pt x="130805" y="175815"/>
                    <a:pt x="133877" y="172743"/>
                    <a:pt x="133927" y="168937"/>
                  </a:cubicBezTo>
                  <a:lnTo>
                    <a:pt x="133927" y="46186"/>
                  </a:lnTo>
                  <a:cubicBezTo>
                    <a:pt x="133941" y="44525"/>
                    <a:pt x="133350" y="42916"/>
                    <a:pt x="132265" y="41660"/>
                  </a:cubicBezTo>
                  <a:close/>
                  <a:moveTo>
                    <a:pt x="98921" y="23187"/>
                  </a:moveTo>
                  <a:lnTo>
                    <a:pt x="114808" y="41660"/>
                  </a:lnTo>
                  <a:lnTo>
                    <a:pt x="98552" y="41660"/>
                  </a:lnTo>
                  <a:close/>
                  <a:moveTo>
                    <a:pt x="120350" y="161733"/>
                  </a:moveTo>
                  <a:lnTo>
                    <a:pt x="13855" y="161733"/>
                  </a:lnTo>
                  <a:lnTo>
                    <a:pt x="13855" y="13489"/>
                  </a:lnTo>
                  <a:lnTo>
                    <a:pt x="84697" y="13489"/>
                  </a:lnTo>
                  <a:lnTo>
                    <a:pt x="84697" y="48957"/>
                  </a:lnTo>
                  <a:cubicBezTo>
                    <a:pt x="84697" y="52783"/>
                    <a:pt x="87799" y="55884"/>
                    <a:pt x="91625" y="55884"/>
                  </a:cubicBezTo>
                  <a:lnTo>
                    <a:pt x="119980" y="55884"/>
                  </a:lnTo>
                  <a:close/>
                </a:path>
              </a:pathLst>
            </a:custGeom>
            <a:solidFill>
              <a:srgbClr val="007F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9" name="Google Shape;1079;p56"/>
          <p:cNvSpPr txBox="1"/>
          <p:nvPr/>
        </p:nvSpPr>
        <p:spPr>
          <a:xfrm>
            <a:off x="6296694" y="4567112"/>
            <a:ext cx="4257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rPr>
              <a:t>S3 Data Protection</a:t>
            </a:r>
            <a:endParaRPr sz="600">
              <a:solidFill>
                <a:srgbClr val="5B5B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0" name="Google Shape;1080;p56"/>
          <p:cNvGrpSpPr/>
          <p:nvPr/>
        </p:nvGrpSpPr>
        <p:grpSpPr>
          <a:xfrm>
            <a:off x="5841330" y="4181740"/>
            <a:ext cx="228966" cy="237484"/>
            <a:chOff x="3930650" y="1905000"/>
            <a:chExt cx="1287047" cy="1334931"/>
          </a:xfrm>
        </p:grpSpPr>
        <p:sp>
          <p:nvSpPr>
            <p:cNvPr id="1081" name="Google Shape;1081;p56"/>
            <p:cNvSpPr/>
            <p:nvPr/>
          </p:nvSpPr>
          <p:spPr>
            <a:xfrm>
              <a:off x="3932141" y="2100939"/>
              <a:ext cx="1207885" cy="1138992"/>
            </a:xfrm>
            <a:custGeom>
              <a:rect b="b" l="l" r="r" t="t"/>
              <a:pathLst>
                <a:path extrusionOk="0" h="1138992" w="1207885">
                  <a:moveTo>
                    <a:pt x="603943" y="1138979"/>
                  </a:moveTo>
                  <a:cubicBezTo>
                    <a:pt x="421705" y="1138979"/>
                    <a:pt x="133240" y="1097744"/>
                    <a:pt x="129534" y="987660"/>
                  </a:cubicBezTo>
                  <a:lnTo>
                    <a:pt x="314" y="32552"/>
                  </a:lnTo>
                  <a:cubicBezTo>
                    <a:pt x="-2002" y="17053"/>
                    <a:pt x="8744" y="2620"/>
                    <a:pt x="24316" y="315"/>
                  </a:cubicBezTo>
                  <a:cubicBezTo>
                    <a:pt x="38858" y="-1837"/>
                    <a:pt x="52660" y="7374"/>
                    <a:pt x="56183" y="21581"/>
                  </a:cubicBezTo>
                  <a:cubicBezTo>
                    <a:pt x="70625" y="76435"/>
                    <a:pt x="285928" y="153040"/>
                    <a:pt x="603943" y="153040"/>
                  </a:cubicBezTo>
                  <a:cubicBezTo>
                    <a:pt x="921958" y="153040"/>
                    <a:pt x="1137261" y="76529"/>
                    <a:pt x="1151703" y="21581"/>
                  </a:cubicBezTo>
                  <a:cubicBezTo>
                    <a:pt x="1155476" y="6368"/>
                    <a:pt x="1170925" y="-2921"/>
                    <a:pt x="1186203" y="833"/>
                  </a:cubicBezTo>
                  <a:cubicBezTo>
                    <a:pt x="1200484" y="4340"/>
                    <a:pt x="1209738" y="18077"/>
                    <a:pt x="1207572" y="32552"/>
                  </a:cubicBezTo>
                  <a:lnTo>
                    <a:pt x="1078447" y="987754"/>
                  </a:lnTo>
                  <a:cubicBezTo>
                    <a:pt x="1077212" y="1025584"/>
                    <a:pt x="1043482" y="1057361"/>
                    <a:pt x="978111" y="1083085"/>
                  </a:cubicBezTo>
                  <a:cubicBezTo>
                    <a:pt x="949132" y="1093876"/>
                    <a:pt x="919407" y="1102596"/>
                    <a:pt x="889177" y="1109188"/>
                  </a:cubicBezTo>
                  <a:cubicBezTo>
                    <a:pt x="795475" y="1129436"/>
                    <a:pt x="699828" y="1139423"/>
                    <a:pt x="603943" y="1138979"/>
                  </a:cubicBezTo>
                  <a:close/>
                  <a:moveTo>
                    <a:pt x="68344" y="109914"/>
                  </a:moveTo>
                  <a:lnTo>
                    <a:pt x="186258" y="981323"/>
                  </a:lnTo>
                  <a:cubicBezTo>
                    <a:pt x="186348" y="982581"/>
                    <a:pt x="186348" y="983848"/>
                    <a:pt x="186258" y="985106"/>
                  </a:cubicBezTo>
                  <a:cubicBezTo>
                    <a:pt x="186258" y="1018491"/>
                    <a:pt x="348828" y="1082140"/>
                    <a:pt x="603658" y="1082140"/>
                  </a:cubicBezTo>
                  <a:cubicBezTo>
                    <a:pt x="695229" y="1082622"/>
                    <a:pt x="786579" y="1073108"/>
                    <a:pt x="876065" y="1053767"/>
                  </a:cubicBezTo>
                  <a:cubicBezTo>
                    <a:pt x="903541" y="1047696"/>
                    <a:pt x="930534" y="1039638"/>
                    <a:pt x="956828" y="1029651"/>
                  </a:cubicBezTo>
                  <a:cubicBezTo>
                    <a:pt x="1009561" y="1008844"/>
                    <a:pt x="1021153" y="990308"/>
                    <a:pt x="1021153" y="984917"/>
                  </a:cubicBezTo>
                  <a:cubicBezTo>
                    <a:pt x="1021153" y="983688"/>
                    <a:pt x="1021153" y="982458"/>
                    <a:pt x="1021153" y="981134"/>
                  </a:cubicBezTo>
                  <a:lnTo>
                    <a:pt x="1139066" y="109725"/>
                  </a:lnTo>
                  <a:cubicBezTo>
                    <a:pt x="1029039" y="175076"/>
                    <a:pt x="806515" y="209596"/>
                    <a:pt x="603468" y="209596"/>
                  </a:cubicBezTo>
                  <a:cubicBezTo>
                    <a:pt x="400421" y="209596"/>
                    <a:pt x="178372" y="175265"/>
                    <a:pt x="68344" y="109914"/>
                  </a:cubicBezTo>
                  <a:close/>
                </a:path>
              </a:pathLst>
            </a:custGeom>
            <a:solidFill>
              <a:srgbClr val="3F8624"/>
            </a:solidFill>
            <a:ln cap="flat" cmpd="sng" w="9525">
              <a:solidFill>
                <a:srgbClr val="3F862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56"/>
            <p:cNvSpPr/>
            <p:nvPr/>
          </p:nvSpPr>
          <p:spPr>
            <a:xfrm>
              <a:off x="3930650" y="1905000"/>
              <a:ext cx="1210940" cy="405724"/>
            </a:xfrm>
            <a:custGeom>
              <a:rect b="b" l="l" r="r" t="t"/>
              <a:pathLst>
                <a:path extrusionOk="0" h="405724" w="1210940">
                  <a:moveTo>
                    <a:pt x="605434" y="405724"/>
                  </a:moveTo>
                  <a:cubicBezTo>
                    <a:pt x="335307" y="405724"/>
                    <a:pt x="32115" y="344819"/>
                    <a:pt x="2470" y="231897"/>
                  </a:cubicBezTo>
                  <a:cubicBezTo>
                    <a:pt x="2470" y="230762"/>
                    <a:pt x="1995" y="229627"/>
                    <a:pt x="1805" y="228397"/>
                  </a:cubicBezTo>
                  <a:lnTo>
                    <a:pt x="0" y="216576"/>
                  </a:lnTo>
                  <a:cubicBezTo>
                    <a:pt x="0" y="215346"/>
                    <a:pt x="0" y="214117"/>
                    <a:pt x="0" y="212887"/>
                  </a:cubicBezTo>
                  <a:cubicBezTo>
                    <a:pt x="0" y="87387"/>
                    <a:pt x="319060" y="0"/>
                    <a:pt x="605434" y="0"/>
                  </a:cubicBezTo>
                  <a:cubicBezTo>
                    <a:pt x="891809" y="0"/>
                    <a:pt x="1210869" y="87387"/>
                    <a:pt x="1210869" y="212887"/>
                  </a:cubicBezTo>
                  <a:cubicBezTo>
                    <a:pt x="1210964" y="214146"/>
                    <a:pt x="1210964" y="215411"/>
                    <a:pt x="1210869" y="216670"/>
                  </a:cubicBezTo>
                  <a:lnTo>
                    <a:pt x="1209254" y="228492"/>
                  </a:lnTo>
                  <a:cubicBezTo>
                    <a:pt x="1209121" y="229643"/>
                    <a:pt x="1208902" y="230782"/>
                    <a:pt x="1208588" y="231897"/>
                  </a:cubicBezTo>
                  <a:cubicBezTo>
                    <a:pt x="1178754" y="344819"/>
                    <a:pt x="875657" y="405724"/>
                    <a:pt x="605434" y="405724"/>
                  </a:cubicBezTo>
                  <a:close/>
                  <a:moveTo>
                    <a:pt x="58149" y="218940"/>
                  </a:moveTo>
                  <a:cubicBezTo>
                    <a:pt x="76012" y="273699"/>
                    <a:pt x="290175" y="348980"/>
                    <a:pt x="605434" y="348980"/>
                  </a:cubicBezTo>
                  <a:cubicBezTo>
                    <a:pt x="920694" y="348980"/>
                    <a:pt x="1135142" y="273320"/>
                    <a:pt x="1152815" y="218940"/>
                  </a:cubicBezTo>
                  <a:lnTo>
                    <a:pt x="1153765" y="211469"/>
                  </a:lnTo>
                  <a:cubicBezTo>
                    <a:pt x="1149679" y="156237"/>
                    <a:pt x="924779" y="56745"/>
                    <a:pt x="605434" y="56745"/>
                  </a:cubicBezTo>
                  <a:cubicBezTo>
                    <a:pt x="286090" y="56745"/>
                    <a:pt x="61095" y="156332"/>
                    <a:pt x="57009" y="211469"/>
                  </a:cubicBezTo>
                  <a:close/>
                </a:path>
              </a:pathLst>
            </a:custGeom>
            <a:solidFill>
              <a:srgbClr val="3F8624"/>
            </a:solidFill>
            <a:ln cap="flat" cmpd="sng" w="9525">
              <a:solidFill>
                <a:srgbClr val="3F862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56"/>
            <p:cNvSpPr/>
            <p:nvPr/>
          </p:nvSpPr>
          <p:spPr>
            <a:xfrm>
              <a:off x="4523542" y="2427902"/>
              <a:ext cx="694155" cy="275779"/>
            </a:xfrm>
            <a:custGeom>
              <a:rect b="b" l="l" r="r" t="t"/>
              <a:pathLst>
                <a:path extrusionOk="0" h="275779" w="694155">
                  <a:moveTo>
                    <a:pt x="619307" y="275779"/>
                  </a:moveTo>
                  <a:cubicBezTo>
                    <a:pt x="483340" y="275779"/>
                    <a:pt x="186229" y="141956"/>
                    <a:pt x="0" y="50976"/>
                  </a:cubicBezTo>
                  <a:lnTo>
                    <a:pt x="24704" y="0"/>
                  </a:lnTo>
                  <a:cubicBezTo>
                    <a:pt x="282004" y="125689"/>
                    <a:pt x="584151" y="241922"/>
                    <a:pt x="635649" y="220075"/>
                  </a:cubicBezTo>
                  <a:cubicBezTo>
                    <a:pt x="631659" y="211752"/>
                    <a:pt x="612751" y="186406"/>
                    <a:pt x="523057" y="137038"/>
                  </a:cubicBezTo>
                  <a:lnTo>
                    <a:pt x="518401" y="134485"/>
                  </a:lnTo>
                  <a:lnTo>
                    <a:pt x="546335" y="84928"/>
                  </a:lnTo>
                  <a:lnTo>
                    <a:pt x="550706" y="87387"/>
                  </a:lnTo>
                  <a:cubicBezTo>
                    <a:pt x="642205" y="137700"/>
                    <a:pt x="686007" y="176381"/>
                    <a:pt x="693228" y="212603"/>
                  </a:cubicBezTo>
                  <a:cubicBezTo>
                    <a:pt x="696183" y="227985"/>
                    <a:pt x="691993" y="243872"/>
                    <a:pt x="681826" y="255824"/>
                  </a:cubicBezTo>
                  <a:cubicBezTo>
                    <a:pt x="670044" y="269726"/>
                    <a:pt x="648381" y="275779"/>
                    <a:pt x="619307" y="275779"/>
                  </a:cubicBezTo>
                  <a:close/>
                </a:path>
              </a:pathLst>
            </a:custGeom>
            <a:solidFill>
              <a:srgbClr val="3F8624"/>
            </a:solidFill>
            <a:ln cap="flat" cmpd="sng" w="9525">
              <a:solidFill>
                <a:srgbClr val="3F862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56"/>
            <p:cNvSpPr/>
            <p:nvPr/>
          </p:nvSpPr>
          <p:spPr>
            <a:xfrm>
              <a:off x="4473944" y="2391585"/>
              <a:ext cx="124089" cy="123514"/>
            </a:xfrm>
            <a:custGeom>
              <a:rect b="b" l="l" r="r" t="t"/>
              <a:pathLst>
                <a:path extrusionOk="0" h="123514" w="124089">
                  <a:moveTo>
                    <a:pt x="62140" y="123514"/>
                  </a:moveTo>
                  <a:cubicBezTo>
                    <a:pt x="27874" y="123566"/>
                    <a:pt x="52" y="95959"/>
                    <a:pt x="0" y="61852"/>
                  </a:cubicBezTo>
                  <a:cubicBezTo>
                    <a:pt x="-52" y="27744"/>
                    <a:pt x="27684" y="52"/>
                    <a:pt x="61951" y="0"/>
                  </a:cubicBezTo>
                  <a:cubicBezTo>
                    <a:pt x="96217" y="-52"/>
                    <a:pt x="124037" y="27555"/>
                    <a:pt x="124089" y="61663"/>
                  </a:cubicBezTo>
                  <a:cubicBezTo>
                    <a:pt x="124089" y="61757"/>
                    <a:pt x="124089" y="61852"/>
                    <a:pt x="124089" y="61946"/>
                  </a:cubicBezTo>
                  <a:cubicBezTo>
                    <a:pt x="123933" y="95921"/>
                    <a:pt x="96274" y="123411"/>
                    <a:pt x="62140" y="123514"/>
                  </a:cubicBezTo>
                  <a:close/>
                  <a:moveTo>
                    <a:pt x="62140" y="57312"/>
                  </a:moveTo>
                  <a:cubicBezTo>
                    <a:pt x="59463" y="57312"/>
                    <a:pt x="57294" y="59471"/>
                    <a:pt x="57294" y="62135"/>
                  </a:cubicBezTo>
                  <a:cubicBezTo>
                    <a:pt x="57294" y="67526"/>
                    <a:pt x="66795" y="67526"/>
                    <a:pt x="66795" y="62135"/>
                  </a:cubicBezTo>
                  <a:cubicBezTo>
                    <a:pt x="67007" y="59480"/>
                    <a:pt x="65016" y="57156"/>
                    <a:pt x="62348" y="56946"/>
                  </a:cubicBezTo>
                  <a:cubicBezTo>
                    <a:pt x="62278" y="56941"/>
                    <a:pt x="62209" y="56937"/>
                    <a:pt x="62140" y="56934"/>
                  </a:cubicBezTo>
                  <a:close/>
                </a:path>
              </a:pathLst>
            </a:custGeom>
            <a:solidFill>
              <a:srgbClr val="3F8624"/>
            </a:solidFill>
            <a:ln cap="flat" cmpd="sng" w="9525">
              <a:solidFill>
                <a:srgbClr val="3F862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5" name="Google Shape;1085;p56"/>
          <p:cNvSpPr txBox="1"/>
          <p:nvPr/>
        </p:nvSpPr>
        <p:spPr>
          <a:xfrm>
            <a:off x="7482132" y="4567112"/>
            <a:ext cx="4257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rPr>
              <a:t>GCS</a:t>
            </a:r>
            <a:endParaRPr sz="600">
              <a:solidFill>
                <a:srgbClr val="5B5B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6" name="Google Shape;1086;p56"/>
          <p:cNvGrpSpPr/>
          <p:nvPr/>
        </p:nvGrpSpPr>
        <p:grpSpPr>
          <a:xfrm>
            <a:off x="7552271" y="4155767"/>
            <a:ext cx="285520" cy="257018"/>
            <a:chOff x="4422252" y="2220263"/>
            <a:chExt cx="527470" cy="474816"/>
          </a:xfrm>
        </p:grpSpPr>
        <p:sp>
          <p:nvSpPr>
            <p:cNvPr id="1087" name="Google Shape;1087;p56"/>
            <p:cNvSpPr/>
            <p:nvPr/>
          </p:nvSpPr>
          <p:spPr>
            <a:xfrm>
              <a:off x="4422252" y="2220263"/>
              <a:ext cx="527470" cy="474816"/>
            </a:xfrm>
            <a:custGeom>
              <a:rect b="b" l="l" r="r" t="t"/>
              <a:pathLst>
                <a:path extrusionOk="0" h="474816" w="527470">
                  <a:moveTo>
                    <a:pt x="519002" y="205431"/>
                  </a:moveTo>
                  <a:lnTo>
                    <a:pt x="419032" y="32300"/>
                  </a:lnTo>
                  <a:cubicBezTo>
                    <a:pt x="407767" y="12387"/>
                    <a:pt x="386678" y="54"/>
                    <a:pt x="363798" y="0"/>
                  </a:cubicBezTo>
                  <a:lnTo>
                    <a:pt x="163858" y="0"/>
                  </a:lnTo>
                  <a:cubicBezTo>
                    <a:pt x="140979" y="54"/>
                    <a:pt x="119890" y="12387"/>
                    <a:pt x="108625" y="32300"/>
                  </a:cubicBezTo>
                  <a:lnTo>
                    <a:pt x="8655" y="205431"/>
                  </a:lnTo>
                  <a:cubicBezTo>
                    <a:pt x="-2885" y="225418"/>
                    <a:pt x="-2885" y="250044"/>
                    <a:pt x="8655" y="270032"/>
                  </a:cubicBezTo>
                  <a:lnTo>
                    <a:pt x="108625" y="442516"/>
                  </a:lnTo>
                  <a:cubicBezTo>
                    <a:pt x="119890" y="462429"/>
                    <a:pt x="140979" y="474763"/>
                    <a:pt x="163858" y="474816"/>
                  </a:cubicBezTo>
                  <a:lnTo>
                    <a:pt x="363798" y="474816"/>
                  </a:lnTo>
                  <a:cubicBezTo>
                    <a:pt x="386678" y="474763"/>
                    <a:pt x="407767" y="462429"/>
                    <a:pt x="419032" y="442516"/>
                  </a:cubicBezTo>
                  <a:lnTo>
                    <a:pt x="519002" y="269386"/>
                  </a:lnTo>
                  <a:cubicBezTo>
                    <a:pt x="530294" y="249563"/>
                    <a:pt x="530294" y="225253"/>
                    <a:pt x="519002" y="205431"/>
                  </a:cubicBezTo>
                  <a:close/>
                  <a:moveTo>
                    <a:pt x="385762" y="423136"/>
                  </a:moveTo>
                  <a:cubicBezTo>
                    <a:pt x="381253" y="431014"/>
                    <a:pt x="372876" y="435880"/>
                    <a:pt x="363798" y="435894"/>
                  </a:cubicBezTo>
                  <a:lnTo>
                    <a:pt x="163858" y="435894"/>
                  </a:lnTo>
                  <a:cubicBezTo>
                    <a:pt x="155071" y="435597"/>
                    <a:pt x="147065" y="430770"/>
                    <a:pt x="142702" y="423136"/>
                  </a:cubicBezTo>
                  <a:lnTo>
                    <a:pt x="41924" y="250167"/>
                  </a:lnTo>
                  <a:cubicBezTo>
                    <a:pt x="37399" y="242263"/>
                    <a:pt x="37399" y="232553"/>
                    <a:pt x="41924" y="224649"/>
                  </a:cubicBezTo>
                  <a:lnTo>
                    <a:pt x="142702" y="51681"/>
                  </a:lnTo>
                  <a:cubicBezTo>
                    <a:pt x="147211" y="43803"/>
                    <a:pt x="155589" y="38937"/>
                    <a:pt x="164666" y="38922"/>
                  </a:cubicBezTo>
                  <a:lnTo>
                    <a:pt x="363798" y="38922"/>
                  </a:lnTo>
                  <a:cubicBezTo>
                    <a:pt x="372876" y="38937"/>
                    <a:pt x="381253" y="43803"/>
                    <a:pt x="385762" y="51681"/>
                  </a:cubicBezTo>
                  <a:lnTo>
                    <a:pt x="485732" y="224649"/>
                  </a:lnTo>
                  <a:cubicBezTo>
                    <a:pt x="490257" y="232553"/>
                    <a:pt x="490257" y="242263"/>
                    <a:pt x="485732" y="250167"/>
                  </a:cubicBezTo>
                  <a:close/>
                </a:path>
              </a:pathLst>
            </a:custGeom>
            <a:solidFill>
              <a:srgbClr val="007F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56"/>
            <p:cNvSpPr/>
            <p:nvPr/>
          </p:nvSpPr>
          <p:spPr>
            <a:xfrm>
              <a:off x="4536365" y="2357217"/>
              <a:ext cx="299424" cy="99969"/>
            </a:xfrm>
            <a:custGeom>
              <a:rect b="b" l="l" r="r" t="t"/>
              <a:pathLst>
                <a:path extrusionOk="0" h="99969" w="299424">
                  <a:moveTo>
                    <a:pt x="256950" y="99970"/>
                  </a:moveTo>
                  <a:lnTo>
                    <a:pt x="42475" y="99970"/>
                  </a:lnTo>
                  <a:cubicBezTo>
                    <a:pt x="19017" y="99970"/>
                    <a:pt x="0" y="80953"/>
                    <a:pt x="0" y="57495"/>
                  </a:cubicBezTo>
                  <a:lnTo>
                    <a:pt x="0" y="42637"/>
                  </a:lnTo>
                  <a:cubicBezTo>
                    <a:pt x="0" y="19153"/>
                    <a:pt x="18991" y="89"/>
                    <a:pt x="42475" y="0"/>
                  </a:cubicBezTo>
                  <a:lnTo>
                    <a:pt x="256950" y="0"/>
                  </a:lnTo>
                  <a:cubicBezTo>
                    <a:pt x="280434" y="89"/>
                    <a:pt x="299425" y="19153"/>
                    <a:pt x="299425" y="42637"/>
                  </a:cubicBezTo>
                  <a:lnTo>
                    <a:pt x="299425" y="57495"/>
                  </a:lnTo>
                  <a:cubicBezTo>
                    <a:pt x="299425" y="80953"/>
                    <a:pt x="280408" y="99970"/>
                    <a:pt x="256950" y="99970"/>
                  </a:cubicBezTo>
                  <a:close/>
                  <a:moveTo>
                    <a:pt x="42475" y="24225"/>
                  </a:moveTo>
                  <a:cubicBezTo>
                    <a:pt x="32307" y="24225"/>
                    <a:pt x="24064" y="32468"/>
                    <a:pt x="24064" y="42637"/>
                  </a:cubicBezTo>
                  <a:lnTo>
                    <a:pt x="24064" y="57495"/>
                  </a:lnTo>
                  <a:cubicBezTo>
                    <a:pt x="23885" y="67661"/>
                    <a:pt x="31983" y="76048"/>
                    <a:pt x="42149" y="76226"/>
                  </a:cubicBezTo>
                  <a:cubicBezTo>
                    <a:pt x="42258" y="76227"/>
                    <a:pt x="42366" y="76229"/>
                    <a:pt x="42475" y="76229"/>
                  </a:cubicBezTo>
                  <a:lnTo>
                    <a:pt x="256950" y="76229"/>
                  </a:lnTo>
                  <a:cubicBezTo>
                    <a:pt x="267118" y="76229"/>
                    <a:pt x="275361" y="67986"/>
                    <a:pt x="275361" y="57818"/>
                  </a:cubicBezTo>
                  <a:lnTo>
                    <a:pt x="275361" y="42960"/>
                  </a:lnTo>
                  <a:cubicBezTo>
                    <a:pt x="275361" y="32791"/>
                    <a:pt x="267118" y="24548"/>
                    <a:pt x="256950" y="24548"/>
                  </a:cubicBezTo>
                  <a:close/>
                </a:path>
              </a:pathLst>
            </a:custGeom>
            <a:solidFill>
              <a:srgbClr val="007F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56"/>
            <p:cNvSpPr/>
            <p:nvPr/>
          </p:nvSpPr>
          <p:spPr>
            <a:xfrm>
              <a:off x="4583844" y="2399528"/>
              <a:ext cx="63957" cy="15506"/>
            </a:xfrm>
            <a:custGeom>
              <a:rect b="b" l="l" r="r" t="t"/>
              <a:pathLst>
                <a:path extrusionOk="0" h="15506" w="63957">
                  <a:moveTo>
                    <a:pt x="56205" y="15506"/>
                  </a:moveTo>
                  <a:lnTo>
                    <a:pt x="7754" y="15506"/>
                  </a:lnTo>
                  <a:cubicBezTo>
                    <a:pt x="3472" y="15506"/>
                    <a:pt x="2" y="12035"/>
                    <a:pt x="2" y="7754"/>
                  </a:cubicBezTo>
                  <a:cubicBezTo>
                    <a:pt x="-89" y="3563"/>
                    <a:pt x="3237" y="92"/>
                    <a:pt x="7428" y="2"/>
                  </a:cubicBezTo>
                  <a:cubicBezTo>
                    <a:pt x="7536" y="0"/>
                    <a:pt x="7646" y="0"/>
                    <a:pt x="7754" y="2"/>
                  </a:cubicBezTo>
                  <a:lnTo>
                    <a:pt x="56205" y="2"/>
                  </a:lnTo>
                  <a:cubicBezTo>
                    <a:pt x="60396" y="-89"/>
                    <a:pt x="63866" y="3237"/>
                    <a:pt x="63957" y="7428"/>
                  </a:cubicBezTo>
                  <a:cubicBezTo>
                    <a:pt x="63958" y="7536"/>
                    <a:pt x="63958" y="7646"/>
                    <a:pt x="63957" y="7754"/>
                  </a:cubicBezTo>
                  <a:cubicBezTo>
                    <a:pt x="63957" y="12035"/>
                    <a:pt x="60486" y="15506"/>
                    <a:pt x="56205" y="15506"/>
                  </a:cubicBezTo>
                  <a:close/>
                </a:path>
              </a:pathLst>
            </a:custGeom>
            <a:solidFill>
              <a:srgbClr val="007F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56"/>
            <p:cNvSpPr/>
            <p:nvPr/>
          </p:nvSpPr>
          <p:spPr>
            <a:xfrm>
              <a:off x="4536365" y="2475275"/>
              <a:ext cx="299424" cy="99969"/>
            </a:xfrm>
            <a:custGeom>
              <a:rect b="b" l="l" r="r" t="t"/>
              <a:pathLst>
                <a:path extrusionOk="0" h="99969" w="299424">
                  <a:moveTo>
                    <a:pt x="256950" y="99970"/>
                  </a:moveTo>
                  <a:lnTo>
                    <a:pt x="42475" y="99970"/>
                  </a:lnTo>
                  <a:cubicBezTo>
                    <a:pt x="18991" y="99881"/>
                    <a:pt x="0" y="80817"/>
                    <a:pt x="0" y="57333"/>
                  </a:cubicBezTo>
                  <a:lnTo>
                    <a:pt x="0" y="42475"/>
                  </a:lnTo>
                  <a:cubicBezTo>
                    <a:pt x="0" y="19017"/>
                    <a:pt x="19017" y="0"/>
                    <a:pt x="42475" y="0"/>
                  </a:cubicBezTo>
                  <a:lnTo>
                    <a:pt x="256950" y="0"/>
                  </a:lnTo>
                  <a:cubicBezTo>
                    <a:pt x="280408" y="0"/>
                    <a:pt x="299425" y="19017"/>
                    <a:pt x="299425" y="42475"/>
                  </a:cubicBezTo>
                  <a:lnTo>
                    <a:pt x="299425" y="57333"/>
                  </a:lnTo>
                  <a:cubicBezTo>
                    <a:pt x="299425" y="80817"/>
                    <a:pt x="280434" y="99881"/>
                    <a:pt x="256950" y="99970"/>
                  </a:cubicBezTo>
                  <a:close/>
                  <a:moveTo>
                    <a:pt x="42475" y="24064"/>
                  </a:moveTo>
                  <a:cubicBezTo>
                    <a:pt x="32343" y="24151"/>
                    <a:pt x="24152" y="32344"/>
                    <a:pt x="24064" y="42475"/>
                  </a:cubicBezTo>
                  <a:lnTo>
                    <a:pt x="24064" y="57333"/>
                  </a:lnTo>
                  <a:cubicBezTo>
                    <a:pt x="24064" y="67501"/>
                    <a:pt x="32307" y="75745"/>
                    <a:pt x="42475" y="75745"/>
                  </a:cubicBezTo>
                  <a:lnTo>
                    <a:pt x="256950" y="75745"/>
                  </a:lnTo>
                  <a:cubicBezTo>
                    <a:pt x="267118" y="75745"/>
                    <a:pt x="275361" y="67501"/>
                    <a:pt x="275361" y="57333"/>
                  </a:cubicBezTo>
                  <a:lnTo>
                    <a:pt x="275361" y="42475"/>
                  </a:lnTo>
                  <a:cubicBezTo>
                    <a:pt x="275274" y="32344"/>
                    <a:pt x="267081" y="24151"/>
                    <a:pt x="256950" y="24064"/>
                  </a:cubicBezTo>
                  <a:close/>
                </a:path>
              </a:pathLst>
            </a:custGeom>
            <a:solidFill>
              <a:srgbClr val="007F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56"/>
            <p:cNvSpPr/>
            <p:nvPr/>
          </p:nvSpPr>
          <p:spPr>
            <a:xfrm>
              <a:off x="4583845" y="2517427"/>
              <a:ext cx="63957" cy="15505"/>
            </a:xfrm>
            <a:custGeom>
              <a:rect b="b" l="l" r="r" t="t"/>
              <a:pathLst>
                <a:path extrusionOk="0" h="15505" w="63957">
                  <a:moveTo>
                    <a:pt x="56204" y="15504"/>
                  </a:moveTo>
                  <a:lnTo>
                    <a:pt x="7753" y="15504"/>
                  </a:lnTo>
                  <a:cubicBezTo>
                    <a:pt x="3562" y="15595"/>
                    <a:pt x="92" y="12269"/>
                    <a:pt x="1" y="8078"/>
                  </a:cubicBezTo>
                  <a:cubicBezTo>
                    <a:pt x="0" y="7970"/>
                    <a:pt x="0" y="7860"/>
                    <a:pt x="1" y="7752"/>
                  </a:cubicBezTo>
                  <a:cubicBezTo>
                    <a:pt x="1" y="3471"/>
                    <a:pt x="3472" y="0"/>
                    <a:pt x="7753" y="0"/>
                  </a:cubicBezTo>
                  <a:lnTo>
                    <a:pt x="56204" y="0"/>
                  </a:lnTo>
                  <a:cubicBezTo>
                    <a:pt x="60485" y="0"/>
                    <a:pt x="63956" y="3471"/>
                    <a:pt x="63956" y="7752"/>
                  </a:cubicBezTo>
                  <a:cubicBezTo>
                    <a:pt x="64046" y="11943"/>
                    <a:pt x="60721" y="15414"/>
                    <a:pt x="56530" y="15504"/>
                  </a:cubicBezTo>
                  <a:cubicBezTo>
                    <a:pt x="56422" y="15506"/>
                    <a:pt x="56312" y="15506"/>
                    <a:pt x="56204" y="15504"/>
                  </a:cubicBezTo>
                  <a:close/>
                </a:path>
              </a:pathLst>
            </a:custGeom>
            <a:solidFill>
              <a:srgbClr val="007F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2" name="Google Shape;1092;p56"/>
          <p:cNvSpPr txBox="1"/>
          <p:nvPr/>
        </p:nvSpPr>
        <p:spPr>
          <a:xfrm>
            <a:off x="6866622" y="4567112"/>
            <a:ext cx="425700" cy="1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5780"/>
              </a:buClr>
              <a:buSzPts val="300"/>
              <a:buFont typeface="Arial"/>
              <a:buNone/>
            </a:pPr>
            <a:r>
              <a:rPr lang="en" sz="600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rPr>
              <a:t>Microsoft Azure Blob</a:t>
            </a:r>
            <a:endParaRPr sz="600">
              <a:solidFill>
                <a:srgbClr val="5B5B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3" name="Google Shape;1093;p56"/>
          <p:cNvGrpSpPr/>
          <p:nvPr/>
        </p:nvGrpSpPr>
        <p:grpSpPr>
          <a:xfrm>
            <a:off x="6397100" y="4157814"/>
            <a:ext cx="218693" cy="264401"/>
            <a:chOff x="2448763" y="0"/>
            <a:chExt cx="4246473" cy="5134008"/>
          </a:xfrm>
        </p:grpSpPr>
        <p:sp>
          <p:nvSpPr>
            <p:cNvPr id="1094" name="Google Shape;1094;p56"/>
            <p:cNvSpPr/>
            <p:nvPr/>
          </p:nvSpPr>
          <p:spPr>
            <a:xfrm>
              <a:off x="2448763" y="890754"/>
              <a:ext cx="344163" cy="3344735"/>
            </a:xfrm>
            <a:custGeom>
              <a:rect b="b" l="l" r="r" t="t"/>
              <a:pathLst>
                <a:path extrusionOk="0" h="3344735" w="344163">
                  <a:moveTo>
                    <a:pt x="342107" y="0"/>
                  </a:moveTo>
                  <a:lnTo>
                    <a:pt x="0" y="171129"/>
                  </a:lnTo>
                  <a:lnTo>
                    <a:pt x="0" y="3174602"/>
                  </a:lnTo>
                  <a:lnTo>
                    <a:pt x="342107" y="3344735"/>
                  </a:lnTo>
                  <a:lnTo>
                    <a:pt x="344163" y="3342263"/>
                  </a:lnTo>
                  <a:lnTo>
                    <a:pt x="344163" y="2356"/>
                  </a:lnTo>
                  <a:lnTo>
                    <a:pt x="342107" y="0"/>
                  </a:lnTo>
                </a:path>
              </a:pathLst>
            </a:custGeom>
            <a:solidFill>
              <a:srgbClr val="8C312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56"/>
            <p:cNvSpPr/>
            <p:nvPr/>
          </p:nvSpPr>
          <p:spPr>
            <a:xfrm>
              <a:off x="2790869" y="890754"/>
              <a:ext cx="1830893" cy="3344735"/>
            </a:xfrm>
            <a:custGeom>
              <a:rect b="b" l="l" r="r" t="t"/>
              <a:pathLst>
                <a:path extrusionOk="0" h="3344735" w="1830893">
                  <a:moveTo>
                    <a:pt x="1830894" y="2908799"/>
                  </a:moveTo>
                  <a:lnTo>
                    <a:pt x="0" y="3344735"/>
                  </a:lnTo>
                  <a:lnTo>
                    <a:pt x="0" y="0"/>
                  </a:lnTo>
                  <a:lnTo>
                    <a:pt x="1830894" y="426429"/>
                  </a:lnTo>
                  <a:lnTo>
                    <a:pt x="1830894" y="2908799"/>
                  </a:lnTo>
                </a:path>
              </a:pathLst>
            </a:custGeom>
            <a:solidFill>
              <a:srgbClr val="E0524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56"/>
            <p:cNvSpPr/>
            <p:nvPr/>
          </p:nvSpPr>
          <p:spPr>
            <a:xfrm>
              <a:off x="3795326" y="1920981"/>
              <a:ext cx="785846" cy="1294967"/>
            </a:xfrm>
            <a:custGeom>
              <a:rect b="b" l="l" r="r" t="t"/>
              <a:pathLst>
                <a:path extrusionOk="0" h="1294967" w="785846">
                  <a:moveTo>
                    <a:pt x="0" y="1196079"/>
                  </a:moveTo>
                  <a:lnTo>
                    <a:pt x="776607" y="1294968"/>
                  </a:lnTo>
                  <a:lnTo>
                    <a:pt x="781484" y="1283718"/>
                  </a:lnTo>
                  <a:lnTo>
                    <a:pt x="785846" y="9955"/>
                  </a:lnTo>
                  <a:lnTo>
                    <a:pt x="776607" y="0"/>
                  </a:lnTo>
                  <a:lnTo>
                    <a:pt x="0" y="97461"/>
                  </a:lnTo>
                  <a:lnTo>
                    <a:pt x="0" y="1196079"/>
                  </a:lnTo>
                </a:path>
              </a:pathLst>
            </a:custGeom>
            <a:solidFill>
              <a:srgbClr val="8C312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56"/>
            <p:cNvSpPr/>
            <p:nvPr/>
          </p:nvSpPr>
          <p:spPr>
            <a:xfrm>
              <a:off x="4571933" y="890754"/>
              <a:ext cx="1783850" cy="3345664"/>
            </a:xfrm>
            <a:custGeom>
              <a:rect b="b" l="l" r="r" t="t"/>
              <a:pathLst>
                <a:path extrusionOk="0" h="3345664" w="1783850">
                  <a:moveTo>
                    <a:pt x="0" y="2913693"/>
                  </a:moveTo>
                  <a:lnTo>
                    <a:pt x="1781048" y="3345664"/>
                  </a:lnTo>
                  <a:lnTo>
                    <a:pt x="1783851" y="3341201"/>
                  </a:lnTo>
                  <a:lnTo>
                    <a:pt x="1783801" y="2987"/>
                  </a:lnTo>
                  <a:lnTo>
                    <a:pt x="1780981" y="0"/>
                  </a:lnTo>
                  <a:lnTo>
                    <a:pt x="0" y="431324"/>
                  </a:lnTo>
                  <a:lnTo>
                    <a:pt x="0" y="2913693"/>
                  </a:lnTo>
                </a:path>
              </a:pathLst>
            </a:custGeom>
            <a:solidFill>
              <a:srgbClr val="8C312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56"/>
            <p:cNvSpPr/>
            <p:nvPr/>
          </p:nvSpPr>
          <p:spPr>
            <a:xfrm>
              <a:off x="4571933" y="1920981"/>
              <a:ext cx="776822" cy="1294967"/>
            </a:xfrm>
            <a:custGeom>
              <a:rect b="b" l="l" r="r" t="t"/>
              <a:pathLst>
                <a:path extrusionOk="0" h="1294967" w="776822">
                  <a:moveTo>
                    <a:pt x="776823" y="1196079"/>
                  </a:moveTo>
                  <a:lnTo>
                    <a:pt x="0" y="1294968"/>
                  </a:lnTo>
                  <a:lnTo>
                    <a:pt x="0" y="0"/>
                  </a:lnTo>
                  <a:lnTo>
                    <a:pt x="776823" y="97461"/>
                  </a:lnTo>
                  <a:lnTo>
                    <a:pt x="776823" y="1196079"/>
                  </a:lnTo>
                </a:path>
              </a:pathLst>
            </a:custGeom>
            <a:solidFill>
              <a:srgbClr val="E0524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56"/>
            <p:cNvSpPr/>
            <p:nvPr/>
          </p:nvSpPr>
          <p:spPr>
            <a:xfrm>
              <a:off x="3795326" y="1283801"/>
              <a:ext cx="1553429" cy="344962"/>
            </a:xfrm>
            <a:custGeom>
              <a:rect b="b" l="l" r="r" t="t"/>
              <a:pathLst>
                <a:path extrusionOk="0" h="344962" w="1553429">
                  <a:moveTo>
                    <a:pt x="1553430" y="203351"/>
                  </a:moveTo>
                  <a:lnTo>
                    <a:pt x="776607" y="344963"/>
                  </a:lnTo>
                  <a:lnTo>
                    <a:pt x="0" y="203351"/>
                  </a:lnTo>
                  <a:lnTo>
                    <a:pt x="775628" y="0"/>
                  </a:lnTo>
                  <a:lnTo>
                    <a:pt x="1553430" y="203351"/>
                  </a:lnTo>
                </a:path>
              </a:pathLst>
            </a:custGeom>
            <a:solidFill>
              <a:srgbClr val="5E1F1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56"/>
            <p:cNvSpPr/>
            <p:nvPr/>
          </p:nvSpPr>
          <p:spPr>
            <a:xfrm>
              <a:off x="3795326" y="3504382"/>
              <a:ext cx="1553429" cy="359115"/>
            </a:xfrm>
            <a:custGeom>
              <a:rect b="b" l="l" r="r" t="t"/>
              <a:pathLst>
                <a:path extrusionOk="0" h="359115" w="1553429">
                  <a:moveTo>
                    <a:pt x="1553430" y="142541"/>
                  </a:moveTo>
                  <a:lnTo>
                    <a:pt x="776607" y="0"/>
                  </a:lnTo>
                  <a:lnTo>
                    <a:pt x="0" y="142541"/>
                  </a:lnTo>
                  <a:lnTo>
                    <a:pt x="775662" y="359116"/>
                  </a:lnTo>
                  <a:lnTo>
                    <a:pt x="1553430" y="142541"/>
                  </a:lnTo>
                </a:path>
              </a:pathLst>
            </a:custGeom>
            <a:solidFill>
              <a:srgbClr val="F2B0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56"/>
            <p:cNvSpPr/>
            <p:nvPr/>
          </p:nvSpPr>
          <p:spPr>
            <a:xfrm>
              <a:off x="3795326" y="0"/>
              <a:ext cx="782893" cy="1487151"/>
            </a:xfrm>
            <a:custGeom>
              <a:rect b="b" l="l" r="r" t="t"/>
              <a:pathLst>
                <a:path extrusionOk="0" h="1487151" w="782893">
                  <a:moveTo>
                    <a:pt x="0" y="1487152"/>
                  </a:moveTo>
                  <a:lnTo>
                    <a:pt x="776607" y="1294918"/>
                  </a:lnTo>
                  <a:lnTo>
                    <a:pt x="782894" y="1292976"/>
                  </a:lnTo>
                  <a:lnTo>
                    <a:pt x="782894" y="5193"/>
                  </a:lnTo>
                  <a:lnTo>
                    <a:pt x="776607" y="0"/>
                  </a:lnTo>
                  <a:lnTo>
                    <a:pt x="0" y="388467"/>
                  </a:lnTo>
                  <a:lnTo>
                    <a:pt x="0" y="1487152"/>
                  </a:lnTo>
                </a:path>
              </a:pathLst>
            </a:custGeom>
            <a:solidFill>
              <a:srgbClr val="8C312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56"/>
            <p:cNvSpPr/>
            <p:nvPr/>
          </p:nvSpPr>
          <p:spPr>
            <a:xfrm>
              <a:off x="4571933" y="0"/>
              <a:ext cx="776822" cy="1487151"/>
            </a:xfrm>
            <a:custGeom>
              <a:rect b="b" l="l" r="r" t="t"/>
              <a:pathLst>
                <a:path extrusionOk="0" h="1487151" w="776822">
                  <a:moveTo>
                    <a:pt x="776823" y="1487152"/>
                  </a:moveTo>
                  <a:lnTo>
                    <a:pt x="0" y="1294918"/>
                  </a:lnTo>
                  <a:lnTo>
                    <a:pt x="0" y="0"/>
                  </a:lnTo>
                  <a:lnTo>
                    <a:pt x="776823" y="388467"/>
                  </a:lnTo>
                  <a:lnTo>
                    <a:pt x="776823" y="1487152"/>
                  </a:lnTo>
                </a:path>
              </a:pathLst>
            </a:custGeom>
            <a:solidFill>
              <a:srgbClr val="E0524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56"/>
            <p:cNvSpPr/>
            <p:nvPr/>
          </p:nvSpPr>
          <p:spPr>
            <a:xfrm>
              <a:off x="3795243" y="3647006"/>
              <a:ext cx="788119" cy="1487002"/>
            </a:xfrm>
            <a:custGeom>
              <a:rect b="b" l="l" r="r" t="t"/>
              <a:pathLst>
                <a:path extrusionOk="0" h="1487002" w="788119">
                  <a:moveTo>
                    <a:pt x="776690" y="1487003"/>
                  </a:moveTo>
                  <a:lnTo>
                    <a:pt x="0" y="1098668"/>
                  </a:lnTo>
                  <a:lnTo>
                    <a:pt x="0" y="0"/>
                  </a:lnTo>
                  <a:lnTo>
                    <a:pt x="776690" y="192168"/>
                  </a:lnTo>
                  <a:lnTo>
                    <a:pt x="788119" y="205159"/>
                  </a:lnTo>
                  <a:lnTo>
                    <a:pt x="785017" y="1464587"/>
                  </a:lnTo>
                  <a:lnTo>
                    <a:pt x="776690" y="1487003"/>
                  </a:lnTo>
                </a:path>
              </a:pathLst>
            </a:custGeom>
            <a:solidFill>
              <a:srgbClr val="8C312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56"/>
            <p:cNvSpPr/>
            <p:nvPr/>
          </p:nvSpPr>
          <p:spPr>
            <a:xfrm>
              <a:off x="4571933" y="890754"/>
              <a:ext cx="2123303" cy="4243254"/>
            </a:xfrm>
            <a:custGeom>
              <a:rect b="b" l="l" r="r" t="t"/>
              <a:pathLst>
                <a:path extrusionOk="0" h="4243254" w="2123303">
                  <a:moveTo>
                    <a:pt x="0" y="4243255"/>
                  </a:moveTo>
                  <a:lnTo>
                    <a:pt x="776756" y="3854921"/>
                  </a:lnTo>
                  <a:lnTo>
                    <a:pt x="776756" y="2756252"/>
                  </a:lnTo>
                  <a:lnTo>
                    <a:pt x="0" y="2948420"/>
                  </a:lnTo>
                  <a:lnTo>
                    <a:pt x="0" y="4243255"/>
                  </a:lnTo>
                  <a:moveTo>
                    <a:pt x="1781048" y="0"/>
                  </a:moveTo>
                  <a:lnTo>
                    <a:pt x="2123303" y="171129"/>
                  </a:lnTo>
                  <a:lnTo>
                    <a:pt x="2123303" y="3174602"/>
                  </a:lnTo>
                  <a:lnTo>
                    <a:pt x="1781048" y="3345664"/>
                  </a:lnTo>
                  <a:lnTo>
                    <a:pt x="1781048" y="0"/>
                  </a:lnTo>
                </a:path>
              </a:pathLst>
            </a:custGeom>
            <a:solidFill>
              <a:srgbClr val="E0524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5" name="Google Shape;1105;p56"/>
          <p:cNvSpPr/>
          <p:nvPr/>
        </p:nvSpPr>
        <p:spPr>
          <a:xfrm>
            <a:off x="5671073" y="4016142"/>
            <a:ext cx="2291700" cy="8460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6" name="Google Shape;1106;p56"/>
          <p:cNvSpPr/>
          <p:nvPr/>
        </p:nvSpPr>
        <p:spPr>
          <a:xfrm>
            <a:off x="6031283" y="4770536"/>
            <a:ext cx="1571400" cy="16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rPr>
              <a:t>Frequently used partner icons</a:t>
            </a:r>
            <a:endParaRPr b="1" sz="800">
              <a:solidFill>
                <a:srgbClr val="5B5B5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nowflake Summit 25">
  <a:themeElements>
    <a:clrScheme name="Snowflake Corp Colors">
      <a:dk1>
        <a:srgbClr val="252525"/>
      </a:dk1>
      <a:lt1>
        <a:srgbClr val="FFFFFF"/>
      </a:lt1>
      <a:dk2>
        <a:srgbClr val="11567F"/>
      </a:dk2>
      <a:lt2>
        <a:srgbClr val="FFFFFF"/>
      </a:lt2>
      <a:accent1>
        <a:srgbClr val="28B5E8"/>
      </a:accent1>
      <a:accent2>
        <a:srgbClr val="11567F"/>
      </a:accent2>
      <a:accent3>
        <a:srgbClr val="71D3DC"/>
      </a:accent3>
      <a:accent4>
        <a:srgbClr val="FF9F36"/>
      </a:accent4>
      <a:accent5>
        <a:srgbClr val="7D44CF"/>
      </a:accent5>
      <a:accent6>
        <a:srgbClr val="D35B90"/>
      </a:accent6>
      <a:hlink>
        <a:srgbClr val="28B5E8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